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91AECC-BFA8-4FAA-A167-5E46F377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71CEB-2852-4550-A9A8-8489D24BC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E5DE9-8A0C-4C6F-908E-21DE2A0C4500}"/>
              </a:ext>
            </a:extLst>
          </p:cNvPr>
          <p:cNvSpPr txBox="1"/>
          <p:nvPr/>
        </p:nvSpPr>
        <p:spPr>
          <a:xfrm>
            <a:off x="365188" y="356839"/>
            <a:ext cx="646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Jennie Marima·Imile Wepener·Rox Jaden Palmer</a:t>
            </a:r>
            <a:endParaRPr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0358B5-1FEB-49B4-9E2A-E6C9E6C2FEBF}"/>
              </a:ext>
            </a:extLst>
          </p:cNvPr>
          <p:cNvSpPr txBox="1"/>
          <p:nvPr/>
        </p:nvSpPr>
        <p:spPr>
          <a:xfrm>
            <a:off x="2580025" y="187340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/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75317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67F5DA-9B9A-497A-916F-ED266CCD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374EB3-A085-4BE1-BBEB-4A0D9BBEEA5E}"/>
              </a:ext>
            </a:extLst>
          </p:cNvPr>
          <p:cNvSpPr txBox="1"/>
          <p:nvPr/>
        </p:nvSpPr>
        <p:spPr>
          <a:xfrm>
            <a:off x="1672683" y="2478828"/>
            <a:ext cx="1723549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你好，星星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你又大又白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你让夜晚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如此美好</a:t>
            </a:r>
          </a:p>
        </p:txBody>
      </p:sp>
    </p:spTree>
    <p:extLst>
      <p:ext uri="{BB962C8B-B14F-4D97-AF65-F5344CB8AC3E}">
        <p14:creationId xmlns:p14="http://schemas.microsoft.com/office/powerpoint/2010/main" val="3588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5DCF47-6CDB-460B-A9FF-06075F25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0689DF-5C03-4A1E-A2E0-8D4D2389C1B3}"/>
              </a:ext>
            </a:extLst>
          </p:cNvPr>
          <p:cNvSpPr txBox="1"/>
          <p:nvPr/>
        </p:nvSpPr>
        <p:spPr>
          <a:xfrm>
            <a:off x="1650380" y="2478828"/>
            <a:ext cx="2031325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你好，风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你强大而自由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你吹动万物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带来凉爽</a:t>
            </a:r>
          </a:p>
        </p:txBody>
      </p:sp>
    </p:spTree>
    <p:extLst>
      <p:ext uri="{BB962C8B-B14F-4D97-AF65-F5344CB8AC3E}">
        <p14:creationId xmlns:p14="http://schemas.microsoft.com/office/powerpoint/2010/main" val="36008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F43B60-940E-4664-9AF2-BD115C4D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8FDA4F-E5C7-419B-843E-E0AE56FC7B03}"/>
              </a:ext>
            </a:extLst>
          </p:cNvPr>
          <p:cNvSpPr txBox="1"/>
          <p:nvPr/>
        </p:nvSpPr>
        <p:spPr>
          <a:xfrm>
            <a:off x="1672683" y="2478828"/>
            <a:ext cx="2031325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你好，雨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你从天空降落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你带来水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给大地降温</a:t>
            </a:r>
          </a:p>
        </p:txBody>
      </p:sp>
    </p:spTree>
    <p:extLst>
      <p:ext uri="{BB962C8B-B14F-4D97-AF65-F5344CB8AC3E}">
        <p14:creationId xmlns:p14="http://schemas.microsoft.com/office/powerpoint/2010/main" val="307332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F5FDEA-C276-40E4-B56F-9690436C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556A0D-168D-4985-AE2B-8B3A570B3171}"/>
              </a:ext>
            </a:extLst>
          </p:cNvPr>
          <p:cNvSpPr txBox="1"/>
          <p:nvPr/>
        </p:nvSpPr>
        <p:spPr>
          <a:xfrm>
            <a:off x="1672683" y="1093834"/>
            <a:ext cx="2339102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你好，闪电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你来自琼霄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你那耀眼的闪光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吓我们一跳</a:t>
            </a:r>
          </a:p>
          <a:p>
            <a:pPr algn="l">
              <a:lnSpc>
                <a:spcPct val="150000"/>
              </a:lnSpc>
            </a:pPr>
            <a:endParaRPr lang="zh-CN" altLang="en-US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你好，雷霆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你在雨中咆哮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你发出轰隆声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非常响亮</a:t>
            </a:r>
          </a:p>
        </p:txBody>
      </p:sp>
    </p:spTree>
    <p:extLst>
      <p:ext uri="{BB962C8B-B14F-4D97-AF65-F5344CB8AC3E}">
        <p14:creationId xmlns:p14="http://schemas.microsoft.com/office/powerpoint/2010/main" val="40212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713B7-7D91-4D7F-B517-2C665356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D479EC-AFB1-4776-8ACA-C40E3916FB7B}"/>
              </a:ext>
            </a:extLst>
          </p:cNvPr>
          <p:cNvSpPr txBox="1"/>
          <p:nvPr/>
        </p:nvSpPr>
        <p:spPr>
          <a:xfrm>
            <a:off x="1672683" y="2478828"/>
            <a:ext cx="2339102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你好，露珠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你是小小的水滴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你使地面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柔软而潮湿</a:t>
            </a:r>
          </a:p>
        </p:txBody>
      </p:sp>
    </p:spTree>
    <p:extLst>
      <p:ext uri="{BB962C8B-B14F-4D97-AF65-F5344CB8AC3E}">
        <p14:creationId xmlns:p14="http://schemas.microsoft.com/office/powerpoint/2010/main" val="307099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F4F12B-F861-4F44-9306-B8C61ED5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4D16FB-DAA3-4347-8911-5D2D6609B59F}"/>
              </a:ext>
            </a:extLst>
          </p:cNvPr>
          <p:cNvSpPr txBox="1"/>
          <p:nvPr/>
        </p:nvSpPr>
        <p:spPr>
          <a:xfrm>
            <a:off x="1672683" y="2478828"/>
            <a:ext cx="2339102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你好，大树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你又大又壮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你给了我们树荫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和美味的水果</a:t>
            </a:r>
          </a:p>
        </p:txBody>
      </p:sp>
    </p:spTree>
    <p:extLst>
      <p:ext uri="{BB962C8B-B14F-4D97-AF65-F5344CB8AC3E}">
        <p14:creationId xmlns:p14="http://schemas.microsoft.com/office/powerpoint/2010/main" val="191985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AFBDDB-7B07-4BBD-A3C9-2BEE6001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2E850F-9E1B-4AC5-A3AF-ED6C422EDF33}"/>
              </a:ext>
            </a:extLst>
          </p:cNvPr>
          <p:cNvSpPr txBox="1"/>
          <p:nvPr/>
        </p:nvSpPr>
        <p:spPr>
          <a:xfrm>
            <a:off x="1672683" y="2478828"/>
            <a:ext cx="2646878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你好，小鸟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你在天空中飞翔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你用可爱的歌曲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填满了我们的日子</a:t>
            </a:r>
          </a:p>
        </p:txBody>
      </p:sp>
    </p:spTree>
    <p:extLst>
      <p:ext uri="{BB962C8B-B14F-4D97-AF65-F5344CB8AC3E}">
        <p14:creationId xmlns:p14="http://schemas.microsoft.com/office/powerpoint/2010/main" val="16234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F7D69A-DD8F-4F14-9D8B-556AB067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84AC08-3209-4B36-92C9-6FA51A06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318BC9A-6066-488D-AE52-1A865830A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F6E123D-2BFF-4D90-9D21-BF3F7410691B}"/>
              </a:ext>
            </a:extLst>
          </p:cNvPr>
          <p:cNvSpPr txBox="1"/>
          <p:nvPr/>
        </p:nvSpPr>
        <p:spPr>
          <a:xfrm>
            <a:off x="9780924" y="105936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/>
              <a:t>你好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12DB90-2C14-4C19-AF43-F30FCE2EDCDC}"/>
              </a:ext>
            </a:extLst>
          </p:cNvPr>
          <p:cNvSpPr txBox="1"/>
          <p:nvPr/>
        </p:nvSpPr>
        <p:spPr>
          <a:xfrm>
            <a:off x="9934812" y="29550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CDDE98-BA56-4454-B7B3-C7AD647C9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D4CF09-F12D-4991-AE0B-59B63FF2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60FA66-320A-4496-9623-8DBFD980C3AF}"/>
              </a:ext>
            </a:extLst>
          </p:cNvPr>
          <p:cNvSpPr txBox="1"/>
          <p:nvPr/>
        </p:nvSpPr>
        <p:spPr>
          <a:xfrm>
            <a:off x="7591192" y="544000"/>
            <a:ext cx="7198112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Jennie MarimaImile WepenerRox Jaden Palmer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D37E5F-0A89-4F6A-BB81-617A62CD8D9C}"/>
              </a:ext>
            </a:extLst>
          </p:cNvPr>
          <p:cNvSpPr txBox="1"/>
          <p:nvPr/>
        </p:nvSpPr>
        <p:spPr>
          <a:xfrm>
            <a:off x="9861771" y="3267307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/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40744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E578C-A898-475D-8D08-FEF94746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13B2E4-62FC-4299-A264-68DDF3FBC821}"/>
              </a:ext>
            </a:extLst>
          </p:cNvPr>
          <p:cNvSpPr txBox="1"/>
          <p:nvPr/>
        </p:nvSpPr>
        <p:spPr>
          <a:xfrm>
            <a:off x="1672683" y="2478828"/>
            <a:ext cx="2339102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我叫洛洛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我有很多朋友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和我一起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跟他们打招呼吧</a:t>
            </a:r>
          </a:p>
        </p:txBody>
      </p:sp>
    </p:spTree>
    <p:extLst>
      <p:ext uri="{BB962C8B-B14F-4D97-AF65-F5344CB8AC3E}">
        <p14:creationId xmlns:p14="http://schemas.microsoft.com/office/powerpoint/2010/main" val="39783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1EDDEC-9B74-4DD0-9983-E9346AB2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CA9C00-39CB-4AE4-8ECF-954A75133B81}"/>
              </a:ext>
            </a:extLst>
          </p:cNvPr>
          <p:cNvSpPr txBox="1"/>
          <p:nvPr/>
        </p:nvSpPr>
        <p:spPr>
          <a:xfrm>
            <a:off x="1672683" y="2478828"/>
            <a:ext cx="2031325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你好，太阳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你又大又亮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你用明亮的光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照亮了白天</a:t>
            </a:r>
          </a:p>
        </p:txBody>
      </p:sp>
    </p:spTree>
    <p:extLst>
      <p:ext uri="{BB962C8B-B14F-4D97-AF65-F5344CB8AC3E}">
        <p14:creationId xmlns:p14="http://schemas.microsoft.com/office/powerpoint/2010/main" val="609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736904-188F-4DC5-9B77-7169341D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14EC0A-0103-4D6A-B79B-80C46FF5CC0F}"/>
              </a:ext>
            </a:extLst>
          </p:cNvPr>
          <p:cNvSpPr txBox="1"/>
          <p:nvPr/>
        </p:nvSpPr>
        <p:spPr>
          <a:xfrm>
            <a:off x="1672683" y="2478828"/>
            <a:ext cx="2339102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你好，小草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你又软又绿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你给了我们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一个玩耍的地方</a:t>
            </a:r>
          </a:p>
        </p:txBody>
      </p:sp>
    </p:spTree>
    <p:extLst>
      <p:ext uri="{BB962C8B-B14F-4D97-AF65-F5344CB8AC3E}">
        <p14:creationId xmlns:p14="http://schemas.microsoft.com/office/powerpoint/2010/main" val="65520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D25000-8133-45CF-8877-03473EAE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3A572E-47ED-4550-90A1-760E1683CDE0}"/>
              </a:ext>
            </a:extLst>
          </p:cNvPr>
          <p:cNvSpPr txBox="1"/>
          <p:nvPr/>
        </p:nvSpPr>
        <p:spPr>
          <a:xfrm>
            <a:off x="1672683" y="2478828"/>
            <a:ext cx="2031325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你好，天空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你广阔而蔚蓝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你用蓝色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填充自己</a:t>
            </a:r>
          </a:p>
        </p:txBody>
      </p:sp>
    </p:spTree>
    <p:extLst>
      <p:ext uri="{BB962C8B-B14F-4D97-AF65-F5344CB8AC3E}">
        <p14:creationId xmlns:p14="http://schemas.microsoft.com/office/powerpoint/2010/main" val="40914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1EFEB7-E996-4250-A0E1-BD23C576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D4E64E1-414E-4D34-9485-9FC88977ED02}"/>
              </a:ext>
            </a:extLst>
          </p:cNvPr>
          <p:cNvSpPr txBox="1"/>
          <p:nvPr/>
        </p:nvSpPr>
        <p:spPr>
          <a:xfrm>
            <a:off x="1672683" y="2478828"/>
            <a:ext cx="2031325" cy="224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你好，月亮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你在黑暗里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你让夜晚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不再那么漆黑</a:t>
            </a:r>
          </a:p>
        </p:txBody>
      </p:sp>
    </p:spTree>
    <p:extLst>
      <p:ext uri="{BB962C8B-B14F-4D97-AF65-F5344CB8AC3E}">
        <p14:creationId xmlns:p14="http://schemas.microsoft.com/office/powerpoint/2010/main" val="235114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198</Words>
  <Application>Microsoft Office PowerPoint</Application>
  <PresentationFormat>自定义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70</cp:revision>
  <dcterms:created xsi:type="dcterms:W3CDTF">2021-03-14T02:42:17Z</dcterms:created>
  <dcterms:modified xsi:type="dcterms:W3CDTF">2021-06-11T00:38:55Z</dcterms:modified>
</cp:coreProperties>
</file>