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2022.01.08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DA6920-1B12-47A6-95DD-65C19462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3F23528-2A42-4DD5-8CF9-AEED8A2AC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79548D70-19DA-47A1-A328-DAF622F7F5B7}"/>
              </a:ext>
            </a:extLst>
          </p:cNvPr>
          <p:cNvSpPr txBox="1"/>
          <p:nvPr/>
        </p:nvSpPr>
        <p:spPr>
          <a:xfrm>
            <a:off x="813918" y="6672943"/>
            <a:ext cx="5573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Candice Dingwall | Jess Jardim-</a:t>
            </a:r>
            <a:r>
              <a:rPr lang="en-US" altLang="zh-CN" sz="1600" dirty="0" err="1">
                <a:solidFill>
                  <a:schemeClr val="bg1"/>
                </a:solidFill>
              </a:rPr>
              <a:t>Wedepohl</a:t>
            </a:r>
            <a:r>
              <a:rPr lang="en-US" altLang="zh-CN" sz="1600" dirty="0">
                <a:solidFill>
                  <a:schemeClr val="bg1"/>
                </a:solidFill>
              </a:rPr>
              <a:t> | Renate van Rensburg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C51673-09A7-4975-B6E2-D490BD0356FA}"/>
              </a:ext>
            </a:extLst>
          </p:cNvPr>
          <p:cNvSpPr txBox="1"/>
          <p:nvPr/>
        </p:nvSpPr>
        <p:spPr>
          <a:xfrm>
            <a:off x="2540751" y="762000"/>
            <a:ext cx="21098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我的                   </a:t>
            </a:r>
            <a:endParaRPr lang="en-US" altLang="zh-CN" sz="24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7200" b="1" dirty="0">
                <a:solidFill>
                  <a:schemeClr val="accent4"/>
                </a:solidFill>
                <a:latin typeface="+mj-ea"/>
                <a:ea typeface="+mj-ea"/>
              </a:rPr>
              <a:t>头发</a:t>
            </a:r>
          </a:p>
          <a:p>
            <a:pPr algn="ctr"/>
            <a:r>
              <a:rPr lang="zh-CN" altLang="en-US" sz="3600" b="1" dirty="0">
                <a:solidFill>
                  <a:schemeClr val="accent4"/>
                </a:solidFill>
                <a:latin typeface="+mj-ea"/>
                <a:ea typeface="+mj-ea"/>
              </a:rPr>
              <a:t>很特别</a:t>
            </a:r>
            <a:endParaRPr lang="en-US" altLang="zh-CN" sz="36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AE7C8B-840E-409F-BB79-97DA9E9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07909F-908D-412F-B44B-2419AC822DFF}"/>
              </a:ext>
            </a:extLst>
          </p:cNvPr>
          <p:cNvSpPr txBox="1"/>
          <p:nvPr/>
        </p:nvSpPr>
        <p:spPr>
          <a:xfrm>
            <a:off x="1230086" y="1850572"/>
            <a:ext cx="4544834" cy="966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落叶知秋，百花不开，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我特别的头发开始绽放出明亮的花朵。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541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479DBE-9306-4C7E-A578-0E28AA9DE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E80204-49F4-4F65-873D-3276960029EC}"/>
              </a:ext>
            </a:extLst>
          </p:cNvPr>
          <p:cNvSpPr txBox="1"/>
          <p:nvPr/>
        </p:nvSpPr>
        <p:spPr>
          <a:xfrm>
            <a:off x="1970314" y="2655512"/>
            <a:ext cx="3262432" cy="188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我特殊的头发又韧又结实。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它既不悬起来也不垂下去。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因为我的头发不断变化，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我的造型也变幻无穷。</a:t>
            </a:r>
          </a:p>
        </p:txBody>
      </p:sp>
    </p:spTree>
    <p:extLst>
      <p:ext uri="{BB962C8B-B14F-4D97-AF65-F5344CB8AC3E}">
        <p14:creationId xmlns:p14="http://schemas.microsoft.com/office/powerpoint/2010/main" val="59677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23F7CC-B326-4C14-A08C-8E2FB00FD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A74106-DC7E-4400-96B3-24ADAFAB79F6}"/>
              </a:ext>
            </a:extLst>
          </p:cNvPr>
          <p:cNvSpPr txBox="1"/>
          <p:nvPr/>
        </p:nvSpPr>
        <p:spPr>
          <a:xfrm>
            <a:off x="9929629" y="2366449"/>
            <a:ext cx="3619902" cy="281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我特别的头发卷卷的。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它扭在一起，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缠在一起，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</a:t>
            </a:r>
            <a:r>
              <a:rPr lang="zh-CN" altLang="en-US" sz="2000" dirty="0"/>
              <a:t>充满韧性。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我特别的头发帮我拿东西</a:t>
            </a:r>
            <a:r>
              <a:rPr lang="en-US" altLang="zh-CN" sz="2000" dirty="0"/>
              <a:t>——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成为了我另一只手。</a:t>
            </a:r>
          </a:p>
        </p:txBody>
      </p:sp>
    </p:spTree>
    <p:extLst>
      <p:ext uri="{BB962C8B-B14F-4D97-AF65-F5344CB8AC3E}">
        <p14:creationId xmlns:p14="http://schemas.microsoft.com/office/powerpoint/2010/main" val="374818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2FD091-421C-4F30-8AEC-53A324936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915474-1A2D-4584-B46B-6515B9FD810E}"/>
              </a:ext>
            </a:extLst>
          </p:cNvPr>
          <p:cNvSpPr txBox="1"/>
          <p:nvPr/>
        </p:nvSpPr>
        <p:spPr>
          <a:xfrm>
            <a:off x="2895599" y="2193847"/>
            <a:ext cx="4031873" cy="281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我特别的头发变成特别的翅膀</a:t>
            </a:r>
            <a:r>
              <a:rPr lang="en-US" altLang="zh-CN" sz="2000" dirty="0"/>
              <a:t>——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又顺，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又柔，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		</a:t>
            </a:r>
            <a:r>
              <a:rPr lang="zh-CN" altLang="en-US" sz="2000" dirty="0"/>
              <a:t>又轻。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它在我的脸旁飘着，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带着我一起起飞。</a:t>
            </a:r>
          </a:p>
        </p:txBody>
      </p:sp>
    </p:spTree>
    <p:extLst>
      <p:ext uri="{BB962C8B-B14F-4D97-AF65-F5344CB8AC3E}">
        <p14:creationId xmlns:p14="http://schemas.microsoft.com/office/powerpoint/2010/main" val="174791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E3F4E5-E520-49DA-ABCE-1A9C5F710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5E6279-0982-432B-A4E9-B47A4F88F4B7}"/>
              </a:ext>
            </a:extLst>
          </p:cNvPr>
          <p:cNvSpPr txBox="1"/>
          <p:nvPr/>
        </p:nvSpPr>
        <p:spPr>
          <a:xfrm>
            <a:off x="8305800" y="1710574"/>
            <a:ext cx="3005951" cy="188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我特殊的头发五颜六色，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像彩虹一样！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它照亮了最黑暗的日子。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我的头发满是欢喜。</a:t>
            </a:r>
          </a:p>
        </p:txBody>
      </p:sp>
    </p:spTree>
    <p:extLst>
      <p:ext uri="{BB962C8B-B14F-4D97-AF65-F5344CB8AC3E}">
        <p14:creationId xmlns:p14="http://schemas.microsoft.com/office/powerpoint/2010/main" val="18417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DB5048-388F-42A9-A9C2-0A823DA1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2E50AF-3CE0-4187-8598-4B5FB0EDD990}"/>
              </a:ext>
            </a:extLst>
          </p:cNvPr>
          <p:cNvSpPr txBox="1"/>
          <p:nvPr/>
        </p:nvSpPr>
        <p:spPr>
          <a:xfrm>
            <a:off x="1981200" y="1807029"/>
            <a:ext cx="3046988" cy="281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我特别的头发充满了爱。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为我戴上了爱的王冠。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它长呀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长呀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		</a:t>
            </a:r>
            <a:r>
              <a:rPr lang="zh-CN" altLang="en-US" sz="2000" dirty="0"/>
              <a:t>长呀。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直到我把爱向四周传播。</a:t>
            </a:r>
          </a:p>
        </p:txBody>
      </p:sp>
    </p:spTree>
    <p:extLst>
      <p:ext uri="{BB962C8B-B14F-4D97-AF65-F5344CB8AC3E}">
        <p14:creationId xmlns:p14="http://schemas.microsoft.com/office/powerpoint/2010/main" val="424370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42E51B-35EA-48CF-BAE8-F783D25F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DC6474-FD71-474F-9E7D-87FC42D57603}"/>
              </a:ext>
            </a:extLst>
          </p:cNvPr>
          <p:cNvSpPr txBox="1"/>
          <p:nvPr/>
        </p:nvSpPr>
        <p:spPr>
          <a:xfrm>
            <a:off x="2100943" y="1926771"/>
            <a:ext cx="3518912" cy="188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每个人脑袋都很特别，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每个人头发都很特别。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要为你自己的头发感到骄傲，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那里藏着你的魔法！</a:t>
            </a:r>
          </a:p>
        </p:txBody>
      </p:sp>
    </p:spTree>
    <p:extLst>
      <p:ext uri="{BB962C8B-B14F-4D97-AF65-F5344CB8AC3E}">
        <p14:creationId xmlns:p14="http://schemas.microsoft.com/office/powerpoint/2010/main" val="15292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571DEC-668D-420D-8EFB-C89285E75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60ED88-7A66-4F38-8C7E-351E29F6C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C94B3D-66A6-42ED-B00E-EB1D8ED28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FCD1B2-459F-4EC9-85B7-82E35709EE04}"/>
              </a:ext>
            </a:extLst>
          </p:cNvPr>
          <p:cNvSpPr txBox="1"/>
          <p:nvPr/>
        </p:nvSpPr>
        <p:spPr>
          <a:xfrm>
            <a:off x="9741651" y="461527"/>
            <a:ext cx="21098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+mj-ea"/>
                <a:ea typeface="+mj-ea"/>
              </a:rPr>
              <a:t>我的                   </a:t>
            </a:r>
            <a:endParaRPr lang="en-US" altLang="zh-CN" sz="2400" b="1" dirty="0">
              <a:latin typeface="+mj-ea"/>
              <a:ea typeface="+mj-ea"/>
            </a:endParaRPr>
          </a:p>
          <a:p>
            <a:pPr algn="ctr"/>
            <a:r>
              <a:rPr lang="zh-CN" altLang="en-US" sz="7200" b="1" dirty="0">
                <a:latin typeface="+mj-ea"/>
                <a:ea typeface="+mj-ea"/>
              </a:rPr>
              <a:t>头发</a:t>
            </a:r>
          </a:p>
          <a:p>
            <a:pPr algn="ctr"/>
            <a:r>
              <a:rPr lang="zh-CN" altLang="en-US" sz="3600" b="1" dirty="0">
                <a:latin typeface="+mj-ea"/>
                <a:ea typeface="+mj-ea"/>
              </a:rPr>
              <a:t>很特别</a:t>
            </a:r>
            <a:endParaRPr lang="en-US" altLang="zh-CN" sz="3600" b="1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0DB627-2355-4C13-87B5-0AF9A152EBC9}"/>
              </a:ext>
            </a:extLst>
          </p:cNvPr>
          <p:cNvSpPr txBox="1"/>
          <p:nvPr/>
        </p:nvSpPr>
        <p:spPr>
          <a:xfrm>
            <a:off x="9934813" y="30467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47754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8D3DEA-44BF-4E46-A772-626B2F74F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D5F094-A68D-4453-B64D-0B1EF055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A20DA5-2B50-4CC9-93FE-910041844EB4}"/>
              </a:ext>
            </a:extLst>
          </p:cNvPr>
          <p:cNvSpPr txBox="1"/>
          <p:nvPr/>
        </p:nvSpPr>
        <p:spPr>
          <a:xfrm>
            <a:off x="9741651" y="576943"/>
            <a:ext cx="21098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+mj-ea"/>
                <a:ea typeface="+mj-ea"/>
              </a:rPr>
              <a:t>我的                   </a:t>
            </a:r>
            <a:endParaRPr lang="en-US" altLang="zh-CN" sz="2400" b="1" dirty="0">
              <a:latin typeface="+mj-ea"/>
              <a:ea typeface="+mj-ea"/>
            </a:endParaRPr>
          </a:p>
          <a:p>
            <a:pPr algn="ctr"/>
            <a:r>
              <a:rPr lang="zh-CN" altLang="en-US" sz="7200" b="1" dirty="0">
                <a:latin typeface="+mj-ea"/>
                <a:ea typeface="+mj-ea"/>
              </a:rPr>
              <a:t>头发</a:t>
            </a:r>
          </a:p>
          <a:p>
            <a:pPr algn="ctr"/>
            <a:r>
              <a:rPr lang="zh-CN" altLang="en-US" sz="3600" b="1" dirty="0">
                <a:latin typeface="+mj-ea"/>
                <a:ea typeface="+mj-ea"/>
              </a:rPr>
              <a:t>很特别</a:t>
            </a:r>
            <a:endParaRPr lang="en-US" altLang="zh-CN" sz="3600" b="1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03050F-2C3D-44E4-BF01-9B1E95EF332D}"/>
              </a:ext>
            </a:extLst>
          </p:cNvPr>
          <p:cNvSpPr txBox="1"/>
          <p:nvPr/>
        </p:nvSpPr>
        <p:spPr>
          <a:xfrm>
            <a:off x="8010055" y="6454680"/>
            <a:ext cx="5573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Candice Dingwall | Jess Jardim-</a:t>
            </a:r>
            <a:r>
              <a:rPr lang="en-US" altLang="zh-CN" sz="1600" dirty="0" err="1"/>
              <a:t>Wedepohl</a:t>
            </a:r>
            <a:r>
              <a:rPr lang="en-US" altLang="zh-CN" sz="1600" dirty="0"/>
              <a:t> | Renate van Rensburg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072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DA835A-F042-4F1A-8191-2136AC2DD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F68BBC-8213-47D6-BE73-7BA7B0765E13}"/>
              </a:ext>
            </a:extLst>
          </p:cNvPr>
          <p:cNvSpPr txBox="1"/>
          <p:nvPr/>
        </p:nvSpPr>
        <p:spPr>
          <a:xfrm>
            <a:off x="2177143" y="2655512"/>
            <a:ext cx="2492990" cy="188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我的脑袋很特别，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我的头发也很特别。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它很少见。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/>
              <a:t>它独一无二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125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3DDA95-CE6F-41C3-868C-BE923662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2D5860-4FBA-4F88-BDE6-98ED6880EB40}"/>
              </a:ext>
            </a:extLst>
          </p:cNvPr>
          <p:cNvSpPr txBox="1"/>
          <p:nvPr/>
        </p:nvSpPr>
        <p:spPr>
          <a:xfrm>
            <a:off x="762000" y="2193847"/>
            <a:ext cx="4585871" cy="281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不是任何人头上都有我这样的头发，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只有我，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我自己，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		</a:t>
            </a:r>
            <a:r>
              <a:rPr lang="zh-CN" altLang="en-US" sz="2000" dirty="0"/>
              <a:t>我自己的头上才有！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我特别的头发能做特别的事儿</a:t>
            </a:r>
            <a:r>
              <a:rPr lang="en-US" altLang="zh-CN" sz="2000" dirty="0"/>
              <a:t>——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它是神奇的头发，不信你看。</a:t>
            </a:r>
          </a:p>
        </p:txBody>
      </p:sp>
    </p:spTree>
    <p:extLst>
      <p:ext uri="{BB962C8B-B14F-4D97-AF65-F5344CB8AC3E}">
        <p14:creationId xmlns:p14="http://schemas.microsoft.com/office/powerpoint/2010/main" val="22640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B601EC-5748-41B7-B16E-B8DBDDAAF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553D75-D219-4009-A998-9EF7B8251C4D}"/>
              </a:ext>
            </a:extLst>
          </p:cNvPr>
          <p:cNvSpPr txBox="1"/>
          <p:nvPr/>
        </p:nvSpPr>
        <p:spPr>
          <a:xfrm>
            <a:off x="9535885" y="2090057"/>
            <a:ext cx="3775393" cy="14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夏日炎炎，没有树荫，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但我不会流汗，也不会感到热。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头发就是我的帽子。</a:t>
            </a:r>
          </a:p>
        </p:txBody>
      </p:sp>
    </p:spTree>
    <p:extLst>
      <p:ext uri="{BB962C8B-B14F-4D97-AF65-F5344CB8AC3E}">
        <p14:creationId xmlns:p14="http://schemas.microsoft.com/office/powerpoint/2010/main" val="87236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0CAC69-0E80-43A5-A78A-937C21E7D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B31F72-6918-481F-A2DE-66507F513EB9}"/>
              </a:ext>
            </a:extLst>
          </p:cNvPr>
          <p:cNvSpPr txBox="1"/>
          <p:nvPr/>
        </p:nvSpPr>
        <p:spPr>
          <a:xfrm>
            <a:off x="9318171" y="1208314"/>
            <a:ext cx="3836948" cy="327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冰天雪地，我鼻子被冻得通红，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朔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风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	</a:t>
            </a:r>
            <a:r>
              <a:rPr lang="zh-CN" altLang="en-US" sz="2000" dirty="0"/>
              <a:t>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		</a:t>
            </a:r>
            <a:r>
              <a:rPr lang="zh-CN" altLang="en-US" sz="2000" dirty="0"/>
              <a:t>冽，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我特别的头发长长的，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把我从头到脚裹得严严实实。</a:t>
            </a:r>
          </a:p>
        </p:txBody>
      </p:sp>
    </p:spTree>
    <p:extLst>
      <p:ext uri="{BB962C8B-B14F-4D97-AF65-F5344CB8AC3E}">
        <p14:creationId xmlns:p14="http://schemas.microsoft.com/office/powerpoint/2010/main" val="305223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E15E1B-1D4E-48ED-9387-B0EEDA7FB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A1CE0F-C163-4DB9-84EF-0F2A896E635E}"/>
              </a:ext>
            </a:extLst>
          </p:cNvPr>
          <p:cNvSpPr txBox="1"/>
          <p:nvPr/>
        </p:nvSpPr>
        <p:spPr>
          <a:xfrm>
            <a:off x="1448727" y="3600450"/>
            <a:ext cx="3518912" cy="14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春暖花开，百鸟筑巢，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我身旁充满歌声，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因为大家都到我的头发里了。</a:t>
            </a:r>
          </a:p>
        </p:txBody>
      </p:sp>
    </p:spTree>
    <p:extLst>
      <p:ext uri="{BB962C8B-B14F-4D97-AF65-F5344CB8AC3E}">
        <p14:creationId xmlns:p14="http://schemas.microsoft.com/office/powerpoint/2010/main" val="172678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397</Words>
  <Application>Microsoft Office PowerPoint</Application>
  <PresentationFormat>自定义</PresentationFormat>
  <Paragraphs>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77</cp:revision>
  <dcterms:created xsi:type="dcterms:W3CDTF">2021-03-14T02:42:17Z</dcterms:created>
  <dcterms:modified xsi:type="dcterms:W3CDTF">2022-01-08T01:32:04Z</dcterms:modified>
</cp:coreProperties>
</file>