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7" r:id="rId4"/>
    <p:sldId id="266" r:id="rId5"/>
    <p:sldId id="265" r:id="rId6"/>
    <p:sldId id="264" r:id="rId7"/>
    <p:sldId id="263" r:id="rId8"/>
    <p:sldId id="262" r:id="rId9"/>
    <p:sldId id="261" r:id="rId10"/>
    <p:sldId id="260" r:id="rId11"/>
    <p:sldId id="259" r:id="rId12"/>
    <p:sldId id="258" r:id="rId13"/>
    <p:sldId id="257" r:id="rId14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2021.11.06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C7E79A-1796-4253-915A-9BE6CA20E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D184F2-B350-4AD5-9F3F-CA734ABCC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1375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33C466F-D7A9-4DEE-820B-AC883C090750}"/>
              </a:ext>
            </a:extLst>
          </p:cNvPr>
          <p:cNvSpPr txBox="1"/>
          <p:nvPr/>
        </p:nvSpPr>
        <p:spPr>
          <a:xfrm>
            <a:off x="948968" y="391886"/>
            <a:ext cx="5293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latin typeface="+mj-ea"/>
                <a:ea typeface="+mj-ea"/>
              </a:rPr>
              <a:t>玛迪</a:t>
            </a:r>
            <a:r>
              <a:rPr lang="en-US" altLang="zh-CN" sz="4800" b="1" dirty="0">
                <a:latin typeface="+mj-ea"/>
                <a:ea typeface="+mj-ea"/>
              </a:rPr>
              <a:t>·</a:t>
            </a:r>
            <a:r>
              <a:rPr lang="zh-CN" altLang="en-US" sz="4800" b="1" dirty="0">
                <a:latin typeface="+mj-ea"/>
                <a:ea typeface="+mj-ea"/>
              </a:rPr>
              <a:t>穆娜的动物园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4C4C19-9688-4E69-A5D6-A994726BF8A8}"/>
              </a:ext>
            </a:extLst>
          </p:cNvPr>
          <p:cNvSpPr txBox="1"/>
          <p:nvPr/>
        </p:nvSpPr>
        <p:spPr>
          <a:xfrm>
            <a:off x="884240" y="6800790"/>
            <a:ext cx="542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altLang="zh-CN" sz="2000" dirty="0"/>
              <a:t>Rachel Zadok, Candace di Talamo &amp; Nick Mulgrew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271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4203C1-217D-4EBF-9190-1B3DB7B15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67D1A3-061D-4D89-B874-E8FA02B9B32E}"/>
              </a:ext>
            </a:extLst>
          </p:cNvPr>
          <p:cNvSpPr txBox="1"/>
          <p:nvPr/>
        </p:nvSpPr>
        <p:spPr>
          <a:xfrm>
            <a:off x="743318" y="1090788"/>
            <a:ext cx="5559512" cy="501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不，爬行动物不个是好主意。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我肯定需要一个高点儿的动物。长颈鹿听起来很棒。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我可以从它脖子上滑下来，然后想一个长长的名字来叫它。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但是超过三米的动物不太好。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我家的天花板不太高。我要花几个小时帮它按摩脖子。这样我的手指会发麻的。</a:t>
            </a:r>
          </a:p>
        </p:txBody>
      </p:sp>
    </p:spTree>
    <p:extLst>
      <p:ext uri="{BB962C8B-B14F-4D97-AF65-F5344CB8AC3E}">
        <p14:creationId xmlns:p14="http://schemas.microsoft.com/office/powerpoint/2010/main" val="71225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15F306F-A304-459F-9DF6-679387B55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D6029B-4BE1-4CB4-B9A5-47571AC2CF15}"/>
              </a:ext>
            </a:extLst>
          </p:cNvPr>
          <p:cNvSpPr txBox="1"/>
          <p:nvPr/>
        </p:nvSpPr>
        <p:spPr>
          <a:xfrm>
            <a:off x="1654629" y="3029781"/>
            <a:ext cx="3570208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这些都不是完美的宠物！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那我会得到什么？</a:t>
            </a:r>
          </a:p>
        </p:txBody>
      </p:sp>
    </p:spTree>
    <p:extLst>
      <p:ext uri="{BB962C8B-B14F-4D97-AF65-F5344CB8AC3E}">
        <p14:creationId xmlns:p14="http://schemas.microsoft.com/office/powerpoint/2010/main" val="329261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699ECA-7E18-4FB9-BF72-03E4CD041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93A7A83-40C4-4F98-AAEC-1C7FC50FEB8B}"/>
              </a:ext>
            </a:extLst>
          </p:cNvPr>
          <p:cNvSpPr txBox="1"/>
          <p:nvPr/>
        </p:nvSpPr>
        <p:spPr>
          <a:xfrm>
            <a:off x="859972" y="2475783"/>
            <a:ext cx="5724644" cy="2249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那些动物都不行。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全都不是我的完美拍档。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我想要一只毛茸茸的，会跟着我的宠物。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噢，等等！我知道了</a:t>
            </a:r>
            <a:r>
              <a:rPr lang="en-US" altLang="zh-CN" sz="2400" dirty="0"/>
              <a:t>——</a:t>
            </a:r>
            <a:r>
              <a:rPr lang="zh-CN" altLang="en-US" sz="2400" dirty="0"/>
              <a:t>一只狗！</a:t>
            </a:r>
          </a:p>
        </p:txBody>
      </p:sp>
    </p:spTree>
    <p:extLst>
      <p:ext uri="{BB962C8B-B14F-4D97-AF65-F5344CB8AC3E}">
        <p14:creationId xmlns:p14="http://schemas.microsoft.com/office/powerpoint/2010/main" val="286854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33A568-DC4E-4AE8-844E-8A033CCDA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2E4986-9559-41F0-A3E3-CD5069F2670D}"/>
              </a:ext>
            </a:extLst>
          </p:cNvPr>
          <p:cNvSpPr txBox="1"/>
          <p:nvPr/>
        </p:nvSpPr>
        <p:spPr>
          <a:xfrm>
            <a:off x="7358743" y="2475783"/>
            <a:ext cx="7208448" cy="2249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我的狗狗是街上最大的狗！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也是西部跑得最快的狗！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没有什么能阻止我们。比利不行，睡觉时间也不行。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我爱我的狗狗。它最棒了！</a:t>
            </a:r>
          </a:p>
        </p:txBody>
      </p:sp>
    </p:spTree>
    <p:extLst>
      <p:ext uri="{BB962C8B-B14F-4D97-AF65-F5344CB8AC3E}">
        <p14:creationId xmlns:p14="http://schemas.microsoft.com/office/powerpoint/2010/main" val="210490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0D957C0C-C15D-4011-B9AA-D9053F9CF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FA15FCE6-7D63-4D3E-BEE1-E1119549516F}"/>
              </a:ext>
            </a:extLst>
          </p:cNvPr>
          <p:cNvSpPr txBox="1"/>
          <p:nvPr/>
        </p:nvSpPr>
        <p:spPr>
          <a:xfrm>
            <a:off x="914400" y="1644786"/>
            <a:ext cx="5551714" cy="3911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我叫玛迪</a:t>
            </a:r>
            <a:r>
              <a:rPr lang="en-US" altLang="zh-CN" sz="2400" dirty="0"/>
              <a:t>·</a:t>
            </a:r>
            <a:r>
              <a:rPr lang="zh-CN" altLang="en-US" sz="2400" dirty="0"/>
              <a:t>穆娜，今天是我五岁生日。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爸爸答应我可以选一只宠物，一只真的，活着的东西！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我们将跨越整个世界，从马里共和国到西藏，直到找到一个完美的宠物</a:t>
            </a:r>
            <a:r>
              <a:rPr lang="en-US" altLang="zh-CN" sz="2400" dirty="0"/>
              <a:t>……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噢，我知道我会得到什么！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8CB1CD-CA48-46B0-B4B3-040E63CA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E7DDB76-A07E-4994-8FD1-DD2D9E3609DE}"/>
              </a:ext>
            </a:extLst>
          </p:cNvPr>
          <p:cNvSpPr txBox="1"/>
          <p:nvPr/>
        </p:nvSpPr>
        <p:spPr>
          <a:xfrm>
            <a:off x="6368704" y="4933316"/>
            <a:ext cx="5415265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但</a:t>
            </a:r>
            <a:r>
              <a:rPr lang="en-US" altLang="zh-CN" sz="2400" dirty="0"/>
              <a:t>……</a:t>
            </a:r>
            <a:r>
              <a:rPr lang="zh-CN" altLang="en-US" sz="2400" dirty="0"/>
              <a:t>如果大象感冒了怎么办？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我猜它会</a:t>
            </a:r>
            <a:r>
              <a:rPr lang="en-US" altLang="zh-CN" sz="2400" dirty="0"/>
              <a:t>……</a:t>
            </a:r>
            <a:r>
              <a:rPr lang="zh-CN" altLang="en-US" sz="2400" dirty="0"/>
              <a:t>打很多喷嚏！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那样就可能没有足够大的纸来擦鼻涕。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A12FB1-1147-4D3C-9832-E4BA1703D1AB}"/>
              </a:ext>
            </a:extLst>
          </p:cNvPr>
          <p:cNvSpPr txBox="1"/>
          <p:nvPr/>
        </p:nvSpPr>
        <p:spPr>
          <a:xfrm>
            <a:off x="152400" y="97972"/>
            <a:ext cx="3984172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我要去找一头大象。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然后骑着它上学。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哥哥比利可以跟在我后面，他会觉得我超酷。</a:t>
            </a:r>
          </a:p>
        </p:txBody>
      </p:sp>
    </p:spTree>
    <p:extLst>
      <p:ext uri="{BB962C8B-B14F-4D97-AF65-F5344CB8AC3E}">
        <p14:creationId xmlns:p14="http://schemas.microsoft.com/office/powerpoint/2010/main" val="88134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7171D7-BBB2-4613-8E1B-77012F6EC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E70BC2-997F-4C86-8F25-A202343C9DD9}"/>
              </a:ext>
            </a:extLst>
          </p:cNvPr>
          <p:cNvSpPr txBox="1"/>
          <p:nvPr/>
        </p:nvSpPr>
        <p:spPr>
          <a:xfrm>
            <a:off x="710491" y="2475783"/>
            <a:ext cx="3259343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我想要一条法老派来的尼罗河鳄鱼。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我会叫它图坦，喂它汤、炸鱼条和小西葫芦。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9E364C-B449-42CE-870D-25B93C76B0F8}"/>
              </a:ext>
            </a:extLst>
          </p:cNvPr>
          <p:cNvSpPr txBox="1"/>
          <p:nvPr/>
        </p:nvSpPr>
        <p:spPr>
          <a:xfrm>
            <a:off x="7317902" y="496495"/>
            <a:ext cx="7074373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我会让它呆在浴缸里，把它刷得雪白。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但</a:t>
            </a:r>
            <a:r>
              <a:rPr lang="en-US" altLang="zh-CN" sz="2400" dirty="0"/>
              <a:t>……</a:t>
            </a:r>
            <a:r>
              <a:rPr lang="zh-CN" altLang="en-US" sz="2400" dirty="0"/>
              <a:t>用牙线给它洁牙不会花我一天一夜的时间吧？</a:t>
            </a:r>
          </a:p>
        </p:txBody>
      </p:sp>
    </p:spTree>
    <p:extLst>
      <p:ext uri="{BB962C8B-B14F-4D97-AF65-F5344CB8AC3E}">
        <p14:creationId xmlns:p14="http://schemas.microsoft.com/office/powerpoint/2010/main" val="114983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6F18D8-53D0-42EB-921A-4251EE605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CEE314C-1C07-4CEE-B62B-A76AD3DE6A5B}"/>
              </a:ext>
            </a:extLst>
          </p:cNvPr>
          <p:cNvSpPr txBox="1"/>
          <p:nvPr/>
        </p:nvSpPr>
        <p:spPr>
          <a:xfrm>
            <a:off x="259132" y="381329"/>
            <a:ext cx="6457353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也许我可以要一对豪猪，跟它们玩强盗游戏。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有它们的刺的帮助，我可以轻松地抢劫糖果店。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3909EB-E396-4AA2-BB40-45B87D60B143}"/>
              </a:ext>
            </a:extLst>
          </p:cNvPr>
          <p:cNvSpPr txBox="1"/>
          <p:nvPr/>
        </p:nvSpPr>
        <p:spPr>
          <a:xfrm>
            <a:off x="4983534" y="5806141"/>
            <a:ext cx="6955750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我可以一边嚼糖果棒，一边让它们把刺磨尖。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但</a:t>
            </a:r>
            <a:r>
              <a:rPr lang="en-US" altLang="zh-CN" sz="2400" dirty="0"/>
              <a:t>……</a:t>
            </a:r>
            <a:r>
              <a:rPr lang="zh-CN" altLang="en-US" sz="2400" dirty="0"/>
              <a:t>如果我“带刺”的好朋友让我上前线怎么办？</a:t>
            </a:r>
          </a:p>
        </p:txBody>
      </p:sp>
    </p:spTree>
    <p:extLst>
      <p:ext uri="{BB962C8B-B14F-4D97-AF65-F5344CB8AC3E}">
        <p14:creationId xmlns:p14="http://schemas.microsoft.com/office/powerpoint/2010/main" val="30326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44EF54-3200-4430-8A78-53D9FE234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B33EF92-8A8F-42EE-BFAA-4BBAB8B7E790}"/>
              </a:ext>
            </a:extLst>
          </p:cNvPr>
          <p:cNvSpPr txBox="1"/>
          <p:nvPr/>
        </p:nvSpPr>
        <p:spPr>
          <a:xfrm>
            <a:off x="511628" y="1367787"/>
            <a:ext cx="6030685" cy="44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也许我需要一个更隐蔽的计划。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让我们用恐惧横扫商店吧！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我想要</a:t>
            </a:r>
            <a:r>
              <a:rPr lang="en-US" altLang="zh-CN" sz="2400" dirty="0"/>
              <a:t>——</a:t>
            </a:r>
            <a:r>
              <a:rPr lang="zh-CN" altLang="en-US" sz="2400" dirty="0"/>
              <a:t>一只臭鼬！地球上没有比它更臭的动物了。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但</a:t>
            </a:r>
            <a:r>
              <a:rPr lang="en-US" altLang="zh-CN" sz="2400" dirty="0"/>
              <a:t>……</a:t>
            </a:r>
            <a:r>
              <a:rPr lang="zh-CN" altLang="en-US" sz="2400" dirty="0"/>
              <a:t>它放屁后我还能进商店吗？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无论怎么说，糖果对我的牙齿也不好。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这个主意真糟糕！我需要再想想。</a:t>
            </a:r>
          </a:p>
        </p:txBody>
      </p:sp>
    </p:spTree>
    <p:extLst>
      <p:ext uri="{BB962C8B-B14F-4D97-AF65-F5344CB8AC3E}">
        <p14:creationId xmlns:p14="http://schemas.microsoft.com/office/powerpoint/2010/main" val="245233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17A596-169C-4267-BA97-D663AD49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99A9111-4BBB-460E-9C37-E9C3F22210C2}"/>
              </a:ext>
            </a:extLst>
          </p:cNvPr>
          <p:cNvSpPr txBox="1"/>
          <p:nvPr/>
        </p:nvSpPr>
        <p:spPr>
          <a:xfrm>
            <a:off x="5391379" y="3793409"/>
            <a:ext cx="8186857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但</a:t>
            </a:r>
            <a:r>
              <a:rPr lang="en-US" altLang="zh-CN" sz="2400" dirty="0"/>
              <a:t>……</a:t>
            </a:r>
            <a:r>
              <a:rPr lang="zh-CN" altLang="en-US" sz="2400" dirty="0"/>
              <a:t>如果哥哥发脾气，犀牛又横冲直撞怎么办？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砰，砰，砰！茶杯！盘子！我会被终生禁足的。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2FC441-42D7-46A1-81B3-934417380CC3}"/>
              </a:ext>
            </a:extLst>
          </p:cNvPr>
          <p:cNvSpPr txBox="1"/>
          <p:nvPr/>
        </p:nvSpPr>
        <p:spPr>
          <a:xfrm>
            <a:off x="8876372" y="200722"/>
            <a:ext cx="4973444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犀牛怎么样！头上有角，四肢又壮，两侧还有盔甲！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哥哥再也追不上我了。这将是我自己的坦克。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2842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DD579E-58A1-4984-B200-91220E3D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25E2FD0-985D-4781-8EE2-6733746ECC5A}"/>
              </a:ext>
            </a:extLst>
          </p:cNvPr>
          <p:cNvSpPr txBox="1"/>
          <p:nvPr/>
        </p:nvSpPr>
        <p:spPr>
          <a:xfrm>
            <a:off x="669074" y="1367787"/>
            <a:ext cx="6066263" cy="44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我需要一头野兽来吓吓我的哥哥。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有尖牙，利爪和咆哮。对了，一头狮子！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如果他对我不好，我就用他来喂狮子</a:t>
            </a:r>
            <a:r>
              <a:rPr lang="en-US" altLang="zh-CN" sz="2400" dirty="0"/>
              <a:t>……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就是这样！狮子可以帮我对付他。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但</a:t>
            </a:r>
            <a:r>
              <a:rPr lang="en-US" altLang="zh-CN" sz="2400" dirty="0"/>
              <a:t>……</a:t>
            </a:r>
            <a:r>
              <a:rPr lang="zh-CN" altLang="en-US" sz="2400" dirty="0"/>
              <a:t>狮子的胃口很大。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哥哥太瘦了，狮子吃不饱。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一旦狮子想吃我，它会把我当成大餐的。</a:t>
            </a:r>
          </a:p>
        </p:txBody>
      </p:sp>
    </p:spTree>
    <p:extLst>
      <p:ext uri="{BB962C8B-B14F-4D97-AF65-F5344CB8AC3E}">
        <p14:creationId xmlns:p14="http://schemas.microsoft.com/office/powerpoint/2010/main" val="372238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CC39DB-DD87-40B6-95D7-B59445201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546625-36F4-46FB-9DC3-215A759FD088}"/>
              </a:ext>
            </a:extLst>
          </p:cNvPr>
          <p:cNvSpPr txBox="1"/>
          <p:nvPr/>
        </p:nvSpPr>
        <p:spPr>
          <a:xfrm>
            <a:off x="5410201" y="435429"/>
            <a:ext cx="8381999" cy="335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爸爸觉得我应该选一只更可爱的宠物。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好难让爸妈满意，他们想让我养一只可以抱着的宠物。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一条巨蟒？巨蟒可以抱着我。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但</a:t>
            </a:r>
            <a:r>
              <a:rPr lang="en-US" altLang="zh-CN" sz="2400" dirty="0"/>
              <a:t>……</a:t>
            </a:r>
            <a:r>
              <a:rPr lang="zh-CN" altLang="en-US" sz="2400" dirty="0"/>
              <a:t>如果巨蟒太爱我了，它的爱会让我窒息的。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老实说，我怎么也不能嫁给蛇！而且爬行动物也不懂得拒绝。</a:t>
            </a:r>
          </a:p>
        </p:txBody>
      </p:sp>
    </p:spTree>
    <p:extLst>
      <p:ext uri="{BB962C8B-B14F-4D97-AF65-F5344CB8AC3E}">
        <p14:creationId xmlns:p14="http://schemas.microsoft.com/office/powerpoint/2010/main" val="174568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716</Words>
  <Application>Microsoft Office PowerPoint</Application>
  <PresentationFormat>自定义</PresentationFormat>
  <Paragraphs>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138</cp:revision>
  <dcterms:created xsi:type="dcterms:W3CDTF">2021-03-14T02:42:17Z</dcterms:created>
  <dcterms:modified xsi:type="dcterms:W3CDTF">2021-11-06T15:34:28Z</dcterms:modified>
</cp:coreProperties>
</file>