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2021.09.11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2021.09.11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2021.09.11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2021.09.11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2021.09.11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2021.09.11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2021.09.11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2021.09.11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2021.09.11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2021.09.11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2021.09.11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2021.09.11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0FC515-10CD-4983-B1B5-B770B66CC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A60E61A-72BA-425E-A760-FF271CFE1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16B9244-C75A-46B5-91F3-355B58803D0A}"/>
              </a:ext>
            </a:extLst>
          </p:cNvPr>
          <p:cNvSpPr txBox="1"/>
          <p:nvPr/>
        </p:nvSpPr>
        <p:spPr>
          <a:xfrm>
            <a:off x="2582406" y="63137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小山羊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657CB3-AA6D-47F6-82F8-FEA58E19E8C9}"/>
              </a:ext>
            </a:extLst>
          </p:cNvPr>
          <p:cNvSpPr txBox="1"/>
          <p:nvPr/>
        </p:nvSpPr>
        <p:spPr>
          <a:xfrm>
            <a:off x="947057" y="6569529"/>
            <a:ext cx="550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/>
              <a:t>Nicola Anne Smith · Tiffany Mac Sherry · Mirna Lawrence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7C6BCA-B633-4537-A687-E99E6C491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D8955D9-8870-4469-B592-63734C925472}"/>
              </a:ext>
            </a:extLst>
          </p:cNvPr>
          <p:cNvSpPr txBox="1"/>
          <p:nvPr/>
        </p:nvSpPr>
        <p:spPr>
          <a:xfrm>
            <a:off x="816429" y="90351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小山羊找到了最甜的草，吃了起来。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B4E77D-AF40-4EDF-9F4E-A30052E81F9F}"/>
              </a:ext>
            </a:extLst>
          </p:cNvPr>
          <p:cNvSpPr txBox="1"/>
          <p:nvPr/>
        </p:nvSpPr>
        <p:spPr>
          <a:xfrm>
            <a:off x="8915401" y="5562601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但她已经离山羊妈妈太远了。</a:t>
            </a:r>
          </a:p>
        </p:txBody>
      </p:sp>
    </p:spTree>
    <p:extLst>
      <p:ext uri="{BB962C8B-B14F-4D97-AF65-F5344CB8AC3E}">
        <p14:creationId xmlns:p14="http://schemas.microsoft.com/office/powerpoint/2010/main" val="136656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6856EF-0FED-432E-99DD-6A5853292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44687EC-6F14-4B4D-9937-4428545BBFD7}"/>
              </a:ext>
            </a:extLst>
          </p:cNvPr>
          <p:cNvSpPr txBox="1"/>
          <p:nvPr/>
        </p:nvSpPr>
        <p:spPr>
          <a:xfrm>
            <a:off x="1306286" y="336961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山羊妈妈想知道小山羊去哪儿了。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C7650A-143A-4F3F-949C-03365F42E694}"/>
              </a:ext>
            </a:extLst>
          </p:cNvPr>
          <p:cNvSpPr txBox="1"/>
          <p:nvPr/>
        </p:nvSpPr>
        <p:spPr>
          <a:xfrm>
            <a:off x="8436429" y="629194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她去玉米地里找，但小山羊不在那儿。</a:t>
            </a:r>
          </a:p>
        </p:txBody>
      </p:sp>
    </p:spTree>
    <p:extLst>
      <p:ext uri="{BB962C8B-B14F-4D97-AF65-F5344CB8AC3E}">
        <p14:creationId xmlns:p14="http://schemas.microsoft.com/office/powerpoint/2010/main" val="279472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932F0B4-B7B3-4733-A3AC-7BEB49735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3A0DAD9-FF3D-4B8C-837D-E862EB0C3282}"/>
              </a:ext>
            </a:extLst>
          </p:cNvPr>
          <p:cNvSpPr txBox="1"/>
          <p:nvPr/>
        </p:nvSpPr>
        <p:spPr>
          <a:xfrm>
            <a:off x="10515601" y="1317171"/>
            <a:ext cx="2895600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山羊妈妈跑到河边，但小山羊不在那儿。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0CB9AE-9531-4E45-B00D-6D7FDC407E24}"/>
              </a:ext>
            </a:extLst>
          </p:cNvPr>
          <p:cNvSpPr txBox="1"/>
          <p:nvPr/>
        </p:nvSpPr>
        <p:spPr>
          <a:xfrm>
            <a:off x="10205358" y="4402129"/>
            <a:ext cx="3516085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“你在哪儿呀，小山羊？”山羊妈妈焦急地叫道。</a:t>
            </a:r>
          </a:p>
        </p:txBody>
      </p:sp>
    </p:spTree>
    <p:extLst>
      <p:ext uri="{BB962C8B-B14F-4D97-AF65-F5344CB8AC3E}">
        <p14:creationId xmlns:p14="http://schemas.microsoft.com/office/powerpoint/2010/main" val="73147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4E394CE-FB67-4EB5-B611-7E96001D9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8814DFC-CEDF-40ED-B833-99D54E54BBEB}"/>
              </a:ext>
            </a:extLst>
          </p:cNvPr>
          <p:cNvSpPr txBox="1"/>
          <p:nvPr/>
        </p:nvSpPr>
        <p:spPr>
          <a:xfrm>
            <a:off x="7992505" y="958209"/>
            <a:ext cx="4775642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一只小鸟叫住了山羊妈妈：“小山羊正在河对岸最甜的草地上睡觉。”</a:t>
            </a:r>
          </a:p>
        </p:txBody>
      </p:sp>
    </p:spTree>
    <p:extLst>
      <p:ext uri="{BB962C8B-B14F-4D97-AF65-F5344CB8AC3E}">
        <p14:creationId xmlns:p14="http://schemas.microsoft.com/office/powerpoint/2010/main" val="303382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AC375D-3A89-4900-A89F-1FB52B5B5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8D7C12A-933C-405F-A42F-43E989D6B123}"/>
              </a:ext>
            </a:extLst>
          </p:cNvPr>
          <p:cNvSpPr txBox="1"/>
          <p:nvPr/>
        </p:nvSpPr>
        <p:spPr>
          <a:xfrm>
            <a:off x="8175171" y="3369617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山羊妈妈跨过桥，去到最甜的草地上。</a:t>
            </a:r>
          </a:p>
        </p:txBody>
      </p:sp>
    </p:spTree>
    <p:extLst>
      <p:ext uri="{BB962C8B-B14F-4D97-AF65-F5344CB8AC3E}">
        <p14:creationId xmlns:p14="http://schemas.microsoft.com/office/powerpoint/2010/main" val="130291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8D9DED-0237-4B65-AD3E-84470D6F1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2D96E0F-63A6-474C-8796-0102EC494191}"/>
              </a:ext>
            </a:extLst>
          </p:cNvPr>
          <p:cNvSpPr txBox="1"/>
          <p:nvPr/>
        </p:nvSpPr>
        <p:spPr>
          <a:xfrm>
            <a:off x="348343" y="2068285"/>
            <a:ext cx="5726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在那儿，她发现了正睡得沉沉的小山羊。</a:t>
            </a:r>
          </a:p>
        </p:txBody>
      </p:sp>
    </p:spTree>
    <p:extLst>
      <p:ext uri="{BB962C8B-B14F-4D97-AF65-F5344CB8AC3E}">
        <p14:creationId xmlns:p14="http://schemas.microsoft.com/office/powerpoint/2010/main" val="2729189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744CD90-B72C-43F9-8692-BF4F8967F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B4ED68D-F273-41B0-BD8E-8970443536BC}"/>
              </a:ext>
            </a:extLst>
          </p:cNvPr>
          <p:cNvSpPr txBox="1"/>
          <p:nvPr/>
        </p:nvSpPr>
        <p:spPr>
          <a:xfrm>
            <a:off x="457201" y="1077686"/>
            <a:ext cx="592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“快醒醒，”山羊妈妈轻声说，“你迷路了！”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574F5F-32F2-4A3A-AAFC-43D07CE26824}"/>
              </a:ext>
            </a:extLst>
          </p:cNvPr>
          <p:cNvSpPr txBox="1"/>
          <p:nvPr/>
        </p:nvSpPr>
        <p:spPr>
          <a:xfrm>
            <a:off x="7522029" y="6172200"/>
            <a:ext cx="6715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“我没有迷路</a:t>
            </a:r>
            <a:r>
              <a:rPr lang="en-US" altLang="zh-CN" sz="2400" dirty="0"/>
              <a:t>……</a:t>
            </a:r>
            <a:r>
              <a:rPr lang="zh-CN" altLang="en-US" sz="2400" dirty="0"/>
              <a:t>我一直呆在这儿的！”小山羊说。</a:t>
            </a:r>
          </a:p>
        </p:txBody>
      </p:sp>
    </p:spTree>
    <p:extLst>
      <p:ext uri="{BB962C8B-B14F-4D97-AF65-F5344CB8AC3E}">
        <p14:creationId xmlns:p14="http://schemas.microsoft.com/office/powerpoint/2010/main" val="2995349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6B64D5-743E-46EA-83A2-C48EB522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3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45C9915-5E8F-4A90-A495-D466EAE8B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F2DFCF-453A-4B20-BB71-79247DA00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78295BF-CACD-4147-91EE-79C6770A2EBE}"/>
              </a:ext>
            </a:extLst>
          </p:cNvPr>
          <p:cNvSpPr txBox="1"/>
          <p:nvPr/>
        </p:nvSpPr>
        <p:spPr>
          <a:xfrm>
            <a:off x="9780925" y="696686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小山羊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FC8C78-554F-46F1-BEC3-DA003BF0C869}"/>
              </a:ext>
            </a:extLst>
          </p:cNvPr>
          <p:cNvSpPr txBox="1"/>
          <p:nvPr/>
        </p:nvSpPr>
        <p:spPr>
          <a:xfrm>
            <a:off x="9930050" y="19935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348874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EE46D1-F04D-45EA-9247-DC1C740F1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3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1E7FB1-0807-425A-929F-50721442B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B4EAB26-B51B-4605-AAFB-7DD7D50C7110}"/>
              </a:ext>
            </a:extLst>
          </p:cNvPr>
          <p:cNvSpPr txBox="1"/>
          <p:nvPr/>
        </p:nvSpPr>
        <p:spPr>
          <a:xfrm>
            <a:off x="9780925" y="696686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小山羊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F6811-9806-4944-A7E5-5216E124069F}"/>
              </a:ext>
            </a:extLst>
          </p:cNvPr>
          <p:cNvSpPr txBox="1"/>
          <p:nvPr/>
        </p:nvSpPr>
        <p:spPr>
          <a:xfrm>
            <a:off x="8045866" y="6319548"/>
            <a:ext cx="550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/>
              <a:t>Nicola Anne Smith · Tiffany Mac Sherry · Mirna Lawrence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0181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A5E49D-B2C0-4417-8B85-E9DC854D9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D3EA5BC-2B46-46C3-AD5B-E48E3EA0E6C9}"/>
              </a:ext>
            </a:extLst>
          </p:cNvPr>
          <p:cNvSpPr txBox="1"/>
          <p:nvPr/>
        </p:nvSpPr>
        <p:spPr>
          <a:xfrm>
            <a:off x="1872344" y="3369617"/>
            <a:ext cx="369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小山羊去找寻最甜的草。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87F5C6-9D78-4ACC-9E98-787BA258BA83}"/>
              </a:ext>
            </a:extLst>
          </p:cNvPr>
          <p:cNvSpPr txBox="1"/>
          <p:nvPr/>
        </p:nvSpPr>
        <p:spPr>
          <a:xfrm>
            <a:off x="8675914" y="1654629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天空蓝蓝的，但她没有向上望。</a:t>
            </a:r>
          </a:p>
        </p:txBody>
      </p:sp>
    </p:spTree>
    <p:extLst>
      <p:ext uri="{BB962C8B-B14F-4D97-AF65-F5344CB8AC3E}">
        <p14:creationId xmlns:p14="http://schemas.microsoft.com/office/powerpoint/2010/main" val="195736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8C9D59-B864-4DFA-B4B5-AFC23B5A7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4BBED1B-96A4-439F-8351-D7F94F420073}"/>
              </a:ext>
            </a:extLst>
          </p:cNvPr>
          <p:cNvSpPr txBox="1"/>
          <p:nvPr/>
        </p:nvSpPr>
        <p:spPr>
          <a:xfrm>
            <a:off x="8741228" y="1632857"/>
            <a:ext cx="4185761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溪水潺潺，但她没有听它唱。</a:t>
            </a:r>
          </a:p>
        </p:txBody>
      </p:sp>
    </p:spTree>
    <p:extLst>
      <p:ext uri="{BB962C8B-B14F-4D97-AF65-F5344CB8AC3E}">
        <p14:creationId xmlns:p14="http://schemas.microsoft.com/office/powerpoint/2010/main" val="255597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8F558A-F491-4791-A174-3F44715F7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8F84F3C-FC65-41DC-A3C4-67548188D8CE}"/>
              </a:ext>
            </a:extLst>
          </p:cNvPr>
          <p:cNvSpPr txBox="1"/>
          <p:nvPr/>
        </p:nvSpPr>
        <p:spPr>
          <a:xfrm>
            <a:off x="859971" y="6085115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一只小鸟叫住了她：“你在做什么？”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E0FFB3-FD46-40B0-989B-C2002F82D076}"/>
              </a:ext>
            </a:extLst>
          </p:cNvPr>
          <p:cNvSpPr txBox="1"/>
          <p:nvPr/>
        </p:nvSpPr>
        <p:spPr>
          <a:xfrm>
            <a:off x="10765972" y="112122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小山羊没有回答。</a:t>
            </a:r>
          </a:p>
        </p:txBody>
      </p:sp>
    </p:spTree>
    <p:extLst>
      <p:ext uri="{BB962C8B-B14F-4D97-AF65-F5344CB8AC3E}">
        <p14:creationId xmlns:p14="http://schemas.microsoft.com/office/powerpoint/2010/main" val="112116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91C039-3D42-4585-A3D9-7EBB771EA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7C8E76-FD35-402A-8D13-6AA29B26AA73}"/>
              </a:ext>
            </a:extLst>
          </p:cNvPr>
          <p:cNvSpPr txBox="1"/>
          <p:nvPr/>
        </p:nvSpPr>
        <p:spPr>
          <a:xfrm>
            <a:off x="8338457" y="3369617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她只是不停地走着，去找寻最甜的草。</a:t>
            </a:r>
          </a:p>
        </p:txBody>
      </p:sp>
    </p:spTree>
    <p:extLst>
      <p:ext uri="{BB962C8B-B14F-4D97-AF65-F5344CB8AC3E}">
        <p14:creationId xmlns:p14="http://schemas.microsoft.com/office/powerpoint/2010/main" val="310313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C21EAB-24AF-4A3F-ACA9-75C5C7600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5B04553-12BC-4111-BE39-28C832F9FECC}"/>
              </a:ext>
            </a:extLst>
          </p:cNvPr>
          <p:cNvSpPr txBox="1"/>
          <p:nvPr/>
        </p:nvSpPr>
        <p:spPr>
          <a:xfrm>
            <a:off x="7196137" y="239213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同时她离山羊妈妈也越来越远。</a:t>
            </a:r>
          </a:p>
        </p:txBody>
      </p:sp>
    </p:spTree>
    <p:extLst>
      <p:ext uri="{BB962C8B-B14F-4D97-AF65-F5344CB8AC3E}">
        <p14:creationId xmlns:p14="http://schemas.microsoft.com/office/powerpoint/2010/main" val="316858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260</Words>
  <Application>Microsoft Office PowerPoint</Application>
  <PresentationFormat>自定义</PresentationFormat>
  <Paragraphs>24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25</cp:revision>
  <dcterms:created xsi:type="dcterms:W3CDTF">2021-03-14T02:42:17Z</dcterms:created>
  <dcterms:modified xsi:type="dcterms:W3CDTF">2021-09-11T08:34:00Z</dcterms:modified>
</cp:coreProperties>
</file>