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1" r:id="rId5"/>
    <p:sldId id="270" r:id="rId6"/>
    <p:sldId id="269" r:id="rId7"/>
    <p:sldId id="268" r:id="rId8"/>
    <p:sldId id="267" r:id="rId9"/>
    <p:sldId id="266" r:id="rId10"/>
    <p:sldId id="265" r:id="rId11"/>
    <p:sldId id="264" r:id="rId12"/>
    <p:sldId id="263" r:id="rId13"/>
    <p:sldId id="262" r:id="rId14"/>
    <p:sldId id="261" r:id="rId15"/>
    <p:sldId id="260" r:id="rId16"/>
    <p:sldId id="259" r:id="rId17"/>
    <p:sldId id="258" r:id="rId18"/>
  </p:sldIdLst>
  <p:sldSz cx="14392275" cy="7200900"/>
  <p:notesSz cx="6858000" cy="9144000"/>
  <p:defaultTextStyle>
    <a:defPPr>
      <a:defRPr lang="zh-CN"/>
    </a:defPPr>
    <a:lvl1pPr marL="0" algn="l" defTabSz="1036472" rtl="0" eaLnBrk="1" latinLnBrk="0" hangingPunct="1">
      <a:defRPr sz="2040" kern="1200">
        <a:solidFill>
          <a:schemeClr val="tx1"/>
        </a:solidFill>
        <a:latin typeface="+mn-lt"/>
        <a:ea typeface="+mn-ea"/>
        <a:cs typeface="+mn-cs"/>
      </a:defRPr>
    </a:lvl1pPr>
    <a:lvl2pPr marL="518236" algn="l" defTabSz="1036472" rtl="0" eaLnBrk="1" latinLnBrk="0" hangingPunct="1">
      <a:defRPr sz="2040" kern="1200">
        <a:solidFill>
          <a:schemeClr val="tx1"/>
        </a:solidFill>
        <a:latin typeface="+mn-lt"/>
        <a:ea typeface="+mn-ea"/>
        <a:cs typeface="+mn-cs"/>
      </a:defRPr>
    </a:lvl2pPr>
    <a:lvl3pPr marL="1036472" algn="l" defTabSz="1036472" rtl="0" eaLnBrk="1" latinLnBrk="0" hangingPunct="1">
      <a:defRPr sz="2040" kern="1200">
        <a:solidFill>
          <a:schemeClr val="tx1"/>
        </a:solidFill>
        <a:latin typeface="+mn-lt"/>
        <a:ea typeface="+mn-ea"/>
        <a:cs typeface="+mn-cs"/>
      </a:defRPr>
    </a:lvl3pPr>
    <a:lvl4pPr marL="1554709" algn="l" defTabSz="1036472" rtl="0" eaLnBrk="1" latinLnBrk="0" hangingPunct="1">
      <a:defRPr sz="2040" kern="1200">
        <a:solidFill>
          <a:schemeClr val="tx1"/>
        </a:solidFill>
        <a:latin typeface="+mn-lt"/>
        <a:ea typeface="+mn-ea"/>
        <a:cs typeface="+mn-cs"/>
      </a:defRPr>
    </a:lvl4pPr>
    <a:lvl5pPr marL="2072945" algn="l" defTabSz="1036472" rtl="0" eaLnBrk="1" latinLnBrk="0" hangingPunct="1">
      <a:defRPr sz="2040" kern="1200">
        <a:solidFill>
          <a:schemeClr val="tx1"/>
        </a:solidFill>
        <a:latin typeface="+mn-lt"/>
        <a:ea typeface="+mn-ea"/>
        <a:cs typeface="+mn-cs"/>
      </a:defRPr>
    </a:lvl5pPr>
    <a:lvl6pPr marL="2591181" algn="l" defTabSz="1036472" rtl="0" eaLnBrk="1" latinLnBrk="0" hangingPunct="1">
      <a:defRPr sz="2040" kern="1200">
        <a:solidFill>
          <a:schemeClr val="tx1"/>
        </a:solidFill>
        <a:latin typeface="+mn-lt"/>
        <a:ea typeface="+mn-ea"/>
        <a:cs typeface="+mn-cs"/>
      </a:defRPr>
    </a:lvl6pPr>
    <a:lvl7pPr marL="3109417" algn="l" defTabSz="1036472" rtl="0" eaLnBrk="1" latinLnBrk="0" hangingPunct="1">
      <a:defRPr sz="2040" kern="1200">
        <a:solidFill>
          <a:schemeClr val="tx1"/>
        </a:solidFill>
        <a:latin typeface="+mn-lt"/>
        <a:ea typeface="+mn-ea"/>
        <a:cs typeface="+mn-cs"/>
      </a:defRPr>
    </a:lvl7pPr>
    <a:lvl8pPr marL="3627653" algn="l" defTabSz="1036472" rtl="0" eaLnBrk="1" latinLnBrk="0" hangingPunct="1">
      <a:defRPr sz="2040" kern="1200">
        <a:solidFill>
          <a:schemeClr val="tx1"/>
        </a:solidFill>
        <a:latin typeface="+mn-lt"/>
        <a:ea typeface="+mn-ea"/>
        <a:cs typeface="+mn-cs"/>
      </a:defRPr>
    </a:lvl8pPr>
    <a:lvl9pPr marL="4145890" algn="l" defTabSz="1036472" rtl="0" eaLnBrk="1" latinLnBrk="0" hangingPunct="1">
      <a:defRPr sz="20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1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4734B-3801-416F-AA64-F101F69F3235}"/>
              </a:ext>
            </a:extLst>
          </p:cNvPr>
          <p:cNvSpPr>
            <a:spLocks noGrp="1"/>
          </p:cNvSpPr>
          <p:nvPr>
            <p:ph type="ctrTitle"/>
          </p:nvPr>
        </p:nvSpPr>
        <p:spPr>
          <a:xfrm>
            <a:off x="1799035" y="1178481"/>
            <a:ext cx="10794206" cy="2506980"/>
          </a:xfrm>
        </p:spPr>
        <p:txBody>
          <a:bodyPr anchor="b"/>
          <a:lstStyle>
            <a:lvl1pPr algn="ctr">
              <a:defRPr sz="6300"/>
            </a:lvl1pPr>
          </a:lstStyle>
          <a:p>
            <a:r>
              <a:rPr lang="zh-CN" altLang="en-US"/>
              <a:t>单击此处编辑母版标题样式</a:t>
            </a:r>
          </a:p>
        </p:txBody>
      </p:sp>
      <p:sp>
        <p:nvSpPr>
          <p:cNvPr id="3" name="副标题 2">
            <a:extLst>
              <a:ext uri="{FF2B5EF4-FFF2-40B4-BE49-F238E27FC236}">
                <a16:creationId xmlns:a16="http://schemas.microsoft.com/office/drawing/2014/main" id="{D45D6608-C9C4-4614-B0F5-35FBE4234112}"/>
              </a:ext>
            </a:extLst>
          </p:cNvPr>
          <p:cNvSpPr>
            <a:spLocks noGrp="1"/>
          </p:cNvSpPr>
          <p:nvPr>
            <p:ph type="subTitle" idx="1"/>
          </p:nvPr>
        </p:nvSpPr>
        <p:spPr>
          <a:xfrm>
            <a:off x="1799035" y="3782140"/>
            <a:ext cx="10794206" cy="1738550"/>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042A2B-4E38-4234-975B-E2F1AB2E7D7F}"/>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77A6159B-E788-45DC-9FF7-901D12790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20818-9389-4AB4-B71B-1B871C2FB2A6}"/>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5940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B327-BCB5-408A-8887-AA787A4163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F2FB71-4B50-4158-938C-59205FE9F0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5A7C68-3466-40EE-8E0A-A580BE86F8EC}"/>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DD0CEAC8-E54E-4E81-8A69-F09EA778A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0BF85-7A4B-44C1-96CE-48D90C97AB31}"/>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323005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2171BB-6D7E-4C6A-9899-65A106D975B6}"/>
              </a:ext>
            </a:extLst>
          </p:cNvPr>
          <p:cNvSpPr>
            <a:spLocks noGrp="1"/>
          </p:cNvSpPr>
          <p:nvPr>
            <p:ph type="title" orient="vert"/>
          </p:nvPr>
        </p:nvSpPr>
        <p:spPr>
          <a:xfrm>
            <a:off x="10299472" y="383381"/>
            <a:ext cx="3103334" cy="610243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F8B54A-8719-47E7-85FC-96126187446B}"/>
              </a:ext>
            </a:extLst>
          </p:cNvPr>
          <p:cNvSpPr>
            <a:spLocks noGrp="1"/>
          </p:cNvSpPr>
          <p:nvPr>
            <p:ph type="body" orient="vert" idx="1"/>
          </p:nvPr>
        </p:nvSpPr>
        <p:spPr>
          <a:xfrm>
            <a:off x="989469" y="383381"/>
            <a:ext cx="9130099" cy="610243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820C48-D558-4C7B-B798-F506A59B7FBF}"/>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D985F8DC-9D1E-48C7-8CCC-E0F1F0FA2F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00DF1-96CF-4A67-9E5D-36F1328A6558}"/>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250128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D24E7-CA27-4EBA-A058-AB8FDABD6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03241F-0E4B-49F3-BC37-4954A86241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715939-F586-4A86-B81B-BCBDFFE1621A}"/>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938008AC-68A0-42CB-A28C-F7BF4855E6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B284FF-AC60-4765-A8AD-D13A8D6B0CDB}"/>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53289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0F1C6-0696-4708-93CA-B71DA1171DE1}"/>
              </a:ext>
            </a:extLst>
          </p:cNvPr>
          <p:cNvSpPr>
            <a:spLocks noGrp="1"/>
          </p:cNvSpPr>
          <p:nvPr>
            <p:ph type="title"/>
          </p:nvPr>
        </p:nvSpPr>
        <p:spPr>
          <a:xfrm>
            <a:off x="981973" y="1795225"/>
            <a:ext cx="12413337" cy="2995374"/>
          </a:xfrm>
        </p:spPr>
        <p:txBody>
          <a:bodyPr anchor="b"/>
          <a:lstStyle>
            <a:lvl1pPr>
              <a:defRPr sz="6300"/>
            </a:lvl1pPr>
          </a:lstStyle>
          <a:p>
            <a:r>
              <a:rPr lang="zh-CN" altLang="en-US"/>
              <a:t>单击此处编辑母版标题样式</a:t>
            </a:r>
          </a:p>
        </p:txBody>
      </p:sp>
      <p:sp>
        <p:nvSpPr>
          <p:cNvPr id="3" name="文本占位符 2">
            <a:extLst>
              <a:ext uri="{FF2B5EF4-FFF2-40B4-BE49-F238E27FC236}">
                <a16:creationId xmlns:a16="http://schemas.microsoft.com/office/drawing/2014/main" id="{62671A44-59BC-4B74-8DCF-CB4DF7C24ECF}"/>
              </a:ext>
            </a:extLst>
          </p:cNvPr>
          <p:cNvSpPr>
            <a:spLocks noGrp="1"/>
          </p:cNvSpPr>
          <p:nvPr>
            <p:ph type="body" idx="1"/>
          </p:nvPr>
        </p:nvSpPr>
        <p:spPr>
          <a:xfrm>
            <a:off x="981973" y="4818937"/>
            <a:ext cx="12413337" cy="1575196"/>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86F142-0813-4C99-B5D5-D3154D94F983}"/>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00209E59-21A3-4A10-879E-96864B3F36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745ED6-C936-4E01-A9D9-B72434439F50}"/>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325049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22837-E032-493B-B5F2-78C24C0CF6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16825E-D3F0-400D-8A8A-52E86C94B2EC}"/>
              </a:ext>
            </a:extLst>
          </p:cNvPr>
          <p:cNvSpPr>
            <a:spLocks noGrp="1"/>
          </p:cNvSpPr>
          <p:nvPr>
            <p:ph sz="half" idx="1"/>
          </p:nvPr>
        </p:nvSpPr>
        <p:spPr>
          <a:xfrm>
            <a:off x="989469" y="1916906"/>
            <a:ext cx="6116717" cy="456890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403DDE-5AA5-4FA1-87ED-A29CFB4ACE12}"/>
              </a:ext>
            </a:extLst>
          </p:cNvPr>
          <p:cNvSpPr>
            <a:spLocks noGrp="1"/>
          </p:cNvSpPr>
          <p:nvPr>
            <p:ph sz="half" idx="2"/>
          </p:nvPr>
        </p:nvSpPr>
        <p:spPr>
          <a:xfrm>
            <a:off x="7286089" y="1916906"/>
            <a:ext cx="6116717" cy="456890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A37154-D2DB-44A8-A10A-AC457C406E08}"/>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6" name="页脚占位符 5">
            <a:extLst>
              <a:ext uri="{FF2B5EF4-FFF2-40B4-BE49-F238E27FC236}">
                <a16:creationId xmlns:a16="http://schemas.microsoft.com/office/drawing/2014/main" id="{0EC8CDB3-D539-43F5-95F0-0669717297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39D1BB-1FE2-4320-B3C8-F82FF709A6E4}"/>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35204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C77F1-9B8E-49B0-B184-678E3373D4DF}"/>
              </a:ext>
            </a:extLst>
          </p:cNvPr>
          <p:cNvSpPr>
            <a:spLocks noGrp="1"/>
          </p:cNvSpPr>
          <p:nvPr>
            <p:ph type="title"/>
          </p:nvPr>
        </p:nvSpPr>
        <p:spPr>
          <a:xfrm>
            <a:off x="991344" y="383382"/>
            <a:ext cx="12413337" cy="139184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1A1C9F-90AA-4222-8C39-872E64F60A70}"/>
              </a:ext>
            </a:extLst>
          </p:cNvPr>
          <p:cNvSpPr>
            <a:spLocks noGrp="1"/>
          </p:cNvSpPr>
          <p:nvPr>
            <p:ph type="body" idx="1"/>
          </p:nvPr>
        </p:nvSpPr>
        <p:spPr>
          <a:xfrm>
            <a:off x="991344" y="1765221"/>
            <a:ext cx="6088606"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72579F-BF6A-4A4F-9AC9-AE2D608DBAB0}"/>
              </a:ext>
            </a:extLst>
          </p:cNvPr>
          <p:cNvSpPr>
            <a:spLocks noGrp="1"/>
          </p:cNvSpPr>
          <p:nvPr>
            <p:ph sz="half" idx="2"/>
          </p:nvPr>
        </p:nvSpPr>
        <p:spPr>
          <a:xfrm>
            <a:off x="991344" y="2630329"/>
            <a:ext cx="6088606" cy="38688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47E76CC-B2B7-4162-8C4C-6E71D24494B8}"/>
              </a:ext>
            </a:extLst>
          </p:cNvPr>
          <p:cNvSpPr>
            <a:spLocks noGrp="1"/>
          </p:cNvSpPr>
          <p:nvPr>
            <p:ph type="body" sz="quarter" idx="3"/>
          </p:nvPr>
        </p:nvSpPr>
        <p:spPr>
          <a:xfrm>
            <a:off x="7286089" y="1765221"/>
            <a:ext cx="6118591" cy="865108"/>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A845C0-1D39-45AD-A68A-0814C4C29805}"/>
              </a:ext>
            </a:extLst>
          </p:cNvPr>
          <p:cNvSpPr>
            <a:spLocks noGrp="1"/>
          </p:cNvSpPr>
          <p:nvPr>
            <p:ph sz="quarter" idx="4"/>
          </p:nvPr>
        </p:nvSpPr>
        <p:spPr>
          <a:xfrm>
            <a:off x="7286089" y="2630329"/>
            <a:ext cx="6118591" cy="38688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164935D-C534-48F0-8558-D5486897964C}"/>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8" name="页脚占位符 7">
            <a:extLst>
              <a:ext uri="{FF2B5EF4-FFF2-40B4-BE49-F238E27FC236}">
                <a16:creationId xmlns:a16="http://schemas.microsoft.com/office/drawing/2014/main" id="{4BCE485B-7D12-4EC7-AAAA-7795E8F449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3AE81DD-73B5-4790-B2D6-A14A6FA0384D}"/>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301424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F76AE-0A50-4DC0-93BB-585B73CED1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AA096E-FCA7-4491-B9B1-3EFA6AE237B5}"/>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4" name="页脚占位符 3">
            <a:extLst>
              <a:ext uri="{FF2B5EF4-FFF2-40B4-BE49-F238E27FC236}">
                <a16:creationId xmlns:a16="http://schemas.microsoft.com/office/drawing/2014/main" id="{F3FEC2EA-0BDE-4B72-A953-BCB9E6BEC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8A908B-39C3-48DD-8D2E-C9C27A3A6E5E}"/>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379258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32D484-4432-4D68-8ABB-879F10D890B3}"/>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3" name="页脚占位符 2">
            <a:extLst>
              <a:ext uri="{FF2B5EF4-FFF2-40B4-BE49-F238E27FC236}">
                <a16:creationId xmlns:a16="http://schemas.microsoft.com/office/drawing/2014/main" id="{5D07EFA9-B0A3-49FF-BCD4-42155FD9CE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F296FAF-5433-4BEF-8360-AD73AC58FF64}"/>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186743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DCFF-2A37-43FD-BB28-CC1C1E72C9E9}"/>
              </a:ext>
            </a:extLst>
          </p:cNvPr>
          <p:cNvSpPr>
            <a:spLocks noGrp="1"/>
          </p:cNvSpPr>
          <p:nvPr>
            <p:ph type="title"/>
          </p:nvPr>
        </p:nvSpPr>
        <p:spPr>
          <a:xfrm>
            <a:off x="991344" y="480060"/>
            <a:ext cx="4641883" cy="1680210"/>
          </a:xfrm>
        </p:spPr>
        <p:txBody>
          <a:bodyPr anchor="b"/>
          <a:lstStyle>
            <a:lvl1pPr>
              <a:defRPr sz="3360"/>
            </a:lvl1pPr>
          </a:lstStyle>
          <a:p>
            <a:r>
              <a:rPr lang="zh-CN" altLang="en-US"/>
              <a:t>单击此处编辑母版标题样式</a:t>
            </a:r>
          </a:p>
        </p:txBody>
      </p:sp>
      <p:sp>
        <p:nvSpPr>
          <p:cNvPr id="3" name="内容占位符 2">
            <a:extLst>
              <a:ext uri="{FF2B5EF4-FFF2-40B4-BE49-F238E27FC236}">
                <a16:creationId xmlns:a16="http://schemas.microsoft.com/office/drawing/2014/main" id="{10EF5525-D4A5-4D3F-8AE5-7C841A09F337}"/>
              </a:ext>
            </a:extLst>
          </p:cNvPr>
          <p:cNvSpPr>
            <a:spLocks noGrp="1"/>
          </p:cNvSpPr>
          <p:nvPr>
            <p:ph idx="1"/>
          </p:nvPr>
        </p:nvSpPr>
        <p:spPr>
          <a:xfrm>
            <a:off x="6118592" y="1036797"/>
            <a:ext cx="7286089" cy="511730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A7B1AF-BFBB-440B-B07F-060CF333D75D}"/>
              </a:ext>
            </a:extLst>
          </p:cNvPr>
          <p:cNvSpPr>
            <a:spLocks noGrp="1"/>
          </p:cNvSpPr>
          <p:nvPr>
            <p:ph type="body" sz="half" idx="2"/>
          </p:nvPr>
        </p:nvSpPr>
        <p:spPr>
          <a:xfrm>
            <a:off x="991344" y="2160270"/>
            <a:ext cx="464188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2599EC-D68F-433A-A57D-8FEB020E0543}"/>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6" name="页脚占位符 5">
            <a:extLst>
              <a:ext uri="{FF2B5EF4-FFF2-40B4-BE49-F238E27FC236}">
                <a16:creationId xmlns:a16="http://schemas.microsoft.com/office/drawing/2014/main" id="{DFB99B11-0F34-48C8-ADF8-11B1CA3B05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1DB7C6-2ED4-47E4-B511-7295E6536419}"/>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175942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26F94-0008-426B-9F59-170A3BB461CD}"/>
              </a:ext>
            </a:extLst>
          </p:cNvPr>
          <p:cNvSpPr>
            <a:spLocks noGrp="1"/>
          </p:cNvSpPr>
          <p:nvPr>
            <p:ph type="title"/>
          </p:nvPr>
        </p:nvSpPr>
        <p:spPr>
          <a:xfrm>
            <a:off x="991344" y="480060"/>
            <a:ext cx="4641883" cy="1680210"/>
          </a:xfrm>
        </p:spPr>
        <p:txBody>
          <a:bodyPr anchor="b"/>
          <a:lstStyle>
            <a:lvl1pPr>
              <a:defRPr sz="3360"/>
            </a:lvl1pPr>
          </a:lstStyle>
          <a:p>
            <a:r>
              <a:rPr lang="zh-CN" altLang="en-US"/>
              <a:t>单击此处编辑母版标题样式</a:t>
            </a:r>
          </a:p>
        </p:txBody>
      </p:sp>
      <p:sp>
        <p:nvSpPr>
          <p:cNvPr id="3" name="图片占位符 2">
            <a:extLst>
              <a:ext uri="{FF2B5EF4-FFF2-40B4-BE49-F238E27FC236}">
                <a16:creationId xmlns:a16="http://schemas.microsoft.com/office/drawing/2014/main" id="{82086E44-F778-406D-BD40-E1205DED57D6}"/>
              </a:ext>
            </a:extLst>
          </p:cNvPr>
          <p:cNvSpPr>
            <a:spLocks noGrp="1"/>
          </p:cNvSpPr>
          <p:nvPr>
            <p:ph type="pic" idx="1"/>
          </p:nvPr>
        </p:nvSpPr>
        <p:spPr>
          <a:xfrm>
            <a:off x="6118592" y="1036797"/>
            <a:ext cx="7286089" cy="5117306"/>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zh-CN" altLang="en-US"/>
          </a:p>
        </p:txBody>
      </p:sp>
      <p:sp>
        <p:nvSpPr>
          <p:cNvPr id="4" name="文本占位符 3">
            <a:extLst>
              <a:ext uri="{FF2B5EF4-FFF2-40B4-BE49-F238E27FC236}">
                <a16:creationId xmlns:a16="http://schemas.microsoft.com/office/drawing/2014/main" id="{DBC95A05-0D95-46E0-9E8C-72260D18826B}"/>
              </a:ext>
            </a:extLst>
          </p:cNvPr>
          <p:cNvSpPr>
            <a:spLocks noGrp="1"/>
          </p:cNvSpPr>
          <p:nvPr>
            <p:ph type="body" sz="half" idx="2"/>
          </p:nvPr>
        </p:nvSpPr>
        <p:spPr>
          <a:xfrm>
            <a:off x="991344" y="2160270"/>
            <a:ext cx="4641883" cy="4002167"/>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FC40D0-57B7-4E13-8B53-25E1AE8016D6}"/>
              </a:ext>
            </a:extLst>
          </p:cNvPr>
          <p:cNvSpPr>
            <a:spLocks noGrp="1"/>
          </p:cNvSpPr>
          <p:nvPr>
            <p:ph type="dt" sz="half" idx="10"/>
          </p:nvPr>
        </p:nvSpPr>
        <p:spPr/>
        <p:txBody>
          <a:bodyPr/>
          <a:lstStyle/>
          <a:p>
            <a:fld id="{1DB6A051-8D23-457B-983C-2D588DCFE1A0}" type="datetimeFigureOut">
              <a:rPr lang="zh-CN" altLang="en-US" smtClean="0"/>
              <a:t>2022.07.23</a:t>
            </a:fld>
            <a:endParaRPr lang="zh-CN" altLang="en-US"/>
          </a:p>
        </p:txBody>
      </p:sp>
      <p:sp>
        <p:nvSpPr>
          <p:cNvPr id="6" name="页脚占位符 5">
            <a:extLst>
              <a:ext uri="{FF2B5EF4-FFF2-40B4-BE49-F238E27FC236}">
                <a16:creationId xmlns:a16="http://schemas.microsoft.com/office/drawing/2014/main" id="{DD030253-8DB4-440B-8517-2767090B8A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2D63F3-9CC1-414A-AEA4-7EE42739D010}"/>
              </a:ext>
            </a:extLst>
          </p:cNvPr>
          <p:cNvSpPr>
            <a:spLocks noGrp="1"/>
          </p:cNvSpPr>
          <p:nvPr>
            <p:ph type="sldNum" sz="quarter" idx="12"/>
          </p:nvPr>
        </p:nvSpPr>
        <p:spPr/>
        <p:txBody>
          <a:body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129769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7A8FA-6BC6-4017-9637-AA8A12A3075A}"/>
              </a:ext>
            </a:extLst>
          </p:cNvPr>
          <p:cNvSpPr>
            <a:spLocks noGrp="1"/>
          </p:cNvSpPr>
          <p:nvPr>
            <p:ph type="title"/>
          </p:nvPr>
        </p:nvSpPr>
        <p:spPr>
          <a:xfrm>
            <a:off x="989469" y="383382"/>
            <a:ext cx="12413337" cy="139184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3D7C4B-C212-42B5-8CC2-B8A0EB6B670E}"/>
              </a:ext>
            </a:extLst>
          </p:cNvPr>
          <p:cNvSpPr>
            <a:spLocks noGrp="1"/>
          </p:cNvSpPr>
          <p:nvPr>
            <p:ph type="body" idx="1"/>
          </p:nvPr>
        </p:nvSpPr>
        <p:spPr>
          <a:xfrm>
            <a:off x="989469" y="1916906"/>
            <a:ext cx="12413337" cy="456890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92CCD2-B792-4BC2-823C-CAF6E438EBFC}"/>
              </a:ext>
            </a:extLst>
          </p:cNvPr>
          <p:cNvSpPr>
            <a:spLocks noGrp="1"/>
          </p:cNvSpPr>
          <p:nvPr>
            <p:ph type="dt" sz="half" idx="2"/>
          </p:nvPr>
        </p:nvSpPr>
        <p:spPr>
          <a:xfrm>
            <a:off x="989469" y="6674168"/>
            <a:ext cx="3238262" cy="383381"/>
          </a:xfrm>
          <a:prstGeom prst="rect">
            <a:avLst/>
          </a:prstGeom>
        </p:spPr>
        <p:txBody>
          <a:bodyPr vert="horz" lIns="91440" tIns="45720" rIns="91440" bIns="45720" rtlCol="0" anchor="ctr"/>
          <a:lstStyle>
            <a:lvl1pPr algn="l">
              <a:defRPr sz="1260">
                <a:solidFill>
                  <a:schemeClr val="tx1">
                    <a:tint val="75000"/>
                  </a:schemeClr>
                </a:solidFill>
              </a:defRPr>
            </a:lvl1pPr>
          </a:lstStyle>
          <a:p>
            <a:fld id="{1DB6A051-8D23-457B-983C-2D588DCFE1A0}" type="datetimeFigureOut">
              <a:rPr lang="zh-CN" altLang="en-US" smtClean="0"/>
              <a:t>2022.07.23</a:t>
            </a:fld>
            <a:endParaRPr lang="zh-CN" altLang="en-US"/>
          </a:p>
        </p:txBody>
      </p:sp>
      <p:sp>
        <p:nvSpPr>
          <p:cNvPr id="5" name="页脚占位符 4">
            <a:extLst>
              <a:ext uri="{FF2B5EF4-FFF2-40B4-BE49-F238E27FC236}">
                <a16:creationId xmlns:a16="http://schemas.microsoft.com/office/drawing/2014/main" id="{4A0160E4-481F-4315-A94D-46E41E7D11A8}"/>
              </a:ext>
            </a:extLst>
          </p:cNvPr>
          <p:cNvSpPr>
            <a:spLocks noGrp="1"/>
          </p:cNvSpPr>
          <p:nvPr>
            <p:ph type="ftr" sz="quarter" idx="3"/>
          </p:nvPr>
        </p:nvSpPr>
        <p:spPr>
          <a:xfrm>
            <a:off x="4767441" y="6674168"/>
            <a:ext cx="4857393" cy="383381"/>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017A36-4BFA-4D82-B834-212803231EBA}"/>
              </a:ext>
            </a:extLst>
          </p:cNvPr>
          <p:cNvSpPr>
            <a:spLocks noGrp="1"/>
          </p:cNvSpPr>
          <p:nvPr>
            <p:ph type="sldNum" sz="quarter" idx="4"/>
          </p:nvPr>
        </p:nvSpPr>
        <p:spPr>
          <a:xfrm>
            <a:off x="10164544" y="6674168"/>
            <a:ext cx="3238262" cy="383381"/>
          </a:xfrm>
          <a:prstGeom prst="rect">
            <a:avLst/>
          </a:prstGeom>
        </p:spPr>
        <p:txBody>
          <a:bodyPr vert="horz" lIns="91440" tIns="45720" rIns="91440" bIns="45720" rtlCol="0" anchor="ctr"/>
          <a:lstStyle>
            <a:lvl1pPr algn="r">
              <a:defRPr sz="1260">
                <a:solidFill>
                  <a:schemeClr val="tx1">
                    <a:tint val="75000"/>
                  </a:schemeClr>
                </a:solidFill>
              </a:defRPr>
            </a:lvl1pPr>
          </a:lstStyle>
          <a:p>
            <a:fld id="{48489C07-5FF9-4E2E-8CDE-D139C78D7CF0}" type="slidenum">
              <a:rPr lang="zh-CN" altLang="en-US" smtClean="0"/>
              <a:t>‹#›</a:t>
            </a:fld>
            <a:endParaRPr lang="zh-CN" altLang="en-US"/>
          </a:p>
        </p:txBody>
      </p:sp>
    </p:spTree>
    <p:extLst>
      <p:ext uri="{BB962C8B-B14F-4D97-AF65-F5344CB8AC3E}">
        <p14:creationId xmlns:p14="http://schemas.microsoft.com/office/powerpoint/2010/main" val="100171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zh-CN"/>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7CB18FB-4847-6578-2615-EE4B6C95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00900" cy="7200900"/>
          </a:xfrm>
          <a:prstGeom prst="rect">
            <a:avLst/>
          </a:prstGeom>
        </p:spPr>
      </p:pic>
      <p:pic>
        <p:nvPicPr>
          <p:cNvPr id="38" name="图片 37">
            <a:extLst>
              <a:ext uri="{FF2B5EF4-FFF2-40B4-BE49-F238E27FC236}">
                <a16:creationId xmlns:a16="http://schemas.microsoft.com/office/drawing/2014/main" id="{D187712B-F0CE-3E84-E56F-CD852D8A2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375" y="0"/>
            <a:ext cx="7200900" cy="7200900"/>
          </a:xfrm>
          <a:prstGeom prst="rect">
            <a:avLst/>
          </a:prstGeom>
        </p:spPr>
      </p:pic>
      <p:sp>
        <p:nvSpPr>
          <p:cNvPr id="39" name="文本框 38">
            <a:extLst>
              <a:ext uri="{FF2B5EF4-FFF2-40B4-BE49-F238E27FC236}">
                <a16:creationId xmlns:a16="http://schemas.microsoft.com/office/drawing/2014/main" id="{828292DA-2545-4A37-80EA-23873FE5E204}"/>
              </a:ext>
            </a:extLst>
          </p:cNvPr>
          <p:cNvSpPr txBox="1"/>
          <p:nvPr/>
        </p:nvSpPr>
        <p:spPr>
          <a:xfrm>
            <a:off x="326571" y="370114"/>
            <a:ext cx="6215743" cy="369332"/>
          </a:xfrm>
          <a:prstGeom prst="rect">
            <a:avLst/>
          </a:prstGeom>
          <a:noFill/>
        </p:spPr>
        <p:txBody>
          <a:bodyPr wrap="square" rtlCol="0">
            <a:spAutoFit/>
          </a:bodyPr>
          <a:lstStyle/>
          <a:p>
            <a:pPr algn="ctr"/>
            <a:r>
              <a:rPr lang="en-US" altLang="zh-CN" sz="1800" b="0" i="0" u="none" strike="noStrike" baseline="0" dirty="0">
                <a:solidFill>
                  <a:srgbClr val="7692A9"/>
                </a:solidFill>
                <a:latin typeface="+mn-ea"/>
              </a:rPr>
              <a:t>Jean de Wet Michelle Matthews </a:t>
            </a:r>
            <a:r>
              <a:rPr lang="en-US" altLang="zh-CN" sz="1800" b="0" i="0" u="none" strike="noStrike" baseline="0" dirty="0" err="1">
                <a:solidFill>
                  <a:srgbClr val="7692A9"/>
                </a:solidFill>
                <a:latin typeface="+mn-ea"/>
              </a:rPr>
              <a:t>Bridgitte</a:t>
            </a:r>
            <a:r>
              <a:rPr lang="en-US" altLang="zh-CN" sz="1800" b="0" i="0" u="none" strike="noStrike" baseline="0" dirty="0">
                <a:solidFill>
                  <a:srgbClr val="7692A9"/>
                </a:solidFill>
                <a:latin typeface="+mn-ea"/>
              </a:rPr>
              <a:t> </a:t>
            </a:r>
            <a:r>
              <a:rPr lang="en-US" altLang="zh-CN" sz="1800" b="0" i="0" u="none" strike="noStrike" baseline="0" dirty="0" err="1">
                <a:solidFill>
                  <a:srgbClr val="7692A9"/>
                </a:solidFill>
                <a:latin typeface="+mn-ea"/>
              </a:rPr>
              <a:t>Chemaly</a:t>
            </a:r>
            <a:r>
              <a:rPr lang="en-US" altLang="zh-CN" sz="1800" b="0" i="0" u="none" strike="noStrike" baseline="0" dirty="0">
                <a:solidFill>
                  <a:srgbClr val="7692A9"/>
                </a:solidFill>
                <a:latin typeface="+mn-ea"/>
              </a:rPr>
              <a:t> Potton</a:t>
            </a:r>
            <a:endParaRPr lang="zh-CN" altLang="en-US" sz="2400" dirty="0">
              <a:latin typeface="+mn-ea"/>
            </a:endParaRPr>
          </a:p>
        </p:txBody>
      </p:sp>
      <p:sp>
        <p:nvSpPr>
          <p:cNvPr id="40" name="文本框 39">
            <a:extLst>
              <a:ext uri="{FF2B5EF4-FFF2-40B4-BE49-F238E27FC236}">
                <a16:creationId xmlns:a16="http://schemas.microsoft.com/office/drawing/2014/main" id="{C16A6A07-554D-82E7-00BB-4AEC66650F8C}"/>
              </a:ext>
            </a:extLst>
          </p:cNvPr>
          <p:cNvSpPr txBox="1"/>
          <p:nvPr/>
        </p:nvSpPr>
        <p:spPr>
          <a:xfrm>
            <a:off x="1081088" y="5517135"/>
            <a:ext cx="5029200" cy="830997"/>
          </a:xfrm>
          <a:prstGeom prst="rect">
            <a:avLst/>
          </a:prstGeom>
          <a:noFill/>
        </p:spPr>
        <p:txBody>
          <a:bodyPr wrap="square" rtlCol="0">
            <a:spAutoFit/>
          </a:bodyPr>
          <a:lstStyle/>
          <a:p>
            <a:pPr algn="ctr"/>
            <a:r>
              <a:rPr lang="zh-CN" altLang="en-US" sz="4800" b="1" dirty="0">
                <a:solidFill>
                  <a:srgbClr val="8FA1B2"/>
                </a:solidFill>
              </a:rPr>
              <a:t>棉花医生</a:t>
            </a:r>
          </a:p>
        </p:txBody>
      </p:sp>
      <p:sp>
        <p:nvSpPr>
          <p:cNvPr id="41" name="文本框 40">
            <a:extLst>
              <a:ext uri="{FF2B5EF4-FFF2-40B4-BE49-F238E27FC236}">
                <a16:creationId xmlns:a16="http://schemas.microsoft.com/office/drawing/2014/main" id="{14CAFB65-C023-FA22-3423-8BA4D411ECB5}"/>
              </a:ext>
            </a:extLst>
          </p:cNvPr>
          <p:cNvSpPr txBox="1"/>
          <p:nvPr/>
        </p:nvSpPr>
        <p:spPr>
          <a:xfrm>
            <a:off x="716416" y="6543683"/>
            <a:ext cx="5758543" cy="400110"/>
          </a:xfrm>
          <a:prstGeom prst="rect">
            <a:avLst/>
          </a:prstGeom>
          <a:noFill/>
        </p:spPr>
        <p:txBody>
          <a:bodyPr wrap="square" rtlCol="0">
            <a:spAutoFit/>
          </a:bodyPr>
          <a:lstStyle/>
          <a:p>
            <a:pPr algn="ctr"/>
            <a:r>
              <a:rPr lang="zh-CN" altLang="en-US" sz="2000" dirty="0">
                <a:solidFill>
                  <a:srgbClr val="8FA1B2"/>
                </a:solidFill>
              </a:rPr>
              <a:t>被叫做詹姆斯</a:t>
            </a:r>
            <a:r>
              <a:rPr lang="en-US" altLang="zh-CN" sz="2000" dirty="0">
                <a:solidFill>
                  <a:srgbClr val="8FA1B2"/>
                </a:solidFill>
              </a:rPr>
              <a:t>·</a:t>
            </a:r>
            <a:r>
              <a:rPr lang="zh-CN" altLang="en-US" sz="2000" dirty="0">
                <a:solidFill>
                  <a:srgbClr val="8FA1B2"/>
                </a:solidFill>
              </a:rPr>
              <a:t>巴里医生的玛格丽特</a:t>
            </a:r>
            <a:r>
              <a:rPr lang="en-US" altLang="zh-CN" sz="2000" dirty="0">
                <a:solidFill>
                  <a:srgbClr val="8FA1B2"/>
                </a:solidFill>
              </a:rPr>
              <a:t>·</a:t>
            </a:r>
            <a:r>
              <a:rPr lang="zh-CN" altLang="en-US" sz="2000" dirty="0">
                <a:solidFill>
                  <a:srgbClr val="8FA1B2"/>
                </a:solidFill>
              </a:rPr>
              <a:t>安的故事</a:t>
            </a:r>
          </a:p>
        </p:txBody>
      </p:sp>
    </p:spTree>
    <p:extLst>
      <p:ext uri="{BB962C8B-B14F-4D97-AF65-F5344CB8AC3E}">
        <p14:creationId xmlns:p14="http://schemas.microsoft.com/office/powerpoint/2010/main" val="2658108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4945CF0-44C1-460A-A01B-F36F28D75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B73019EA-6F51-4DEC-2A02-A21E01BB6766}"/>
              </a:ext>
            </a:extLst>
          </p:cNvPr>
          <p:cNvSpPr txBox="1"/>
          <p:nvPr/>
        </p:nvSpPr>
        <p:spPr>
          <a:xfrm>
            <a:off x="838200" y="1963014"/>
            <a:ext cx="6193971" cy="3274871"/>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詹姆斯</a:t>
            </a:r>
            <a:r>
              <a:rPr lang="en-US" altLang="zh-CN" sz="2000" dirty="0">
                <a:solidFill>
                  <a:srgbClr val="8FA1B2"/>
                </a:solidFill>
                <a:latin typeface="+mn-ea"/>
              </a:rPr>
              <a:t>·</a:t>
            </a:r>
            <a:r>
              <a:rPr lang="zh-CN" altLang="en-US" sz="2000" dirty="0">
                <a:solidFill>
                  <a:srgbClr val="8FA1B2"/>
                </a:solidFill>
                <a:latin typeface="+mn-ea"/>
              </a:rPr>
              <a:t>巴里医生既勇敢又好奇，他怀着远大梦想，于是他参军了。跟着军队可以看到全世界！</a:t>
            </a:r>
          </a:p>
          <a:p>
            <a:pPr algn="l">
              <a:lnSpc>
                <a:spcPct val="150000"/>
              </a:lnSpc>
            </a:pPr>
            <a:endParaRPr lang="en-US" altLang="zh-CN" sz="2000" dirty="0">
              <a:solidFill>
                <a:srgbClr val="8FA1B2"/>
              </a:solidFill>
              <a:latin typeface="+mn-ea"/>
            </a:endParaRPr>
          </a:p>
          <a:p>
            <a:pPr algn="l">
              <a:lnSpc>
                <a:spcPct val="150000"/>
              </a:lnSpc>
            </a:pPr>
            <a:r>
              <a:rPr lang="en-US" altLang="zh-CN" sz="2000" dirty="0">
                <a:solidFill>
                  <a:srgbClr val="8FA1B2"/>
                </a:solidFill>
                <a:latin typeface="+mn-ea"/>
              </a:rPr>
              <a:t>1816</a:t>
            </a:r>
            <a:r>
              <a:rPr lang="zh-CN" altLang="en-US" sz="2000" dirty="0">
                <a:solidFill>
                  <a:srgbClr val="8FA1B2"/>
                </a:solidFill>
                <a:latin typeface="+mn-ea"/>
              </a:rPr>
              <a:t>年，军队将詹姆斯</a:t>
            </a:r>
            <a:r>
              <a:rPr lang="en-US" altLang="zh-CN" sz="2000" dirty="0">
                <a:solidFill>
                  <a:srgbClr val="8FA1B2"/>
                </a:solidFill>
                <a:latin typeface="+mn-ea"/>
              </a:rPr>
              <a:t>·</a:t>
            </a:r>
            <a:r>
              <a:rPr lang="zh-CN" altLang="en-US" sz="2000" dirty="0">
                <a:solidFill>
                  <a:srgbClr val="8FA1B2"/>
                </a:solidFill>
                <a:latin typeface="+mn-ea"/>
              </a:rPr>
              <a:t>巴里医生派到开普敦，南非的一个有趣的小城市。那儿离爱尔兰很远很远。</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詹姆斯</a:t>
            </a:r>
            <a:r>
              <a:rPr lang="en-US" altLang="zh-CN" sz="2000" dirty="0">
                <a:solidFill>
                  <a:srgbClr val="8FA1B2"/>
                </a:solidFill>
                <a:latin typeface="+mn-ea"/>
              </a:rPr>
              <a:t>·</a:t>
            </a:r>
            <a:r>
              <a:rPr lang="zh-CN" altLang="en-US" sz="2000" dirty="0">
                <a:solidFill>
                  <a:srgbClr val="8FA1B2"/>
                </a:solidFill>
                <a:latin typeface="+mn-ea"/>
              </a:rPr>
              <a:t>巴里医生感到很兴奋。</a:t>
            </a:r>
          </a:p>
        </p:txBody>
      </p:sp>
    </p:spTree>
    <p:extLst>
      <p:ext uri="{BB962C8B-B14F-4D97-AF65-F5344CB8AC3E}">
        <p14:creationId xmlns:p14="http://schemas.microsoft.com/office/powerpoint/2010/main" val="42156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B31D00-00AC-8F9F-25C0-822ACCF78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DDAD224B-66AC-A9D2-E383-47507C5B8B34}"/>
              </a:ext>
            </a:extLst>
          </p:cNvPr>
          <p:cNvSpPr txBox="1"/>
          <p:nvPr/>
        </p:nvSpPr>
        <p:spPr>
          <a:xfrm>
            <a:off x="838200" y="2886344"/>
            <a:ext cx="6193971" cy="1428211"/>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詹姆斯</a:t>
            </a:r>
            <a:r>
              <a:rPr lang="en-US" altLang="zh-CN" sz="2000" dirty="0">
                <a:solidFill>
                  <a:srgbClr val="8FA1B2"/>
                </a:solidFill>
                <a:latin typeface="+mn-ea"/>
              </a:rPr>
              <a:t>·</a:t>
            </a:r>
            <a:r>
              <a:rPr lang="zh-CN" altLang="en-US" sz="2000" dirty="0">
                <a:solidFill>
                  <a:srgbClr val="8FA1B2"/>
                </a:solidFill>
                <a:latin typeface="+mn-ea"/>
              </a:rPr>
              <a:t>巴里医生又矮又瘦，他穿上厚底鞋让自己看起来更高，在衣服下垫棉花使自己看起来更壮。开普敦人民称他为棉花医生。</a:t>
            </a:r>
          </a:p>
        </p:txBody>
      </p:sp>
    </p:spTree>
    <p:extLst>
      <p:ext uri="{BB962C8B-B14F-4D97-AF65-F5344CB8AC3E}">
        <p14:creationId xmlns:p14="http://schemas.microsoft.com/office/powerpoint/2010/main" val="26467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94C7AC-557B-C9D2-91F4-E20E7FE9B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D93F801C-C2C4-DD05-40E5-AAF2811F7B5E}"/>
              </a:ext>
            </a:extLst>
          </p:cNvPr>
          <p:cNvSpPr txBox="1"/>
          <p:nvPr/>
        </p:nvSpPr>
        <p:spPr>
          <a:xfrm>
            <a:off x="838200" y="1270517"/>
            <a:ext cx="6193971" cy="4659865"/>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“我会剪掉你的耳朵！”詹姆斯</a:t>
            </a:r>
            <a:r>
              <a:rPr lang="en-US" altLang="zh-CN" sz="2000" dirty="0">
                <a:solidFill>
                  <a:srgbClr val="8FA1B2"/>
                </a:solidFill>
                <a:latin typeface="+mn-ea"/>
              </a:rPr>
              <a:t>·</a:t>
            </a:r>
            <a:r>
              <a:rPr lang="zh-CN" altLang="en-US" sz="2000" dirty="0">
                <a:solidFill>
                  <a:srgbClr val="8FA1B2"/>
                </a:solidFill>
                <a:latin typeface="+mn-ea"/>
              </a:rPr>
              <a:t>巴里医生对任何挑战他的人叫道。</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他甚至参加过一次手枪决斗！幸运的是，他们都没有打中对方。</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为什么他永远在争论？玛格丽特很勇敢，但她同样也很害怕。她知道，如果有人发现詹姆斯</a:t>
            </a:r>
            <a:r>
              <a:rPr lang="en-US" altLang="zh-CN" sz="2000" dirty="0">
                <a:solidFill>
                  <a:srgbClr val="8FA1B2"/>
                </a:solidFill>
                <a:latin typeface="+mn-ea"/>
              </a:rPr>
              <a:t>·</a:t>
            </a:r>
            <a:r>
              <a:rPr lang="zh-CN" altLang="en-US" sz="2000" dirty="0">
                <a:solidFill>
                  <a:srgbClr val="8FA1B2"/>
                </a:solidFill>
                <a:latin typeface="+mn-ea"/>
              </a:rPr>
              <a:t>巴里医生是她，她将不被允许继续做医生。每个人都必须相信詹姆斯</a:t>
            </a:r>
            <a:r>
              <a:rPr lang="en-US" altLang="zh-CN" sz="2000" dirty="0">
                <a:solidFill>
                  <a:srgbClr val="8FA1B2"/>
                </a:solidFill>
                <a:latin typeface="+mn-ea"/>
              </a:rPr>
              <a:t>·</a:t>
            </a:r>
            <a:r>
              <a:rPr lang="zh-CN" altLang="en-US" sz="2000" dirty="0">
                <a:solidFill>
                  <a:srgbClr val="8FA1B2"/>
                </a:solidFill>
                <a:latin typeface="+mn-ea"/>
              </a:rPr>
              <a:t>巴里医生是个男人。</a:t>
            </a:r>
          </a:p>
        </p:txBody>
      </p:sp>
    </p:spTree>
    <p:extLst>
      <p:ext uri="{BB962C8B-B14F-4D97-AF65-F5344CB8AC3E}">
        <p14:creationId xmlns:p14="http://schemas.microsoft.com/office/powerpoint/2010/main" val="151303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D0D3CF-4198-88D1-FF41-DE1895660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ECA71626-18A2-7686-6652-AEE562A31C2A}"/>
              </a:ext>
            </a:extLst>
          </p:cNvPr>
          <p:cNvSpPr txBox="1"/>
          <p:nvPr/>
        </p:nvSpPr>
        <p:spPr>
          <a:xfrm>
            <a:off x="838200" y="1921785"/>
            <a:ext cx="6193971" cy="3736536"/>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当詹姆斯</a:t>
            </a:r>
            <a:r>
              <a:rPr lang="en-US" altLang="zh-CN" sz="2000" dirty="0">
                <a:solidFill>
                  <a:srgbClr val="8FA1B2"/>
                </a:solidFill>
                <a:latin typeface="+mn-ea"/>
              </a:rPr>
              <a:t>·</a:t>
            </a:r>
            <a:r>
              <a:rPr lang="zh-CN" altLang="en-US" sz="2000" dirty="0">
                <a:solidFill>
                  <a:srgbClr val="8FA1B2"/>
                </a:solidFill>
                <a:latin typeface="+mn-ea"/>
              </a:rPr>
              <a:t>巴里医生发现问题时，他会抗争。</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在开普敦，麻风病患者会被驱逐到罗本岛，因为人们认为麻风病会传染。</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肮脏的房子和糟糕的饮食使得麻风病患者病情加重。詹姆斯</a:t>
            </a:r>
            <a:r>
              <a:rPr lang="en-US" altLang="zh-CN" sz="2000" dirty="0">
                <a:solidFill>
                  <a:srgbClr val="8FA1B2"/>
                </a:solidFill>
                <a:latin typeface="+mn-ea"/>
              </a:rPr>
              <a:t>·</a:t>
            </a:r>
            <a:r>
              <a:rPr lang="zh-CN" altLang="en-US" sz="2000" dirty="0">
                <a:solidFill>
                  <a:srgbClr val="8FA1B2"/>
                </a:solidFill>
                <a:latin typeface="+mn-ea"/>
              </a:rPr>
              <a:t>巴里医生请求开普敦领导人为罗本岛的病人提供更洁净的生活条件和更健康的食物。</a:t>
            </a:r>
          </a:p>
        </p:txBody>
      </p:sp>
    </p:spTree>
    <p:extLst>
      <p:ext uri="{BB962C8B-B14F-4D97-AF65-F5344CB8AC3E}">
        <p14:creationId xmlns:p14="http://schemas.microsoft.com/office/powerpoint/2010/main" val="343280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15BC43-A06B-A35C-0BA1-B2280FF1D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9FE9162D-6039-EDBE-092C-27330A00247C}"/>
              </a:ext>
            </a:extLst>
          </p:cNvPr>
          <p:cNvSpPr txBox="1"/>
          <p:nvPr/>
        </p:nvSpPr>
        <p:spPr>
          <a:xfrm>
            <a:off x="838200" y="1963014"/>
            <a:ext cx="6193971" cy="3274871"/>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许多年后，詹姆斯</a:t>
            </a:r>
            <a:r>
              <a:rPr lang="en-US" altLang="zh-CN" sz="2000" dirty="0">
                <a:solidFill>
                  <a:srgbClr val="8FA1B2"/>
                </a:solidFill>
                <a:latin typeface="+mn-ea"/>
              </a:rPr>
              <a:t>·</a:t>
            </a:r>
            <a:r>
              <a:rPr lang="zh-CN" altLang="en-US" sz="2000" dirty="0">
                <a:solidFill>
                  <a:srgbClr val="8FA1B2"/>
                </a:solidFill>
                <a:latin typeface="+mn-ea"/>
              </a:rPr>
              <a:t>巴里医生在一家战地医院工作。在那儿他遇到了护士弗洛伦斯</a:t>
            </a:r>
            <a:r>
              <a:rPr lang="en-US" altLang="zh-CN" sz="2000" dirty="0">
                <a:solidFill>
                  <a:srgbClr val="8FA1B2"/>
                </a:solidFill>
                <a:latin typeface="+mn-ea"/>
              </a:rPr>
              <a:t>·</a:t>
            </a:r>
            <a:r>
              <a:rPr lang="zh-CN" altLang="en-US" sz="2000" dirty="0">
                <a:solidFill>
                  <a:srgbClr val="8FA1B2"/>
                </a:solidFill>
                <a:latin typeface="+mn-ea"/>
              </a:rPr>
              <a:t>南丁格尔。</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弗洛伦斯</a:t>
            </a:r>
            <a:r>
              <a:rPr lang="en-US" altLang="zh-CN" sz="2000" dirty="0">
                <a:solidFill>
                  <a:srgbClr val="8FA1B2"/>
                </a:solidFill>
                <a:latin typeface="+mn-ea"/>
              </a:rPr>
              <a:t>·</a:t>
            </a:r>
            <a:r>
              <a:rPr lang="zh-CN" altLang="en-US" sz="2000" dirty="0">
                <a:solidFill>
                  <a:srgbClr val="8FA1B2"/>
                </a:solidFill>
                <a:latin typeface="+mn-ea"/>
              </a:rPr>
              <a:t>南丁格尔被称为“拿着灯的女士”，因为她会在晚上检查受伤的士兵。她在战争期间因要求军队领导人为士兵提供更洁净的生活条件和更健康的食物而出名。詹姆斯</a:t>
            </a:r>
            <a:r>
              <a:rPr lang="en-US" altLang="zh-CN" sz="2000" dirty="0">
                <a:solidFill>
                  <a:srgbClr val="8FA1B2"/>
                </a:solidFill>
                <a:latin typeface="+mn-ea"/>
              </a:rPr>
              <a:t>·</a:t>
            </a:r>
            <a:r>
              <a:rPr lang="zh-CN" altLang="en-US" sz="2000" dirty="0">
                <a:solidFill>
                  <a:srgbClr val="8FA1B2"/>
                </a:solidFill>
                <a:latin typeface="+mn-ea"/>
              </a:rPr>
              <a:t>巴里医生多年来一直在倡导同样的要求。</a:t>
            </a:r>
          </a:p>
        </p:txBody>
      </p:sp>
    </p:spTree>
    <p:extLst>
      <p:ext uri="{BB962C8B-B14F-4D97-AF65-F5344CB8AC3E}">
        <p14:creationId xmlns:p14="http://schemas.microsoft.com/office/powerpoint/2010/main" val="205828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35B475-9FE8-54FA-A725-833707D4F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B5F4AF70-4FB8-AA2D-2AAA-B738666FF8FF}"/>
              </a:ext>
            </a:extLst>
          </p:cNvPr>
          <p:cNvSpPr txBox="1"/>
          <p:nvPr/>
        </p:nvSpPr>
        <p:spPr>
          <a:xfrm>
            <a:off x="838200" y="2193847"/>
            <a:ext cx="6193971" cy="2813206"/>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詹姆斯</a:t>
            </a:r>
            <a:r>
              <a:rPr lang="en-US" altLang="zh-CN" sz="2000" dirty="0">
                <a:solidFill>
                  <a:srgbClr val="8FA1B2"/>
                </a:solidFill>
                <a:latin typeface="+mn-ea"/>
              </a:rPr>
              <a:t>·</a:t>
            </a:r>
            <a:r>
              <a:rPr lang="zh-CN" altLang="en-US" sz="2000" dirty="0">
                <a:solidFill>
                  <a:srgbClr val="8FA1B2"/>
                </a:solidFill>
                <a:latin typeface="+mn-ea"/>
              </a:rPr>
              <a:t>巴里医生环游世界。他曾在南非、圣赫勒拿、巴巴多斯、毛里求斯、特立尼达和多巴哥、马耳他、科孚岛、牙买加、克里米亚、西印度群岛和加拿大工作</a:t>
            </a:r>
            <a:r>
              <a:rPr lang="en-US" altLang="zh-CN" sz="2000" dirty="0">
                <a:solidFill>
                  <a:srgbClr val="8FA1B2"/>
                </a:solidFill>
                <a:latin typeface="+mn-ea"/>
              </a:rPr>
              <a:t>…</a:t>
            </a:r>
            <a:r>
              <a:rPr lang="zh-CN" altLang="en-US" sz="2000" dirty="0">
                <a:solidFill>
                  <a:srgbClr val="8FA1B2"/>
                </a:solidFill>
                <a:latin typeface="+mn-ea"/>
              </a:rPr>
              <a:t>共 </a:t>
            </a:r>
            <a:r>
              <a:rPr lang="en-US" altLang="zh-CN" sz="2000" dirty="0">
                <a:solidFill>
                  <a:srgbClr val="8FA1B2"/>
                </a:solidFill>
                <a:latin typeface="+mn-ea"/>
              </a:rPr>
              <a:t>11 </a:t>
            </a:r>
            <a:r>
              <a:rPr lang="zh-CN" altLang="en-US" sz="2000" dirty="0">
                <a:solidFill>
                  <a:srgbClr val="8FA1B2"/>
                </a:solidFill>
                <a:latin typeface="+mn-ea"/>
              </a:rPr>
              <a:t>个地方。</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多么激动人心的冒险啊！</a:t>
            </a:r>
          </a:p>
        </p:txBody>
      </p:sp>
    </p:spTree>
    <p:extLst>
      <p:ext uri="{BB962C8B-B14F-4D97-AF65-F5344CB8AC3E}">
        <p14:creationId xmlns:p14="http://schemas.microsoft.com/office/powerpoint/2010/main" val="52430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AFF741-B6CB-159A-DCFC-D0896E1D1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472F1808-F750-4BAB-159A-E468F6E2654A}"/>
              </a:ext>
            </a:extLst>
          </p:cNvPr>
          <p:cNvSpPr txBox="1"/>
          <p:nvPr/>
        </p:nvSpPr>
        <p:spPr>
          <a:xfrm>
            <a:off x="838200" y="1963014"/>
            <a:ext cx="6193971" cy="3274871"/>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直到 </a:t>
            </a:r>
            <a:r>
              <a:rPr lang="en-US" altLang="zh-CN" sz="2000" dirty="0">
                <a:solidFill>
                  <a:srgbClr val="8FA1B2"/>
                </a:solidFill>
                <a:latin typeface="+mn-ea"/>
              </a:rPr>
              <a:t>1865 </a:t>
            </a:r>
            <a:r>
              <a:rPr lang="zh-CN" altLang="en-US" sz="2000" dirty="0">
                <a:solidFill>
                  <a:srgbClr val="8FA1B2"/>
                </a:solidFill>
                <a:latin typeface="+mn-ea"/>
              </a:rPr>
              <a:t>年詹姆斯</a:t>
            </a:r>
            <a:r>
              <a:rPr lang="en-US" altLang="zh-CN" sz="2000" dirty="0">
                <a:solidFill>
                  <a:srgbClr val="8FA1B2"/>
                </a:solidFill>
                <a:latin typeface="+mn-ea"/>
              </a:rPr>
              <a:t>·</a:t>
            </a:r>
            <a:r>
              <a:rPr lang="zh-CN" altLang="en-US" sz="2000" dirty="0">
                <a:solidFill>
                  <a:srgbClr val="8FA1B2"/>
                </a:solidFill>
                <a:latin typeface="+mn-ea"/>
              </a:rPr>
              <a:t>巴里医生去世时，人们才发现她是一名女性。</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同年，伊丽莎白</a:t>
            </a:r>
            <a:r>
              <a:rPr lang="en-US" altLang="zh-CN" sz="2000" dirty="0">
                <a:solidFill>
                  <a:srgbClr val="8FA1B2"/>
                </a:solidFill>
                <a:latin typeface="+mn-ea"/>
              </a:rPr>
              <a:t>·</a:t>
            </a:r>
            <a:r>
              <a:rPr lang="zh-CN" altLang="en-US" sz="2000" dirty="0">
                <a:solidFill>
                  <a:srgbClr val="8FA1B2"/>
                </a:solidFill>
                <a:latin typeface="+mn-ea"/>
              </a:rPr>
              <a:t>加雷特</a:t>
            </a:r>
            <a:r>
              <a:rPr lang="en-US" altLang="zh-CN" sz="2000" dirty="0">
                <a:solidFill>
                  <a:srgbClr val="8FA1B2"/>
                </a:solidFill>
                <a:latin typeface="+mn-ea"/>
              </a:rPr>
              <a:t>·</a:t>
            </a:r>
            <a:r>
              <a:rPr lang="zh-CN" altLang="en-US" sz="2000" dirty="0">
                <a:solidFill>
                  <a:srgbClr val="8FA1B2"/>
                </a:solidFill>
                <a:latin typeface="+mn-ea"/>
              </a:rPr>
              <a:t>安徒生成为英国第一位女医生。</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詹姆斯</a:t>
            </a:r>
            <a:r>
              <a:rPr lang="en-US" altLang="zh-CN" sz="2000" dirty="0">
                <a:solidFill>
                  <a:srgbClr val="8FA1B2"/>
                </a:solidFill>
                <a:latin typeface="+mn-ea"/>
              </a:rPr>
              <a:t>·</a:t>
            </a:r>
            <a:r>
              <a:rPr lang="zh-CN" altLang="en-US" sz="2000">
                <a:solidFill>
                  <a:srgbClr val="8FA1B2"/>
                </a:solidFill>
                <a:latin typeface="+mn-ea"/>
              </a:rPr>
              <a:t>巴里医生向</a:t>
            </a:r>
            <a:r>
              <a:rPr lang="zh-CN" altLang="en-US" sz="2000" dirty="0">
                <a:solidFill>
                  <a:srgbClr val="8FA1B2"/>
                </a:solidFill>
                <a:latin typeface="+mn-ea"/>
              </a:rPr>
              <a:t>我们展示了女孩是聪明的、勇敢的、心怀梦想且能为自己的信仰而战。女孩可以成为医生！</a:t>
            </a:r>
          </a:p>
        </p:txBody>
      </p:sp>
    </p:spTree>
    <p:extLst>
      <p:ext uri="{BB962C8B-B14F-4D97-AF65-F5344CB8AC3E}">
        <p14:creationId xmlns:p14="http://schemas.microsoft.com/office/powerpoint/2010/main" val="319440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A5D63E-6454-327F-37F3-487B2CED2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Tree>
    <p:extLst>
      <p:ext uri="{BB962C8B-B14F-4D97-AF65-F5344CB8AC3E}">
        <p14:creationId xmlns:p14="http://schemas.microsoft.com/office/powerpoint/2010/main" val="369679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4CA86C-48BA-1993-FBF4-C747B328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5" y="0"/>
            <a:ext cx="7200900" cy="7200900"/>
          </a:xfrm>
          <a:prstGeom prst="rect">
            <a:avLst/>
          </a:prstGeom>
        </p:spPr>
      </p:pic>
      <p:pic>
        <p:nvPicPr>
          <p:cNvPr id="3" name="图片 2">
            <a:extLst>
              <a:ext uri="{FF2B5EF4-FFF2-40B4-BE49-F238E27FC236}">
                <a16:creationId xmlns:a16="http://schemas.microsoft.com/office/drawing/2014/main" id="{39A42EFF-781F-63F4-1208-B603D3D04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00900" cy="7200900"/>
          </a:xfrm>
          <a:prstGeom prst="rect">
            <a:avLst/>
          </a:prstGeom>
        </p:spPr>
      </p:pic>
      <p:sp>
        <p:nvSpPr>
          <p:cNvPr id="4" name="文本框 3">
            <a:extLst>
              <a:ext uri="{FF2B5EF4-FFF2-40B4-BE49-F238E27FC236}">
                <a16:creationId xmlns:a16="http://schemas.microsoft.com/office/drawing/2014/main" id="{D97DC5E7-5189-AD9A-B9BC-B6A5500AB4BD}"/>
              </a:ext>
            </a:extLst>
          </p:cNvPr>
          <p:cNvSpPr txBox="1"/>
          <p:nvPr/>
        </p:nvSpPr>
        <p:spPr>
          <a:xfrm>
            <a:off x="8281988" y="847164"/>
            <a:ext cx="5029200" cy="830997"/>
          </a:xfrm>
          <a:prstGeom prst="rect">
            <a:avLst/>
          </a:prstGeom>
          <a:noFill/>
        </p:spPr>
        <p:txBody>
          <a:bodyPr wrap="square" rtlCol="0">
            <a:spAutoFit/>
          </a:bodyPr>
          <a:lstStyle/>
          <a:p>
            <a:pPr algn="ctr"/>
            <a:r>
              <a:rPr lang="zh-CN" altLang="en-US" sz="4800" b="1" dirty="0"/>
              <a:t>棉花医生</a:t>
            </a:r>
          </a:p>
        </p:txBody>
      </p:sp>
      <p:sp>
        <p:nvSpPr>
          <p:cNvPr id="5" name="文本框 4">
            <a:extLst>
              <a:ext uri="{FF2B5EF4-FFF2-40B4-BE49-F238E27FC236}">
                <a16:creationId xmlns:a16="http://schemas.microsoft.com/office/drawing/2014/main" id="{27F6D5D1-0AD0-0E24-0236-EB09B80B146E}"/>
              </a:ext>
            </a:extLst>
          </p:cNvPr>
          <p:cNvSpPr txBox="1"/>
          <p:nvPr/>
        </p:nvSpPr>
        <p:spPr>
          <a:xfrm>
            <a:off x="7917316" y="1873712"/>
            <a:ext cx="5758543" cy="400110"/>
          </a:xfrm>
          <a:prstGeom prst="rect">
            <a:avLst/>
          </a:prstGeom>
          <a:noFill/>
        </p:spPr>
        <p:txBody>
          <a:bodyPr wrap="square" rtlCol="0">
            <a:spAutoFit/>
          </a:bodyPr>
          <a:lstStyle/>
          <a:p>
            <a:pPr algn="ctr"/>
            <a:r>
              <a:rPr lang="zh-CN" altLang="en-US" sz="2000" dirty="0"/>
              <a:t>被叫做詹姆斯</a:t>
            </a:r>
            <a:r>
              <a:rPr lang="en-US" altLang="zh-CN" sz="2000" dirty="0"/>
              <a:t>·</a:t>
            </a:r>
            <a:r>
              <a:rPr lang="zh-CN" altLang="en-US" sz="2000" dirty="0"/>
              <a:t>巴里医生的玛格丽特</a:t>
            </a:r>
            <a:r>
              <a:rPr lang="en-US" altLang="zh-CN" sz="2000" dirty="0"/>
              <a:t>·</a:t>
            </a:r>
            <a:r>
              <a:rPr lang="zh-CN" altLang="en-US" sz="2000" dirty="0"/>
              <a:t>安的故事</a:t>
            </a:r>
          </a:p>
        </p:txBody>
      </p:sp>
      <p:sp>
        <p:nvSpPr>
          <p:cNvPr id="6" name="文本框 5">
            <a:extLst>
              <a:ext uri="{FF2B5EF4-FFF2-40B4-BE49-F238E27FC236}">
                <a16:creationId xmlns:a16="http://schemas.microsoft.com/office/drawing/2014/main" id="{D8CF42C6-928A-1BFC-C087-2BB15F0F1A5B}"/>
              </a:ext>
            </a:extLst>
          </p:cNvPr>
          <p:cNvSpPr txBox="1"/>
          <p:nvPr/>
        </p:nvSpPr>
        <p:spPr>
          <a:xfrm>
            <a:off x="9348787" y="2525325"/>
            <a:ext cx="2895600" cy="461665"/>
          </a:xfrm>
          <a:prstGeom prst="rect">
            <a:avLst/>
          </a:prstGeom>
          <a:noFill/>
        </p:spPr>
        <p:txBody>
          <a:bodyPr wrap="square" rtlCol="0">
            <a:spAutoFit/>
          </a:bodyPr>
          <a:lstStyle/>
          <a:p>
            <a:pPr algn="ctr"/>
            <a:r>
              <a:rPr lang="zh-CN" altLang="en-US" sz="2400" dirty="0"/>
              <a:t>这本书属于</a:t>
            </a:r>
          </a:p>
        </p:txBody>
      </p:sp>
    </p:spTree>
    <p:extLst>
      <p:ext uri="{BB962C8B-B14F-4D97-AF65-F5344CB8AC3E}">
        <p14:creationId xmlns:p14="http://schemas.microsoft.com/office/powerpoint/2010/main" val="72692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A4CD92-734A-D570-82ED-16A826140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Tree>
    <p:extLst>
      <p:ext uri="{BB962C8B-B14F-4D97-AF65-F5344CB8AC3E}">
        <p14:creationId xmlns:p14="http://schemas.microsoft.com/office/powerpoint/2010/main" val="125516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35B20A-531D-D1AB-55AE-60142010F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993642B2-C0D1-264E-06D9-816E34F5CFDD}"/>
              </a:ext>
            </a:extLst>
          </p:cNvPr>
          <p:cNvSpPr txBox="1"/>
          <p:nvPr/>
        </p:nvSpPr>
        <p:spPr>
          <a:xfrm>
            <a:off x="8281988" y="5027278"/>
            <a:ext cx="5029200" cy="830997"/>
          </a:xfrm>
          <a:prstGeom prst="rect">
            <a:avLst/>
          </a:prstGeom>
          <a:noFill/>
        </p:spPr>
        <p:txBody>
          <a:bodyPr wrap="square" rtlCol="0">
            <a:spAutoFit/>
          </a:bodyPr>
          <a:lstStyle/>
          <a:p>
            <a:pPr algn="ctr"/>
            <a:r>
              <a:rPr lang="zh-CN" altLang="en-US" sz="4800" b="1" dirty="0"/>
              <a:t>棉花医生</a:t>
            </a:r>
          </a:p>
        </p:txBody>
      </p:sp>
      <p:sp>
        <p:nvSpPr>
          <p:cNvPr id="4" name="文本框 3">
            <a:extLst>
              <a:ext uri="{FF2B5EF4-FFF2-40B4-BE49-F238E27FC236}">
                <a16:creationId xmlns:a16="http://schemas.microsoft.com/office/drawing/2014/main" id="{3EB000DE-7263-B1BD-F2AF-0D0BD890947C}"/>
              </a:ext>
            </a:extLst>
          </p:cNvPr>
          <p:cNvSpPr txBox="1"/>
          <p:nvPr/>
        </p:nvSpPr>
        <p:spPr>
          <a:xfrm>
            <a:off x="7917316" y="6053826"/>
            <a:ext cx="5758543" cy="400110"/>
          </a:xfrm>
          <a:prstGeom prst="rect">
            <a:avLst/>
          </a:prstGeom>
          <a:noFill/>
        </p:spPr>
        <p:txBody>
          <a:bodyPr wrap="square" rtlCol="0">
            <a:spAutoFit/>
          </a:bodyPr>
          <a:lstStyle/>
          <a:p>
            <a:pPr algn="ctr"/>
            <a:r>
              <a:rPr lang="zh-CN" altLang="en-US" sz="2000" dirty="0"/>
              <a:t>被叫做詹姆斯</a:t>
            </a:r>
            <a:r>
              <a:rPr lang="en-US" altLang="zh-CN" sz="2000" dirty="0"/>
              <a:t>·</a:t>
            </a:r>
            <a:r>
              <a:rPr lang="zh-CN" altLang="en-US" sz="2000" dirty="0"/>
              <a:t>巴里医生的玛格丽特</a:t>
            </a:r>
            <a:r>
              <a:rPr lang="en-US" altLang="zh-CN" sz="2000" dirty="0"/>
              <a:t>·</a:t>
            </a:r>
            <a:r>
              <a:rPr lang="zh-CN" altLang="en-US" sz="2000" dirty="0"/>
              <a:t>安的故事</a:t>
            </a:r>
          </a:p>
        </p:txBody>
      </p:sp>
    </p:spTree>
    <p:extLst>
      <p:ext uri="{BB962C8B-B14F-4D97-AF65-F5344CB8AC3E}">
        <p14:creationId xmlns:p14="http://schemas.microsoft.com/office/powerpoint/2010/main" val="172625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9D73A0F-4D2A-CC05-3FD6-E18BC9EBB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6DCA0BF7-D6D1-DEFC-78F5-342D4B3217BD}"/>
              </a:ext>
            </a:extLst>
          </p:cNvPr>
          <p:cNvSpPr txBox="1"/>
          <p:nvPr/>
        </p:nvSpPr>
        <p:spPr>
          <a:xfrm>
            <a:off x="816429" y="2424679"/>
            <a:ext cx="6193971" cy="2351541"/>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大约 </a:t>
            </a:r>
            <a:r>
              <a:rPr lang="en-US" altLang="zh-CN" sz="2000" dirty="0">
                <a:solidFill>
                  <a:srgbClr val="8FA1B2"/>
                </a:solidFill>
                <a:latin typeface="+mn-ea"/>
              </a:rPr>
              <a:t>200 </a:t>
            </a:r>
            <a:r>
              <a:rPr lang="zh-CN" altLang="en-US" sz="2000" dirty="0">
                <a:solidFill>
                  <a:srgbClr val="8FA1B2"/>
                </a:solidFill>
                <a:latin typeface="+mn-ea"/>
              </a:rPr>
              <a:t>年前，有一个女孩叫玛格丽特</a:t>
            </a:r>
            <a:r>
              <a:rPr lang="en-US" altLang="zh-CN" sz="2000" dirty="0">
                <a:solidFill>
                  <a:srgbClr val="8FA1B2"/>
                </a:solidFill>
                <a:latin typeface="+mn-ea"/>
              </a:rPr>
              <a:t>·</a:t>
            </a:r>
            <a:r>
              <a:rPr lang="zh-CN" altLang="en-US" sz="2000" dirty="0">
                <a:solidFill>
                  <a:srgbClr val="8FA1B2"/>
                </a:solidFill>
                <a:latin typeface="+mn-ea"/>
              </a:rPr>
              <a:t>安。她生活在大不列颠王国凉爽绿色的爱尔兰。</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玛格丽特既聪明又好奇，她志向远大，并且敢于为真理辩护。</a:t>
            </a:r>
          </a:p>
        </p:txBody>
      </p:sp>
    </p:spTree>
    <p:extLst>
      <p:ext uri="{BB962C8B-B14F-4D97-AF65-F5344CB8AC3E}">
        <p14:creationId xmlns:p14="http://schemas.microsoft.com/office/powerpoint/2010/main" val="365120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A1E0800-D340-0AA6-2DFA-71E202CBD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8B609CAA-8238-177C-FED5-9FBE2DB53416}"/>
              </a:ext>
            </a:extLst>
          </p:cNvPr>
          <p:cNvSpPr txBox="1"/>
          <p:nvPr/>
        </p:nvSpPr>
        <p:spPr>
          <a:xfrm>
            <a:off x="838200" y="1732182"/>
            <a:ext cx="6193971" cy="3736536"/>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玛格丽特父母供她哥哥读书成为律师，然后用剩下的钱让他娶了一个有钱人的女儿。</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玛格丽特很聪明，志向远大。但她没钱上学，甚至无法成为家庭教师或护士。</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玛格丽特很勇敢。“我想成为一名医生！”她说。但 </a:t>
            </a:r>
            <a:r>
              <a:rPr lang="en-US" altLang="zh-CN" sz="2000" dirty="0">
                <a:solidFill>
                  <a:srgbClr val="8FA1B2"/>
                </a:solidFill>
                <a:latin typeface="+mn-ea"/>
              </a:rPr>
              <a:t>200 </a:t>
            </a:r>
            <a:r>
              <a:rPr lang="zh-CN" altLang="en-US" sz="2000" dirty="0">
                <a:solidFill>
                  <a:srgbClr val="8FA1B2"/>
                </a:solidFill>
                <a:latin typeface="+mn-ea"/>
              </a:rPr>
              <a:t>年前，女孩不能做律师、政治家或医生。</a:t>
            </a:r>
          </a:p>
        </p:txBody>
      </p:sp>
    </p:spTree>
    <p:extLst>
      <p:ext uri="{BB962C8B-B14F-4D97-AF65-F5344CB8AC3E}">
        <p14:creationId xmlns:p14="http://schemas.microsoft.com/office/powerpoint/2010/main" val="340359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4BBE9A7-1E5A-7AAB-0532-13E98B211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6C5FAC68-904E-BAEB-FFCA-37A8912D617E}"/>
              </a:ext>
            </a:extLst>
          </p:cNvPr>
          <p:cNvSpPr txBox="1"/>
          <p:nvPr/>
        </p:nvSpPr>
        <p:spPr>
          <a:xfrm>
            <a:off x="838200" y="1732182"/>
            <a:ext cx="6193971" cy="3736536"/>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玛格丽特有一个叔叔，是一位著名的画家，叫詹姆斯</a:t>
            </a:r>
            <a:r>
              <a:rPr lang="en-US" altLang="zh-CN" sz="2000" dirty="0">
                <a:solidFill>
                  <a:srgbClr val="8FA1B2"/>
                </a:solidFill>
                <a:latin typeface="+mn-ea"/>
              </a:rPr>
              <a:t>·</a:t>
            </a:r>
            <a:r>
              <a:rPr lang="zh-CN" altLang="en-US" sz="2000" dirty="0">
                <a:solidFill>
                  <a:srgbClr val="8FA1B2"/>
                </a:solidFill>
                <a:latin typeface="+mn-ea"/>
              </a:rPr>
              <a:t>巴里。</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委内瑞拉的米兰达将军是詹姆斯</a:t>
            </a:r>
            <a:r>
              <a:rPr lang="en-US" altLang="zh-CN" sz="2000" dirty="0">
                <a:solidFill>
                  <a:srgbClr val="8FA1B2"/>
                </a:solidFill>
                <a:latin typeface="+mn-ea"/>
              </a:rPr>
              <a:t>·</a:t>
            </a:r>
            <a:r>
              <a:rPr lang="zh-CN" altLang="en-US" sz="2000" dirty="0">
                <a:solidFill>
                  <a:srgbClr val="8FA1B2"/>
                </a:solidFill>
                <a:latin typeface="+mn-ea"/>
              </a:rPr>
              <a:t>巴里的一个朋友。米兰达将军有一个又大又漂亮的图书馆，有 </a:t>
            </a:r>
            <a:r>
              <a:rPr lang="en-US" altLang="zh-CN" sz="2000" dirty="0">
                <a:solidFill>
                  <a:srgbClr val="8FA1B2"/>
                </a:solidFill>
                <a:latin typeface="+mn-ea"/>
              </a:rPr>
              <a:t>6000 </a:t>
            </a:r>
            <a:r>
              <a:rPr lang="zh-CN" altLang="en-US" sz="2000" dirty="0">
                <a:solidFill>
                  <a:srgbClr val="8FA1B2"/>
                </a:solidFill>
                <a:latin typeface="+mn-ea"/>
              </a:rPr>
              <a:t>多本书！</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“我想读这个！还有这个！还有这个！”玛格丽特说。玛格丽特既聪明又好奇。米兰达将军对她印象深刻。</a:t>
            </a:r>
          </a:p>
        </p:txBody>
      </p:sp>
    </p:spTree>
    <p:extLst>
      <p:ext uri="{BB962C8B-B14F-4D97-AF65-F5344CB8AC3E}">
        <p14:creationId xmlns:p14="http://schemas.microsoft.com/office/powerpoint/2010/main" val="247225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B0548F2-44D1-D722-BF1A-A71661AC0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6A6AA676-8559-D712-C65D-FFB020C3DDFD}"/>
              </a:ext>
            </a:extLst>
          </p:cNvPr>
          <p:cNvSpPr txBox="1"/>
          <p:nvPr/>
        </p:nvSpPr>
        <p:spPr>
          <a:xfrm>
            <a:off x="838200" y="578020"/>
            <a:ext cx="6193971" cy="6044860"/>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玛格丽特叔叔去世后留给她一些钱。“这钱足够成为医生了！”米兰达将军说。</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“但我不能成为一名医生，”玛格丽特说。</a:t>
            </a:r>
          </a:p>
          <a:p>
            <a:pPr algn="l">
              <a:lnSpc>
                <a:spcPct val="150000"/>
              </a:lnSpc>
            </a:pPr>
            <a:r>
              <a:rPr lang="zh-CN" altLang="en-US" sz="2000" dirty="0">
                <a:solidFill>
                  <a:srgbClr val="8FA1B2"/>
                </a:solidFill>
                <a:latin typeface="+mn-ea"/>
              </a:rPr>
              <a:t>米兰达将军说：“男孩可以当医生，你可以穿得像男孩一样。”</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玛格丽特很勇敢，她为自己的信仰而奋斗，她很想成为一名医生。于是她剪短了头发，练习用低沉的声音说话，并穿上男孩的衣服。</a:t>
            </a:r>
          </a:p>
          <a:p>
            <a:pPr algn="l">
              <a:lnSpc>
                <a:spcPct val="150000"/>
              </a:lnSpc>
            </a:pPr>
            <a:endParaRPr lang="en-US" altLang="zh-CN" sz="2000" dirty="0">
              <a:solidFill>
                <a:srgbClr val="8FA1B2"/>
              </a:solidFill>
              <a:latin typeface="+mn-ea"/>
            </a:endParaRPr>
          </a:p>
          <a:p>
            <a:pPr algn="l">
              <a:lnSpc>
                <a:spcPct val="150000"/>
              </a:lnSpc>
            </a:pPr>
            <a:r>
              <a:rPr lang="zh-CN" altLang="en-US" sz="2000" dirty="0">
                <a:solidFill>
                  <a:srgbClr val="8FA1B2"/>
                </a:solidFill>
                <a:latin typeface="+mn-ea"/>
              </a:rPr>
              <a:t>从那天起，没有人知道玛格丽特是个女孩。她改名詹姆斯</a:t>
            </a:r>
            <a:r>
              <a:rPr lang="en-US" altLang="zh-CN" sz="2000" dirty="0">
                <a:solidFill>
                  <a:srgbClr val="8FA1B2"/>
                </a:solidFill>
                <a:latin typeface="+mn-ea"/>
              </a:rPr>
              <a:t>·</a:t>
            </a:r>
            <a:r>
              <a:rPr lang="zh-CN" altLang="en-US" sz="2000" dirty="0">
                <a:solidFill>
                  <a:srgbClr val="8FA1B2"/>
                </a:solidFill>
                <a:latin typeface="+mn-ea"/>
              </a:rPr>
              <a:t>巴里，“变成了”她叔叔。</a:t>
            </a:r>
          </a:p>
        </p:txBody>
      </p:sp>
    </p:spTree>
    <p:extLst>
      <p:ext uri="{BB962C8B-B14F-4D97-AF65-F5344CB8AC3E}">
        <p14:creationId xmlns:p14="http://schemas.microsoft.com/office/powerpoint/2010/main" val="139105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47ADB6-6823-27AE-79EC-80C619AB2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
            <a:ext cx="14392275" cy="7196138"/>
          </a:xfrm>
          <a:prstGeom prst="rect">
            <a:avLst/>
          </a:prstGeom>
        </p:spPr>
      </p:pic>
      <p:sp>
        <p:nvSpPr>
          <p:cNvPr id="3" name="文本框 2">
            <a:extLst>
              <a:ext uri="{FF2B5EF4-FFF2-40B4-BE49-F238E27FC236}">
                <a16:creationId xmlns:a16="http://schemas.microsoft.com/office/drawing/2014/main" id="{A14C4A1D-A8A5-ED23-52DB-7855B4348889}"/>
              </a:ext>
            </a:extLst>
          </p:cNvPr>
          <p:cNvSpPr txBox="1"/>
          <p:nvPr/>
        </p:nvSpPr>
        <p:spPr>
          <a:xfrm>
            <a:off x="859971" y="2193847"/>
            <a:ext cx="6193971" cy="2813206"/>
          </a:xfrm>
          <a:prstGeom prst="rect">
            <a:avLst/>
          </a:prstGeom>
          <a:noFill/>
        </p:spPr>
        <p:txBody>
          <a:bodyPr wrap="square" rtlCol="0">
            <a:spAutoFit/>
          </a:bodyPr>
          <a:lstStyle/>
          <a:p>
            <a:pPr algn="l">
              <a:lnSpc>
                <a:spcPct val="150000"/>
              </a:lnSpc>
            </a:pPr>
            <a:r>
              <a:rPr lang="zh-CN" altLang="en-US" sz="2000" dirty="0">
                <a:solidFill>
                  <a:srgbClr val="8FA1B2"/>
                </a:solidFill>
                <a:latin typeface="+mn-ea"/>
              </a:rPr>
              <a:t>在学医期间，詹姆斯</a:t>
            </a:r>
            <a:r>
              <a:rPr lang="en-US" altLang="zh-CN" sz="2000" dirty="0">
                <a:solidFill>
                  <a:srgbClr val="8FA1B2"/>
                </a:solidFill>
                <a:latin typeface="+mn-ea"/>
              </a:rPr>
              <a:t>·</a:t>
            </a:r>
            <a:r>
              <a:rPr lang="zh-CN" altLang="en-US" sz="2000" dirty="0">
                <a:solidFill>
                  <a:srgbClr val="8FA1B2"/>
                </a:solidFill>
                <a:latin typeface="+mn-ea"/>
              </a:rPr>
              <a:t>巴里勤奋刻苦，其他同学度假玩乐时，他修了 </a:t>
            </a:r>
            <a:r>
              <a:rPr lang="en-US" altLang="zh-CN" sz="2000" dirty="0">
                <a:solidFill>
                  <a:srgbClr val="8FA1B2"/>
                </a:solidFill>
                <a:latin typeface="+mn-ea"/>
              </a:rPr>
              <a:t>13 </a:t>
            </a:r>
            <a:r>
              <a:rPr lang="zh-CN" altLang="en-US" sz="2000" dirty="0">
                <a:solidFill>
                  <a:srgbClr val="8FA1B2"/>
                </a:solidFill>
                <a:latin typeface="+mn-ea"/>
              </a:rPr>
              <a:t>门课，整个夏天都在学习。</a:t>
            </a:r>
            <a:endParaRPr lang="en-US" altLang="zh-CN" sz="2000" dirty="0">
              <a:solidFill>
                <a:srgbClr val="8FA1B2"/>
              </a:solidFill>
              <a:latin typeface="+mn-ea"/>
            </a:endParaRPr>
          </a:p>
          <a:p>
            <a:pPr algn="l">
              <a:lnSpc>
                <a:spcPct val="150000"/>
              </a:lnSpc>
            </a:pPr>
            <a:endParaRPr lang="zh-CN" altLang="en-US" sz="2000" dirty="0">
              <a:solidFill>
                <a:srgbClr val="8FA1B2"/>
              </a:solidFill>
              <a:latin typeface="+mn-ea"/>
            </a:endParaRPr>
          </a:p>
          <a:p>
            <a:pPr algn="l">
              <a:lnSpc>
                <a:spcPct val="150000"/>
              </a:lnSpc>
            </a:pPr>
            <a:r>
              <a:rPr lang="zh-CN" altLang="en-US" sz="2000" dirty="0">
                <a:solidFill>
                  <a:srgbClr val="8FA1B2"/>
                </a:solidFill>
                <a:latin typeface="+mn-ea"/>
              </a:rPr>
              <a:t>但是五年后，他差点没能参加期末考试。考官们认为他看起来太年轻了！詹姆斯</a:t>
            </a:r>
            <a:r>
              <a:rPr lang="en-US" altLang="zh-CN" sz="2000" dirty="0">
                <a:solidFill>
                  <a:srgbClr val="8FA1B2"/>
                </a:solidFill>
                <a:latin typeface="+mn-ea"/>
              </a:rPr>
              <a:t>·</a:t>
            </a:r>
            <a:r>
              <a:rPr lang="zh-CN" altLang="en-US" sz="2000" dirty="0">
                <a:solidFill>
                  <a:srgbClr val="8FA1B2"/>
                </a:solidFill>
                <a:latin typeface="+mn-ea"/>
              </a:rPr>
              <a:t>巴里没有胡子，因为他不是男人。</a:t>
            </a:r>
          </a:p>
        </p:txBody>
      </p:sp>
    </p:spTree>
    <p:extLst>
      <p:ext uri="{BB962C8B-B14F-4D97-AF65-F5344CB8AC3E}">
        <p14:creationId xmlns:p14="http://schemas.microsoft.com/office/powerpoint/2010/main" val="15892601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思源黑体 CN Medium">
      <a:majorFont>
        <a:latin typeface="思源黑体 CN Medium"/>
        <a:ea typeface="思源黑体 CN Medium"/>
        <a:cs typeface=""/>
      </a:majorFont>
      <a:minorFont>
        <a:latin typeface="思源黑体 CN Medium"/>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50000"/>
          </a:lnSpc>
          <a:defRPr sz="2400" dirty="0" smtClean="0">
            <a:solidFill>
              <a:srgbClr val="8FA1B2"/>
            </a:solidFill>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913</Words>
  <Application>Microsoft Office PowerPoint</Application>
  <PresentationFormat>自定义</PresentationFormat>
  <Paragraphs>59</Paragraphs>
  <Slides>17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17</vt:i4>
      </vt:variant>
    </vt:vector>
  </HeadingPairs>
  <TitlesOfParts>
    <vt:vector size="20" baseType="lpstr">
      <vt:lpstr>思源黑体 CN Medium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hyf</dc:creator>
  <cp:lastModifiedBy>hu yufeng</cp:lastModifiedBy>
  <cp:revision>92</cp:revision>
  <dcterms:created xsi:type="dcterms:W3CDTF">2021-03-14T02:42:17Z</dcterms:created>
  <dcterms:modified xsi:type="dcterms:W3CDTF">2022-07-23T10:02:54Z</dcterms:modified>
</cp:coreProperties>
</file>