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2" r:id="rId5"/>
    <p:sldId id="271" r:id="rId6"/>
    <p:sldId id="270" r:id="rId7"/>
    <p:sldId id="269" r:id="rId8"/>
    <p:sldId id="268" r:id="rId9"/>
    <p:sldId id="267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2022.07.16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E22D85-58BF-CE75-FF26-BAD3E70E5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FDAF36A0-F88E-5164-A5BB-43E4F9CE66EE}"/>
              </a:ext>
            </a:extLst>
          </p:cNvPr>
          <p:cNvSpPr txBox="1"/>
          <p:nvPr/>
        </p:nvSpPr>
        <p:spPr>
          <a:xfrm rot="7498373" flipH="1" flipV="1">
            <a:off x="429771" y="258120"/>
            <a:ext cx="8303624" cy="7275766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pt-BR" altLang="zh-CN" sz="1800" b="1" i="0" u="none" strike="noStrike" baseline="0" dirty="0">
                <a:latin typeface="+mn-ea"/>
              </a:rPr>
              <a:t>SIYA MASUKU • NOZIZWE HERERO • NA D E N E K R I E L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39F0896-BBA4-51DF-FE21-F632399F417F}"/>
              </a:ext>
            </a:extLst>
          </p:cNvPr>
          <p:cNvSpPr txBox="1"/>
          <p:nvPr/>
        </p:nvSpPr>
        <p:spPr>
          <a:xfrm>
            <a:off x="2166257" y="2837392"/>
            <a:ext cx="3189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怎么拿到饼干罐子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EFB337A-2678-6FF6-FEDD-22E0AF39D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D0D559-395C-684F-E044-78E753EA3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AF71B8C-8982-FFF3-15B8-C9846D855755}"/>
              </a:ext>
            </a:extLst>
          </p:cNvPr>
          <p:cNvSpPr txBox="1"/>
          <p:nvPr/>
        </p:nvSpPr>
        <p:spPr>
          <a:xfrm>
            <a:off x="391886" y="5736771"/>
            <a:ext cx="7903028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他们找到一把椅子，轮流爬上去。但谁也够不到饼干罐。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“我妈妈说这样很危险，我们可能会摔下来。”洛洛说。</a:t>
            </a:r>
          </a:p>
        </p:txBody>
      </p:sp>
    </p:spTree>
    <p:extLst>
      <p:ext uri="{BB962C8B-B14F-4D97-AF65-F5344CB8AC3E}">
        <p14:creationId xmlns:p14="http://schemas.microsoft.com/office/powerpoint/2010/main" val="249982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FE4704-FC6D-3365-761D-83D7787C3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95754D-7C56-95ED-0A4A-2AF325007400}"/>
              </a:ext>
            </a:extLst>
          </p:cNvPr>
          <p:cNvSpPr txBox="1"/>
          <p:nvPr/>
        </p:nvSpPr>
        <p:spPr>
          <a:xfrm>
            <a:off x="478971" y="5127171"/>
            <a:ext cx="8469086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于是，洛洛坐到乌纳希的肩膀上，伸出双臂试着够饼干罐。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“我父亲说这样很危险，你可能会摔下来。”乌纳希说。</a:t>
            </a:r>
          </a:p>
        </p:txBody>
      </p:sp>
    </p:spTree>
    <p:extLst>
      <p:ext uri="{BB962C8B-B14F-4D97-AF65-F5344CB8AC3E}">
        <p14:creationId xmlns:p14="http://schemas.microsoft.com/office/powerpoint/2010/main" val="219594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CD9574-92E3-AF1B-A345-1817B3CE4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310647-2CDF-B2D6-B1FE-2CB3E3AE5B15}"/>
              </a:ext>
            </a:extLst>
          </p:cNvPr>
          <p:cNvSpPr txBox="1"/>
          <p:nvPr/>
        </p:nvSpPr>
        <p:spPr>
          <a:xfrm>
            <a:off x="413657" y="1023257"/>
            <a:ext cx="7728857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然后他们找到一根绳子，想把饼干罐套住，然后拉下来。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但他们仍然够不到饼干罐。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米奇说：“我妈妈说这样很危险，罐子可能会砸到我们。”</a:t>
            </a:r>
          </a:p>
        </p:txBody>
      </p:sp>
    </p:spTree>
    <p:extLst>
      <p:ext uri="{BB962C8B-B14F-4D97-AF65-F5344CB8AC3E}">
        <p14:creationId xmlns:p14="http://schemas.microsoft.com/office/powerpoint/2010/main" val="227202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BB7718-92B8-0626-FB8C-FF353A11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2D1E474-6B00-59D6-650B-E37C1519C569}"/>
              </a:ext>
            </a:extLst>
          </p:cNvPr>
          <p:cNvSpPr txBox="1"/>
          <p:nvPr/>
        </p:nvSpPr>
        <p:spPr>
          <a:xfrm>
            <a:off x="838200" y="5040086"/>
            <a:ext cx="744582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“你们在干什么？”乔纳森和萨基问道。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“我们想把饼干罐拿下来。”米奇说。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“我们来帮忙。”他们说。</a:t>
            </a:r>
          </a:p>
        </p:txBody>
      </p:sp>
    </p:spTree>
    <p:extLst>
      <p:ext uri="{BB962C8B-B14F-4D97-AF65-F5344CB8AC3E}">
        <p14:creationId xmlns:p14="http://schemas.microsoft.com/office/powerpoint/2010/main" val="364579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B61803-35B7-6373-300A-5E746C471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6201C7-195B-6A27-F321-FC8980F734EF}"/>
              </a:ext>
            </a:extLst>
          </p:cNvPr>
          <p:cNvSpPr txBox="1"/>
          <p:nvPr/>
        </p:nvSpPr>
        <p:spPr>
          <a:xfrm>
            <a:off x="8926285" y="4669972"/>
            <a:ext cx="531222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乔纳森说：“让我们把桌子推到架子旁，爬上桌子去拿。”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但是，他们还是够不到饼干罐。</a:t>
            </a:r>
          </a:p>
        </p:txBody>
      </p:sp>
    </p:spTree>
    <p:extLst>
      <p:ext uri="{BB962C8B-B14F-4D97-AF65-F5344CB8AC3E}">
        <p14:creationId xmlns:p14="http://schemas.microsoft.com/office/powerpoint/2010/main" val="314576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B30773-AD4E-DAAB-CCC6-A3CFA751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DA3C8C1-33BE-E595-57B6-64C1871BE546}"/>
              </a:ext>
            </a:extLst>
          </p:cNvPr>
          <p:cNvSpPr txBox="1"/>
          <p:nvPr/>
        </p:nvSpPr>
        <p:spPr>
          <a:xfrm>
            <a:off x="489857" y="4604658"/>
            <a:ext cx="8120742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萨基说：“我们用球把罐子撞倒，这样饼干就会掉出来。”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“就这么办！”洛洛和乔纳森说。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“不行！”乌纳希和米奇说。</a:t>
            </a:r>
          </a:p>
        </p:txBody>
      </p:sp>
    </p:spTree>
    <p:extLst>
      <p:ext uri="{BB962C8B-B14F-4D97-AF65-F5344CB8AC3E}">
        <p14:creationId xmlns:p14="http://schemas.microsoft.com/office/powerpoint/2010/main" val="202708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309CFD-C834-8C74-56CB-267C5C679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75FB24-3015-B4A1-68E9-E2DEF331EBCA}"/>
              </a:ext>
            </a:extLst>
          </p:cNvPr>
          <p:cNvSpPr txBox="1"/>
          <p:nvPr/>
        </p:nvSpPr>
        <p:spPr>
          <a:xfrm>
            <a:off x="2764971" y="4735286"/>
            <a:ext cx="5344886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最后，米奇想到一个点子</a:t>
            </a:r>
            <a:r>
              <a:rPr lang="en-US" altLang="zh-CN" sz="2400" dirty="0"/>
              <a:t>……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这就是他们怎么拿到饼干罐的！</a:t>
            </a:r>
          </a:p>
        </p:txBody>
      </p:sp>
    </p:spTree>
    <p:extLst>
      <p:ext uri="{BB962C8B-B14F-4D97-AF65-F5344CB8AC3E}">
        <p14:creationId xmlns:p14="http://schemas.microsoft.com/office/powerpoint/2010/main" val="286566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682EDF-34D7-7165-F1FC-425515BA8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3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28A13E-86CA-28D8-3B1E-E4EC1F698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3F727E-F8F8-8D77-FD25-EAA7DD5034A7}"/>
              </a:ext>
            </a:extLst>
          </p:cNvPr>
          <p:cNvSpPr txBox="1"/>
          <p:nvPr/>
        </p:nvSpPr>
        <p:spPr>
          <a:xfrm>
            <a:off x="8080601" y="1019477"/>
            <a:ext cx="5431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怎么拿到饼干罐子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D6AD81-B1FD-B350-95B3-027E0426ECFE}"/>
              </a:ext>
            </a:extLst>
          </p:cNvPr>
          <p:cNvSpPr txBox="1"/>
          <p:nvPr/>
        </p:nvSpPr>
        <p:spPr>
          <a:xfrm>
            <a:off x="9343344" y="2743200"/>
            <a:ext cx="290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这本书属于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A896C8-1C21-4517-A16E-5A5CEC909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4" y="0"/>
            <a:ext cx="72009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0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DCA213-15CA-56CA-F581-9E75C2262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8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ACCD0A-A8B7-6549-9FD6-0EDD7E218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427B70-4AF2-2074-2533-5891BC63A4C7}"/>
              </a:ext>
            </a:extLst>
          </p:cNvPr>
          <p:cNvSpPr txBox="1"/>
          <p:nvPr/>
        </p:nvSpPr>
        <p:spPr>
          <a:xfrm rot="12992153" flipH="1" flipV="1">
            <a:off x="6014142" y="747396"/>
            <a:ext cx="8303624" cy="7275766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pt-BR" altLang="zh-CN" sz="1800" b="1" i="0" u="none" strike="noStrike" baseline="0" dirty="0">
                <a:latin typeface="+mn-ea"/>
              </a:rPr>
              <a:t>SIYA MASUKU • NOZIZWE HERERO • NA D E N E K R I E L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A91E87-ED6A-AC95-A798-E3317B6DEE0D}"/>
              </a:ext>
            </a:extLst>
          </p:cNvPr>
          <p:cNvSpPr txBox="1"/>
          <p:nvPr/>
        </p:nvSpPr>
        <p:spPr>
          <a:xfrm>
            <a:off x="9296400" y="2815620"/>
            <a:ext cx="3189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怎么拿到饼干罐子</a:t>
            </a:r>
          </a:p>
        </p:txBody>
      </p:sp>
    </p:spTree>
    <p:extLst>
      <p:ext uri="{BB962C8B-B14F-4D97-AF65-F5344CB8AC3E}">
        <p14:creationId xmlns:p14="http://schemas.microsoft.com/office/powerpoint/2010/main" val="27170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E67197-7B73-41BE-7E0A-E731FBE37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E27A5E-FF4A-160B-A5BA-689858180D6C}"/>
              </a:ext>
            </a:extLst>
          </p:cNvPr>
          <p:cNvSpPr txBox="1"/>
          <p:nvPr/>
        </p:nvSpPr>
        <p:spPr>
          <a:xfrm>
            <a:off x="3842658" y="1265204"/>
            <a:ext cx="8392885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米奇、洛洛和乌纳希正在读他们最爱的书。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布鲁顿说：“如果你们帮米奇打扫好房间，就奖励你们饼干。”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“好耶！”</a:t>
            </a:r>
          </a:p>
        </p:txBody>
      </p:sp>
    </p:spTree>
    <p:extLst>
      <p:ext uri="{BB962C8B-B14F-4D97-AF65-F5344CB8AC3E}">
        <p14:creationId xmlns:p14="http://schemas.microsoft.com/office/powerpoint/2010/main" val="338060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9A3532-24D1-67C0-7548-1A19BC7E4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03E00E-1230-5B6B-B44E-0942940D2AA6}"/>
              </a:ext>
            </a:extLst>
          </p:cNvPr>
          <p:cNvSpPr txBox="1"/>
          <p:nvPr/>
        </p:nvSpPr>
        <p:spPr>
          <a:xfrm>
            <a:off x="881743" y="3306780"/>
            <a:ext cx="6314394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然后他们继续读着，读啊，读啊。</a:t>
            </a:r>
          </a:p>
        </p:txBody>
      </p:sp>
    </p:spTree>
    <p:extLst>
      <p:ext uri="{BB962C8B-B14F-4D97-AF65-F5344CB8AC3E}">
        <p14:creationId xmlns:p14="http://schemas.microsoft.com/office/powerpoint/2010/main" val="85793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095FCB-6CE2-D49F-C8A4-0BEFED57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90CA77D-921E-8F37-C2A7-4154CF5B904F}"/>
              </a:ext>
            </a:extLst>
          </p:cNvPr>
          <p:cNvSpPr txBox="1"/>
          <p:nvPr/>
        </p:nvSpPr>
        <p:spPr>
          <a:xfrm>
            <a:off x="881743" y="3306780"/>
            <a:ext cx="6314394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读完了，开始打扫房间。</a:t>
            </a:r>
          </a:p>
        </p:txBody>
      </p:sp>
    </p:spTree>
    <p:extLst>
      <p:ext uri="{BB962C8B-B14F-4D97-AF65-F5344CB8AC3E}">
        <p14:creationId xmlns:p14="http://schemas.microsoft.com/office/powerpoint/2010/main" val="261252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3AC49A-3EE9-29D6-6CDE-2352F9877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4810EFB-59D1-5A1D-378D-1834534EE0F4}"/>
              </a:ext>
            </a:extLst>
          </p:cNvPr>
          <p:cNvSpPr txBox="1"/>
          <p:nvPr/>
        </p:nvSpPr>
        <p:spPr>
          <a:xfrm>
            <a:off x="4789714" y="1284514"/>
            <a:ext cx="762000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“现在我的房间很整洁，”米奇说：“我们去吃饼干吧。”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但他们却没找到普鲁顿。</a:t>
            </a:r>
          </a:p>
        </p:txBody>
      </p:sp>
    </p:spTree>
    <p:extLst>
      <p:ext uri="{BB962C8B-B14F-4D97-AF65-F5344CB8AC3E}">
        <p14:creationId xmlns:p14="http://schemas.microsoft.com/office/powerpoint/2010/main" val="14080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8CBCCE-272C-89A4-F5D8-12E65B898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77E08A-4914-8047-070A-DF353E5DFBFD}"/>
              </a:ext>
            </a:extLst>
          </p:cNvPr>
          <p:cNvSpPr txBox="1"/>
          <p:nvPr/>
        </p:nvSpPr>
        <p:spPr>
          <a:xfrm>
            <a:off x="1567543" y="5148943"/>
            <a:ext cx="5910943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米奇、洛洛和乌纳希盯着架子上的饼干罐，思考怎么把它拿下来。</a:t>
            </a:r>
          </a:p>
        </p:txBody>
      </p:sp>
    </p:spTree>
    <p:extLst>
      <p:ext uri="{BB962C8B-B14F-4D97-AF65-F5344CB8AC3E}">
        <p14:creationId xmlns:p14="http://schemas.microsoft.com/office/powerpoint/2010/main" val="408686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386</Words>
  <Application>Microsoft Office PowerPoint</Application>
  <PresentationFormat>自定义</PresentationFormat>
  <Paragraphs>31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70</cp:revision>
  <dcterms:created xsi:type="dcterms:W3CDTF">2021-03-14T02:42:17Z</dcterms:created>
  <dcterms:modified xsi:type="dcterms:W3CDTF">2022-07-16T00:04:27Z</dcterms:modified>
</cp:coreProperties>
</file>