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2022.11.12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6F96DC-6D91-80A7-99B7-1964DC82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C5B6F2F-EC4B-7AEB-4817-F3675CE22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EF055CE-9909-1141-324C-35D37E457D57}"/>
              </a:ext>
            </a:extLst>
          </p:cNvPr>
          <p:cNvSpPr txBox="1"/>
          <p:nvPr/>
        </p:nvSpPr>
        <p:spPr>
          <a:xfrm>
            <a:off x="272373" y="2815620"/>
            <a:ext cx="3249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/>
              <a:t>妮塔为什么要倒挂着？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0F66D9C-AB60-3A28-2CFF-2180E4CFC8CC}"/>
              </a:ext>
            </a:extLst>
          </p:cNvPr>
          <p:cNvSpPr txBox="1"/>
          <p:nvPr/>
        </p:nvSpPr>
        <p:spPr>
          <a:xfrm>
            <a:off x="875488" y="5136204"/>
            <a:ext cx="204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Roxana Bouwer</a:t>
            </a:r>
          </a:p>
          <a:p>
            <a:pPr algn="ctr"/>
            <a:r>
              <a:rPr lang="en-US" altLang="zh-CN" sz="2000" dirty="0"/>
              <a:t>Sarah Bouwer </a:t>
            </a:r>
          </a:p>
          <a:p>
            <a:pPr algn="ctr"/>
            <a:r>
              <a:rPr lang="en-US" altLang="zh-CN" sz="2000" dirty="0"/>
              <a:t>Emma Hearne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92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29D38F-480E-2BDD-8ED0-6F7A7F79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FECA45-DD75-1633-5FED-DE798E32C4EE}"/>
              </a:ext>
            </a:extLst>
          </p:cNvPr>
          <p:cNvSpPr txBox="1"/>
          <p:nvPr/>
        </p:nvSpPr>
        <p:spPr>
          <a:xfrm>
            <a:off x="661482" y="2751916"/>
            <a:ext cx="268483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大家也不一样。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/>
              <a:t>奥比圆圆</a:t>
            </a:r>
            <a:r>
              <a:rPr lang="zh-CN" altLang="en-US" sz="2400" dirty="0"/>
              <a:t>的，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6D294A-FC89-869B-DD6B-B55993769A0D}"/>
              </a:ext>
            </a:extLst>
          </p:cNvPr>
          <p:cNvSpPr txBox="1"/>
          <p:nvPr/>
        </p:nvSpPr>
        <p:spPr>
          <a:xfrm>
            <a:off x="10327533" y="5852808"/>
            <a:ext cx="1559667" cy="6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淇有雀斑，</a:t>
            </a:r>
          </a:p>
        </p:txBody>
      </p:sp>
    </p:spTree>
    <p:extLst>
      <p:ext uri="{BB962C8B-B14F-4D97-AF65-F5344CB8AC3E}">
        <p14:creationId xmlns:p14="http://schemas.microsoft.com/office/powerpoint/2010/main" val="17668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F698E6-2A9B-6C5E-51B9-222A62CE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578C0-2A3C-248B-DB16-FE06550432BC}"/>
              </a:ext>
            </a:extLst>
          </p:cNvPr>
          <p:cNvSpPr txBox="1"/>
          <p:nvPr/>
        </p:nvSpPr>
        <p:spPr>
          <a:xfrm>
            <a:off x="2665380" y="3306780"/>
            <a:ext cx="206226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蜡拉特别高，</a:t>
            </a:r>
          </a:p>
        </p:txBody>
      </p:sp>
    </p:spTree>
    <p:extLst>
      <p:ext uri="{BB962C8B-B14F-4D97-AF65-F5344CB8AC3E}">
        <p14:creationId xmlns:p14="http://schemas.microsoft.com/office/powerpoint/2010/main" val="165360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18694B-769E-D281-5749-168973C5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90717A-7AFF-E1EE-B1B9-F455AB1C30F4}"/>
              </a:ext>
            </a:extLst>
          </p:cNvPr>
          <p:cNvSpPr txBox="1"/>
          <p:nvPr/>
        </p:nvSpPr>
        <p:spPr>
          <a:xfrm>
            <a:off x="9260732" y="5661497"/>
            <a:ext cx="3385225" cy="58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而璐璐在安静地看书。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3D904C-8936-A86A-124E-7937C1F972ED}"/>
              </a:ext>
            </a:extLst>
          </p:cNvPr>
          <p:cNvSpPr txBox="1"/>
          <p:nvPr/>
        </p:nvSpPr>
        <p:spPr>
          <a:xfrm>
            <a:off x="2140085" y="5661497"/>
            <a:ext cx="3385225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斑斑很活泼，跑来跑去，</a:t>
            </a:r>
          </a:p>
        </p:txBody>
      </p:sp>
    </p:spTree>
    <p:extLst>
      <p:ext uri="{BB962C8B-B14F-4D97-AF65-F5344CB8AC3E}">
        <p14:creationId xmlns:p14="http://schemas.microsoft.com/office/powerpoint/2010/main" val="14385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455EC9-95CC-6951-39E1-BAE83B4B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F8C332-EBF1-B2FB-BEC6-B4A59B227407}"/>
              </a:ext>
            </a:extLst>
          </p:cNvPr>
          <p:cNvSpPr txBox="1"/>
          <p:nvPr/>
        </p:nvSpPr>
        <p:spPr>
          <a:xfrm>
            <a:off x="9182912" y="3306780"/>
            <a:ext cx="377433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快看芙蕾雅狂野的头发。</a:t>
            </a:r>
          </a:p>
        </p:txBody>
      </p:sp>
    </p:spTree>
    <p:extLst>
      <p:ext uri="{BB962C8B-B14F-4D97-AF65-F5344CB8AC3E}">
        <p14:creationId xmlns:p14="http://schemas.microsoft.com/office/powerpoint/2010/main" val="56758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3FCBD8-CA08-F8D8-D530-E7586F47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98EB61-F03D-38F3-04C6-F51A09FD6D20}"/>
              </a:ext>
            </a:extLst>
          </p:cNvPr>
          <p:cNvSpPr txBox="1"/>
          <p:nvPr/>
        </p:nvSpPr>
        <p:spPr>
          <a:xfrm>
            <a:off x="2704291" y="3013110"/>
            <a:ext cx="3346314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西迪戴着眼镜。</a:t>
            </a:r>
          </a:p>
        </p:txBody>
      </p:sp>
    </p:spTree>
    <p:extLst>
      <p:ext uri="{BB962C8B-B14F-4D97-AF65-F5344CB8AC3E}">
        <p14:creationId xmlns:p14="http://schemas.microsoft.com/office/powerpoint/2010/main" val="249787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AEE29F-5351-3D89-4885-6F1970B1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9FFC7D-374E-A89C-F2FA-E1AA167B552C}"/>
              </a:ext>
            </a:extLst>
          </p:cNvPr>
          <p:cNvSpPr txBox="1"/>
          <p:nvPr/>
        </p:nvSpPr>
        <p:spPr>
          <a:xfrm>
            <a:off x="1128409" y="1367787"/>
            <a:ext cx="5077838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而我呢，我特别瘦。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而你就是你，并不奇怪。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你看，每个人都有一些不同。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这样我们大家都一样不同。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世界是一个大游戏，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大家都一样就没意思了。</a:t>
            </a:r>
          </a:p>
        </p:txBody>
      </p:sp>
    </p:spTree>
    <p:extLst>
      <p:ext uri="{BB962C8B-B14F-4D97-AF65-F5344CB8AC3E}">
        <p14:creationId xmlns:p14="http://schemas.microsoft.com/office/powerpoint/2010/main" val="199271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1D37B3-3524-E17F-42E9-FBB9EE8F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247BFA-4CB0-54EB-3DC5-1DC3FF4409D0}"/>
              </a:ext>
            </a:extLst>
          </p:cNvPr>
          <p:cNvSpPr txBox="1"/>
          <p:nvPr/>
        </p:nvSpPr>
        <p:spPr>
          <a:xfrm>
            <a:off x="2295730" y="2198784"/>
            <a:ext cx="342413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妮塔感到开心，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她很感谢新朋友。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倒挂着不是很好玩，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现在她和大家一起玩。</a:t>
            </a:r>
          </a:p>
        </p:txBody>
      </p:sp>
    </p:spTree>
    <p:extLst>
      <p:ext uri="{BB962C8B-B14F-4D97-AF65-F5344CB8AC3E}">
        <p14:creationId xmlns:p14="http://schemas.microsoft.com/office/powerpoint/2010/main" val="148123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041141-C618-99A8-5746-009BF30CB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40"/>
            <a:ext cx="14392275" cy="72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F4279D-C9E9-DBC4-DE5B-A84148FC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A6779E-23A5-B4D8-B19B-FEE60893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074173-EB5F-FBC6-2E65-E2F999A23F5F}"/>
              </a:ext>
            </a:extLst>
          </p:cNvPr>
          <p:cNvSpPr txBox="1"/>
          <p:nvPr/>
        </p:nvSpPr>
        <p:spPr>
          <a:xfrm>
            <a:off x="8014476" y="967364"/>
            <a:ext cx="5564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/>
              <a:t>妮塔为什么要倒挂着？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F204BB-975E-329A-79B7-E4BC84A72215}"/>
              </a:ext>
            </a:extLst>
          </p:cNvPr>
          <p:cNvSpPr txBox="1"/>
          <p:nvPr/>
        </p:nvSpPr>
        <p:spPr>
          <a:xfrm>
            <a:off x="9320364" y="2276272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79747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B019A3-8C2B-231C-5EC8-591C9086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40"/>
            <a:ext cx="14392275" cy="72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7FCCB3-9640-FCDC-615D-9C06855B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D3C6F4-7F53-6DA4-6415-5759DCBD2C97}"/>
              </a:ext>
            </a:extLst>
          </p:cNvPr>
          <p:cNvSpPr txBox="1"/>
          <p:nvPr/>
        </p:nvSpPr>
        <p:spPr>
          <a:xfrm>
            <a:off x="7519479" y="2512169"/>
            <a:ext cx="326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/>
              <a:t>妮塔为什么要倒挂着？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BACCE-4D24-3E4E-E4B9-D0EB1CE3169F}"/>
              </a:ext>
            </a:extLst>
          </p:cNvPr>
          <p:cNvSpPr txBox="1"/>
          <p:nvPr/>
        </p:nvSpPr>
        <p:spPr>
          <a:xfrm>
            <a:off x="8132322" y="4688731"/>
            <a:ext cx="204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Roxana Bouwer</a:t>
            </a:r>
          </a:p>
          <a:p>
            <a:pPr algn="ctr"/>
            <a:r>
              <a:rPr lang="en-US" altLang="zh-CN" sz="2000" dirty="0"/>
              <a:t>Sarah Bouwer </a:t>
            </a:r>
          </a:p>
          <a:p>
            <a:pPr algn="ctr"/>
            <a:r>
              <a:rPr lang="en-US" altLang="zh-CN" sz="2000" dirty="0"/>
              <a:t>Emma Hearne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19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7197F6-9CE9-B8B1-ED15-F449F53E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28EBB2-0428-FA0A-E078-24EA5FE19298}"/>
              </a:ext>
            </a:extLst>
          </p:cNvPr>
          <p:cNvSpPr txBox="1"/>
          <p:nvPr/>
        </p:nvSpPr>
        <p:spPr>
          <a:xfrm>
            <a:off x="1110343" y="2451370"/>
            <a:ext cx="4804075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妮塔倒挂在单杠上，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她长长的头发掠过地面。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树、草和周边的一切都颠倒过来了。</a:t>
            </a:r>
          </a:p>
        </p:txBody>
      </p:sp>
    </p:spTree>
    <p:extLst>
      <p:ext uri="{BB962C8B-B14F-4D97-AF65-F5344CB8AC3E}">
        <p14:creationId xmlns:p14="http://schemas.microsoft.com/office/powerpoint/2010/main" val="425093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8ECE84-62A1-DDDD-F2C2-47FEFDF2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6217EF-F07A-E09F-813A-E268BCDBDF49}"/>
              </a:ext>
            </a:extLst>
          </p:cNvPr>
          <p:cNvSpPr txBox="1"/>
          <p:nvPr/>
        </p:nvSpPr>
        <p:spPr>
          <a:xfrm>
            <a:off x="1561291" y="2198784"/>
            <a:ext cx="403396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她的双脚指向天空。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小纳维走了过来。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他说：“我之前看到你的时候，你就在倒挂着，为什么呢？”</a:t>
            </a:r>
          </a:p>
        </p:txBody>
      </p:sp>
    </p:spTree>
    <p:extLst>
      <p:ext uri="{BB962C8B-B14F-4D97-AF65-F5344CB8AC3E}">
        <p14:creationId xmlns:p14="http://schemas.microsoft.com/office/powerpoint/2010/main" val="25357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287F73-C89D-3C85-650B-507251CA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96B94E-2D45-AD5D-3E10-37CCC2D0B770}"/>
              </a:ext>
            </a:extLst>
          </p:cNvPr>
          <p:cNvSpPr txBox="1"/>
          <p:nvPr/>
        </p:nvSpPr>
        <p:spPr>
          <a:xfrm>
            <a:off x="1070043" y="2198784"/>
            <a:ext cx="6126094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纳维双脚像在空中游动。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妮塔想藏在自己的头发后面。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“倒过来，很，很，很难说话。”她对他说，“我和大家都不一样，我没法融入大家。”</a:t>
            </a:r>
          </a:p>
        </p:txBody>
      </p:sp>
    </p:spTree>
    <p:extLst>
      <p:ext uri="{BB962C8B-B14F-4D97-AF65-F5344CB8AC3E}">
        <p14:creationId xmlns:p14="http://schemas.microsoft.com/office/powerpoint/2010/main" val="20573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22C979-7498-9F9D-6DC1-915AF2604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2396BA-942B-ABE4-C062-F44AC0264AC5}"/>
              </a:ext>
            </a:extLst>
          </p:cNvPr>
          <p:cNvSpPr txBox="1"/>
          <p:nvPr/>
        </p:nvSpPr>
        <p:spPr>
          <a:xfrm>
            <a:off x="1361872" y="1644786"/>
            <a:ext cx="4610911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纳维牵着她，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想和她分享自己的想法。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他们爬到纳维的秘密基地，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从那儿可以看到地上的一切。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他们看着大家跑来跑去。</a:t>
            </a:r>
          </a:p>
        </p:txBody>
      </p:sp>
    </p:spTree>
    <p:extLst>
      <p:ext uri="{BB962C8B-B14F-4D97-AF65-F5344CB8AC3E}">
        <p14:creationId xmlns:p14="http://schemas.microsoft.com/office/powerpoint/2010/main" val="423780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FA330B-1732-A1E1-B419-7058AE0F9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40"/>
            <a:ext cx="14392275" cy="72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301</Words>
  <Application>Microsoft Office PowerPoint</Application>
  <PresentationFormat>自定义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67</cp:revision>
  <dcterms:created xsi:type="dcterms:W3CDTF">2021-03-14T02:42:17Z</dcterms:created>
  <dcterms:modified xsi:type="dcterms:W3CDTF">2022-11-12T03:08:36Z</dcterms:modified>
</cp:coreProperties>
</file>