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64" r:id="rId16"/>
    <p:sldId id="263" r:id="rId17"/>
    <p:sldId id="262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2022.03.05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142DE8-C9FF-4F6A-BCAD-F9ACB2A0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CDD44F-778C-4D63-A40E-9BC8DD9E7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EECA76-BD1A-4F7C-8366-10ED69CC927D}"/>
              </a:ext>
            </a:extLst>
          </p:cNvPr>
          <p:cNvSpPr txBox="1"/>
          <p:nvPr/>
        </p:nvSpPr>
        <p:spPr>
          <a:xfrm>
            <a:off x="1066800" y="1513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/>
              <a:t>房间里的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99C4FF-8536-4187-AFD7-DA44546CCC64}"/>
              </a:ext>
            </a:extLst>
          </p:cNvPr>
          <p:cNvSpPr txBox="1"/>
          <p:nvPr/>
        </p:nvSpPr>
        <p:spPr>
          <a:xfrm>
            <a:off x="6132364" y="10994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/>
              <a:t>大象</a:t>
            </a:r>
          </a:p>
        </p:txBody>
      </p:sp>
    </p:spTree>
    <p:extLst>
      <p:ext uri="{BB962C8B-B14F-4D97-AF65-F5344CB8AC3E}">
        <p14:creationId xmlns:p14="http://schemas.microsoft.com/office/powerpoint/2010/main" val="69253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A30025-DB1C-4572-B1CD-43570905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6EBCC8-646D-4698-B6CB-BFCE1F6156A0}"/>
              </a:ext>
            </a:extLst>
          </p:cNvPr>
          <p:cNvSpPr txBox="1"/>
          <p:nvPr/>
        </p:nvSpPr>
        <p:spPr>
          <a:xfrm>
            <a:off x="1883229" y="2193847"/>
            <a:ext cx="4136572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林迪独自一人回家。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她感到孤独。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于是她走到外面，坐在台阶上。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然后等啊，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然后等啊，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然后等啊。</a:t>
            </a:r>
          </a:p>
        </p:txBody>
      </p:sp>
    </p:spTree>
    <p:extLst>
      <p:ext uri="{BB962C8B-B14F-4D97-AF65-F5344CB8AC3E}">
        <p14:creationId xmlns:p14="http://schemas.microsoft.com/office/powerpoint/2010/main" val="156754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2E26FE-AEBB-4928-939E-4AAC1AE8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49DE03-DDD7-435B-84B5-B50D83199606}"/>
              </a:ext>
            </a:extLst>
          </p:cNvPr>
          <p:cNvSpPr txBox="1"/>
          <p:nvPr/>
        </p:nvSpPr>
        <p:spPr>
          <a:xfrm>
            <a:off x="2100945" y="2655512"/>
            <a:ext cx="3592284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然后</a:t>
            </a:r>
            <a:r>
              <a:rPr lang="en-US" altLang="zh-CN" sz="2000" dirty="0"/>
              <a:t>……</a:t>
            </a:r>
            <a:r>
              <a:rPr lang="zh-CN" altLang="en-US" sz="2000" dirty="0"/>
              <a:t>她看到了大象的身子。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还有牙齿。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还有耳朵。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大象正沿路走来！</a:t>
            </a:r>
          </a:p>
        </p:txBody>
      </p:sp>
    </p:spTree>
    <p:extLst>
      <p:ext uri="{BB962C8B-B14F-4D97-AF65-F5344CB8AC3E}">
        <p14:creationId xmlns:p14="http://schemas.microsoft.com/office/powerpoint/2010/main" val="59542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ECE58C-1656-4CDC-9DB8-4A7C83A8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CE9C07-C36A-4E90-80C9-C3B0024AA53E}"/>
              </a:ext>
            </a:extLst>
          </p:cNvPr>
          <p:cNvSpPr txBox="1"/>
          <p:nvPr/>
        </p:nvSpPr>
        <p:spPr>
          <a:xfrm>
            <a:off x="1709058" y="2886344"/>
            <a:ext cx="398417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她跑上前去拥抱它。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“对不起，”她说：“我不是故意的！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我知道你是真的，你是我的大象。</a:t>
            </a:r>
          </a:p>
        </p:txBody>
      </p:sp>
    </p:spTree>
    <p:extLst>
      <p:ext uri="{BB962C8B-B14F-4D97-AF65-F5344CB8AC3E}">
        <p14:creationId xmlns:p14="http://schemas.microsoft.com/office/powerpoint/2010/main" val="187867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C87B32-F09F-4E58-942A-60C49509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D4B6CA-EA6E-4648-A7F6-A3E947E0C990}"/>
              </a:ext>
            </a:extLst>
          </p:cNvPr>
          <p:cNvSpPr txBox="1"/>
          <p:nvPr/>
        </p:nvSpPr>
        <p:spPr>
          <a:xfrm>
            <a:off x="1132114" y="1732182"/>
            <a:ext cx="4909457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大象把她举起来，放在背上，她骑着大象沿着街道走去。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她向邻居挥手。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“你好，格林先生！你好，格林太太！”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“看看林迪！”格林先生说：“她是怎么上去的？也许她长高了！”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“别傻了，”格林太太说：“小女孩不会长那么高。这谁都知道。”</a:t>
            </a:r>
          </a:p>
        </p:txBody>
      </p:sp>
    </p:spTree>
    <p:extLst>
      <p:ext uri="{BB962C8B-B14F-4D97-AF65-F5344CB8AC3E}">
        <p14:creationId xmlns:p14="http://schemas.microsoft.com/office/powerpoint/2010/main" val="146383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0C674A-F7C9-4C13-A0C2-2DE8C640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298875-8F9C-41D0-B5B2-CD26DA959243}"/>
              </a:ext>
            </a:extLst>
          </p:cNvPr>
          <p:cNvSpPr txBox="1"/>
          <p:nvPr/>
        </p:nvSpPr>
        <p:spPr>
          <a:xfrm>
            <a:off x="1208313" y="2655512"/>
            <a:ext cx="5040087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大象把林迪带到湖边，她从大象滑梯一样的鼻子滑下去。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“耶</a:t>
            </a:r>
            <a:r>
              <a:rPr lang="en-US" altLang="zh-CN" sz="2000" dirty="0"/>
              <a:t>——</a:t>
            </a:r>
            <a:r>
              <a:rPr lang="zh-CN" altLang="en-US" sz="2000" dirty="0"/>
              <a:t>”她尖叫起来。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他们玩了一下午，哈哈大笑，相互泼水。</a:t>
            </a:r>
          </a:p>
        </p:txBody>
      </p:sp>
    </p:spTree>
    <p:extLst>
      <p:ext uri="{BB962C8B-B14F-4D97-AF65-F5344CB8AC3E}">
        <p14:creationId xmlns:p14="http://schemas.microsoft.com/office/powerpoint/2010/main" val="182324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B997D5-0272-42B5-A990-76897B47D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789199-3F89-4BFE-8539-2D00403184A0}"/>
              </a:ext>
            </a:extLst>
          </p:cNvPr>
          <p:cNvSpPr txBox="1"/>
          <p:nvPr/>
        </p:nvSpPr>
        <p:spPr>
          <a:xfrm>
            <a:off x="979714" y="2655512"/>
            <a:ext cx="5257800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晚上，大象为她盖好被子。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“晚安，大象，”林迪说：“谢谢你陪我度过了美好的一天。”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它拍了拍她的头，蜷缩在她的窗外睡着了。</a:t>
            </a:r>
          </a:p>
        </p:txBody>
      </p:sp>
    </p:spTree>
    <p:extLst>
      <p:ext uri="{BB962C8B-B14F-4D97-AF65-F5344CB8AC3E}">
        <p14:creationId xmlns:p14="http://schemas.microsoft.com/office/powerpoint/2010/main" val="41240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B970B1-DF79-4B74-8926-4B51A16DB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A49BAA-EEAA-4B7F-8F61-841AACAD8573}"/>
              </a:ext>
            </a:extLst>
          </p:cNvPr>
          <p:cNvSpPr txBox="1"/>
          <p:nvPr/>
        </p:nvSpPr>
        <p:spPr>
          <a:xfrm>
            <a:off x="903515" y="3117176"/>
            <a:ext cx="5497286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“大象是我世界上最好的朋友，”林迪自言自语：“除了我和我的大象，没有</a:t>
            </a:r>
            <a:r>
              <a:rPr lang="zh-CN" altLang="en-US" sz="2000"/>
              <a:t>人知道。</a:t>
            </a:r>
            <a:r>
              <a:rPr lang="zh-CN" alt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99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5FE79A-81C8-4A29-BD46-599C4741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AEB1EA-A4BB-4290-B577-48A734665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BACD16-B126-4D82-93BF-9CBDE735A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957D4-39EB-4F67-89FC-AB7D9651AB33}"/>
              </a:ext>
            </a:extLst>
          </p:cNvPr>
          <p:cNvSpPr txBox="1"/>
          <p:nvPr/>
        </p:nvSpPr>
        <p:spPr>
          <a:xfrm>
            <a:off x="8859976" y="100148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房间里的大象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F00658-2B34-4D89-8E2D-ED611AEB4457}"/>
              </a:ext>
            </a:extLst>
          </p:cNvPr>
          <p:cNvSpPr txBox="1"/>
          <p:nvPr/>
        </p:nvSpPr>
        <p:spPr>
          <a:xfrm>
            <a:off x="9411040" y="2305538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9478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C59C-E223-4801-B23D-3B38D84E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26BC2-B2A6-461E-9373-7AC1986A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03886-F619-4834-8AE4-9EA7563B8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" y="19804"/>
            <a:ext cx="14295422" cy="71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6EB258-C65A-473F-9EE5-378209A35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66E7DE-FAED-48C5-B146-1CEC220672BD}"/>
              </a:ext>
            </a:extLst>
          </p:cNvPr>
          <p:cNvSpPr txBox="1"/>
          <p:nvPr/>
        </p:nvSpPr>
        <p:spPr>
          <a:xfrm>
            <a:off x="8294915" y="1513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/>
              <a:t>房间里的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BB93B1-DA5F-4636-9D6B-A4B193BE6023}"/>
              </a:ext>
            </a:extLst>
          </p:cNvPr>
          <p:cNvSpPr txBox="1"/>
          <p:nvPr/>
        </p:nvSpPr>
        <p:spPr>
          <a:xfrm>
            <a:off x="13360479" y="10994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/>
              <a:t>大象</a:t>
            </a:r>
          </a:p>
        </p:txBody>
      </p:sp>
    </p:spTree>
    <p:extLst>
      <p:ext uri="{BB962C8B-B14F-4D97-AF65-F5344CB8AC3E}">
        <p14:creationId xmlns:p14="http://schemas.microsoft.com/office/powerpoint/2010/main" val="18581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B744CC-323E-45C7-807D-6789FD6B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8D3C5D-6AD3-47E0-B401-A1D76DEA62B6}"/>
              </a:ext>
            </a:extLst>
          </p:cNvPr>
          <p:cNvSpPr txBox="1"/>
          <p:nvPr/>
        </p:nvSpPr>
        <p:spPr>
          <a:xfrm>
            <a:off x="816429" y="2424679"/>
            <a:ext cx="5736771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一天早上，林迪发现了她房间里有一头大象。 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“看！”她叫道来：“有一头大象在我房间里！”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“不，没有。”她母亲回答道：“大象不住在房子里，这谁都知道。”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大象打了个哈欠。</a:t>
            </a:r>
          </a:p>
        </p:txBody>
      </p:sp>
    </p:spTree>
    <p:extLst>
      <p:ext uri="{BB962C8B-B14F-4D97-AF65-F5344CB8AC3E}">
        <p14:creationId xmlns:p14="http://schemas.microsoft.com/office/powerpoint/2010/main" val="83901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7FEBE0-552D-4294-8016-B5134153C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077295-045C-4A35-865C-56595309F393}"/>
              </a:ext>
            </a:extLst>
          </p:cNvPr>
          <p:cNvSpPr txBox="1"/>
          <p:nvPr/>
        </p:nvSpPr>
        <p:spPr>
          <a:xfrm>
            <a:off x="849085" y="2424679"/>
            <a:ext cx="5617029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早餐时，林迪的爸爸让她把牛奶递过去。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“我不能，”林迪说：“大象把牛奶都喝光了。”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“没有大象。”她父亲回答道：“大象不住在城里，这谁都知道。”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大象打了个嗝。</a:t>
            </a:r>
          </a:p>
        </p:txBody>
      </p:sp>
    </p:spTree>
    <p:extLst>
      <p:ext uri="{BB962C8B-B14F-4D97-AF65-F5344CB8AC3E}">
        <p14:creationId xmlns:p14="http://schemas.microsoft.com/office/powerpoint/2010/main" val="38933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218A47-ECEB-4B3F-86E8-D861487F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8AAAF2-8FF9-4125-9214-72BAF3E78D2C}"/>
              </a:ext>
            </a:extLst>
          </p:cNvPr>
          <p:cNvSpPr txBox="1"/>
          <p:nvPr/>
        </p:nvSpPr>
        <p:spPr>
          <a:xfrm>
            <a:off x="979715" y="2424679"/>
            <a:ext cx="5083628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在学校，老师抱怨道：“黑板怎么了？到处皱巴巴的！”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“那不是黑板，那是我的大象！”林迪说。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“学校里没有大象，”老师说：“这谁都知道。”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大象吃掉了老师的三明治。</a:t>
            </a:r>
          </a:p>
        </p:txBody>
      </p:sp>
    </p:spTree>
    <p:extLst>
      <p:ext uri="{BB962C8B-B14F-4D97-AF65-F5344CB8AC3E}">
        <p14:creationId xmlns:p14="http://schemas.microsoft.com/office/powerpoint/2010/main" val="225400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948CF2-8163-46F4-BD13-A0DE7803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2E013-CBD8-4FD4-A228-AE1938A14BFB}"/>
              </a:ext>
            </a:extLst>
          </p:cNvPr>
          <p:cNvSpPr txBox="1"/>
          <p:nvPr/>
        </p:nvSpPr>
        <p:spPr>
          <a:xfrm>
            <a:off x="544287" y="2424679"/>
            <a:ext cx="6128656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课间休息时，大象跟着林迪到了操场。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它不小心撞到了秋千。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“走开！”林迪说：“你不是真的，而且你不应该在这儿！谁都知道！”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大象垂头丧气地走开了，用鼻子擦擦眼睛。</a:t>
            </a:r>
          </a:p>
        </p:txBody>
      </p:sp>
    </p:spTree>
    <p:extLst>
      <p:ext uri="{BB962C8B-B14F-4D97-AF65-F5344CB8AC3E}">
        <p14:creationId xmlns:p14="http://schemas.microsoft.com/office/powerpoint/2010/main" val="427092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C58145-A637-4C64-8C31-AA3C58E3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293EFA-83D8-41AE-84DB-33D0ED86B42A}"/>
              </a:ext>
            </a:extLst>
          </p:cNvPr>
          <p:cNvSpPr txBox="1"/>
          <p:nvPr/>
        </p:nvSpPr>
        <p:spPr>
          <a:xfrm>
            <a:off x="1611086" y="3117176"/>
            <a:ext cx="4060371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放学后，林迪哪儿都找不到大象。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“大象！”她大喊道：“你在哪儿？”</a:t>
            </a:r>
          </a:p>
        </p:txBody>
      </p:sp>
    </p:spTree>
    <p:extLst>
      <p:ext uri="{BB962C8B-B14F-4D97-AF65-F5344CB8AC3E}">
        <p14:creationId xmlns:p14="http://schemas.microsoft.com/office/powerpoint/2010/main" val="23995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527</Words>
  <Application>Microsoft Office PowerPoint</Application>
  <PresentationFormat>自定义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53</cp:revision>
  <dcterms:created xsi:type="dcterms:W3CDTF">2021-03-14T02:42:17Z</dcterms:created>
  <dcterms:modified xsi:type="dcterms:W3CDTF">2022-03-05T11:23:45Z</dcterms:modified>
</cp:coreProperties>
</file>