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4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2021.08.07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1AE95424-90F3-46B7-B3DB-814006738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82EEA259-A997-4A19-8E13-79AE819E3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71DF1BE0-E7C5-470F-8F63-915998309E64}"/>
              </a:ext>
            </a:extLst>
          </p:cNvPr>
          <p:cNvSpPr txBox="1"/>
          <p:nvPr/>
        </p:nvSpPr>
        <p:spPr>
          <a:xfrm>
            <a:off x="1325880" y="2983230"/>
            <a:ext cx="3342582" cy="1070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>
                <a:latin typeface="+mn-ea"/>
              </a:rPr>
              <a:t>小袜子</a:t>
            </a:r>
            <a:r>
              <a:rPr lang="zh-CN" altLang="en-US" sz="2400" b="1">
                <a:latin typeface="+mn-ea"/>
              </a:rPr>
              <a:t>和小生物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050C34-7D49-4FED-8176-9199D996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763292-8999-42A5-88A8-6708F51D0284}"/>
              </a:ext>
            </a:extLst>
          </p:cNvPr>
          <p:cNvSpPr txBox="1"/>
          <p:nvPr/>
        </p:nvSpPr>
        <p:spPr>
          <a:xfrm>
            <a:off x="8035290" y="857250"/>
            <a:ext cx="5600700" cy="58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“不知道，但带上这个。”老鼠说。</a:t>
            </a:r>
          </a:p>
        </p:txBody>
      </p:sp>
    </p:spTree>
    <p:extLst>
      <p:ext uri="{BB962C8B-B14F-4D97-AF65-F5344CB8AC3E}">
        <p14:creationId xmlns:p14="http://schemas.microsoft.com/office/powerpoint/2010/main" val="121212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D7B6C6-36A1-4F44-AD3E-6F301242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"/>
            <a:ext cx="14392275" cy="71993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D8B09A-FA0A-4F7D-A6BA-643DDB4DEB0E}"/>
              </a:ext>
            </a:extLst>
          </p:cNvPr>
          <p:cNvSpPr txBox="1"/>
          <p:nvPr/>
        </p:nvSpPr>
        <p:spPr>
          <a:xfrm>
            <a:off x="8009453" y="1028700"/>
            <a:ext cx="5724644" cy="587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“你知道我该怎么回家吗？”小袜子问。</a:t>
            </a:r>
          </a:p>
        </p:txBody>
      </p:sp>
    </p:spTree>
    <p:extLst>
      <p:ext uri="{BB962C8B-B14F-4D97-AF65-F5344CB8AC3E}">
        <p14:creationId xmlns:p14="http://schemas.microsoft.com/office/powerpoint/2010/main" val="150137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AF4E85-84F7-480B-891F-18AC77C8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E724B9-5D02-46F1-9C17-425D5982F9DA}"/>
              </a:ext>
            </a:extLst>
          </p:cNvPr>
          <p:cNvSpPr txBox="1"/>
          <p:nvPr/>
        </p:nvSpPr>
        <p:spPr>
          <a:xfrm>
            <a:off x="4491990" y="1931670"/>
            <a:ext cx="5600700" cy="58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“不知道，但带上</a:t>
            </a:r>
            <a:r>
              <a:rPr lang="en-US" altLang="zh-CN" sz="2400" b="0" i="0" u="none" strike="noStrike" baseline="0">
                <a:latin typeface="Josefin Sans"/>
              </a:rPr>
              <a:t>……</a:t>
            </a:r>
            <a:r>
              <a:rPr lang="zh-CN" altLang="en-US" sz="2400" b="0" i="0" u="none" strike="noStrike" baseline="0">
                <a:latin typeface="Josefin Sans"/>
              </a:rPr>
              <a:t>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593692-B9FF-4E19-B23C-E14DA5E14E42}"/>
              </a:ext>
            </a:extLst>
          </p:cNvPr>
          <p:cNvSpPr txBox="1"/>
          <p:nvPr/>
        </p:nvSpPr>
        <p:spPr>
          <a:xfrm>
            <a:off x="5543550" y="3600450"/>
            <a:ext cx="1107996" cy="587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糟糕！</a:t>
            </a:r>
          </a:p>
        </p:txBody>
      </p:sp>
    </p:spTree>
    <p:extLst>
      <p:ext uri="{BB962C8B-B14F-4D97-AF65-F5344CB8AC3E}">
        <p14:creationId xmlns:p14="http://schemas.microsoft.com/office/powerpoint/2010/main" val="159845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88FADB-FB4C-48AF-AEE6-B92C058A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" y="0"/>
            <a:ext cx="14392186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798529-1721-448D-A21D-40C47C0A5134}"/>
              </a:ext>
            </a:extLst>
          </p:cNvPr>
          <p:cNvSpPr txBox="1"/>
          <p:nvPr/>
        </p:nvSpPr>
        <p:spPr>
          <a:xfrm>
            <a:off x="5280660" y="2045970"/>
            <a:ext cx="6676828" cy="587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“也许玻璃弹珠知道我回家的路。”小袜子说。</a:t>
            </a:r>
          </a:p>
        </p:txBody>
      </p:sp>
    </p:spTree>
    <p:extLst>
      <p:ext uri="{BB962C8B-B14F-4D97-AF65-F5344CB8AC3E}">
        <p14:creationId xmlns:p14="http://schemas.microsoft.com/office/powerpoint/2010/main" val="385428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DBEC81-C84B-470A-B7F1-197C4ED9B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2C30602-AA73-4395-A521-45F4C840B5DA}"/>
              </a:ext>
            </a:extLst>
          </p:cNvPr>
          <p:cNvSpPr txBox="1"/>
          <p:nvPr/>
        </p:nvSpPr>
        <p:spPr>
          <a:xfrm>
            <a:off x="1939290" y="2034540"/>
            <a:ext cx="3570208" cy="587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“啊真的！”小袜子说。</a:t>
            </a:r>
          </a:p>
        </p:txBody>
      </p:sp>
    </p:spTree>
    <p:extLst>
      <p:ext uri="{BB962C8B-B14F-4D97-AF65-F5344CB8AC3E}">
        <p14:creationId xmlns:p14="http://schemas.microsoft.com/office/powerpoint/2010/main" val="170321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8BE9FE-D0C5-4FC8-AD7C-7FF216B9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866A30-AB6F-42FB-8649-4065D8166DFA}"/>
              </a:ext>
            </a:extLst>
          </p:cNvPr>
          <p:cNvSpPr txBox="1"/>
          <p:nvPr/>
        </p:nvSpPr>
        <p:spPr>
          <a:xfrm>
            <a:off x="8858250" y="902970"/>
            <a:ext cx="2339102" cy="587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小袜子很开心。</a:t>
            </a:r>
          </a:p>
        </p:txBody>
      </p:sp>
    </p:spTree>
    <p:extLst>
      <p:ext uri="{BB962C8B-B14F-4D97-AF65-F5344CB8AC3E}">
        <p14:creationId xmlns:p14="http://schemas.microsoft.com/office/powerpoint/2010/main" val="267533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DFF2F5-006A-49EF-8327-53854B3F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E0539D-EAAD-4EE7-A8DD-382F1FAF8371}"/>
              </a:ext>
            </a:extLst>
          </p:cNvPr>
          <p:cNvSpPr txBox="1"/>
          <p:nvPr/>
        </p:nvSpPr>
        <p:spPr>
          <a:xfrm>
            <a:off x="880110" y="1131570"/>
            <a:ext cx="3974165" cy="1082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i="0" u="none" strike="noStrike" baseline="0">
                <a:latin typeface="Josefin Sans"/>
              </a:rPr>
              <a:t>自己做小袜子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715778-1CA3-46A3-8681-C9993345C497}"/>
              </a:ext>
            </a:extLst>
          </p:cNvPr>
          <p:cNvSpPr txBox="1"/>
          <p:nvPr/>
        </p:nvSpPr>
        <p:spPr>
          <a:xfrm>
            <a:off x="854095" y="3028727"/>
            <a:ext cx="6585201" cy="335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不同的袜子有不同的个性，选择你喜欢的袜子。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你需要：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b="0" i="0" u="none" strike="noStrike" baseline="0">
                <a:latin typeface="Josefin Sans"/>
              </a:rPr>
              <a:t>一只袜子</a:t>
            </a:r>
            <a:endParaRPr lang="en-US" altLang="zh-CN" sz="2400">
              <a:latin typeface="Josefin Sans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b="0" i="0" u="none" strike="noStrike" baseline="0">
                <a:latin typeface="Josefin Sans"/>
              </a:rPr>
              <a:t>两个纽扣</a:t>
            </a:r>
            <a:endParaRPr lang="en-US" altLang="zh-CN" sz="2400" b="0" i="0" u="none" strike="noStrike" baseline="0">
              <a:latin typeface="Josefin Sans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b="0" i="0" u="none" strike="noStrike" baseline="0">
                <a:latin typeface="Josefin Sans"/>
              </a:rPr>
              <a:t>针和线</a:t>
            </a:r>
            <a:endParaRPr lang="en-US" altLang="zh-CN" sz="2400" b="0" i="0" u="none" strike="noStrike" baseline="0">
              <a:latin typeface="Josefin Sans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b="0" i="0" u="none" strike="noStrike" baseline="0">
                <a:latin typeface="Josefin Sans"/>
              </a:rPr>
              <a:t>大人的帮忙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C872C6-ED79-4201-B68E-2403A52F9C5F}"/>
              </a:ext>
            </a:extLst>
          </p:cNvPr>
          <p:cNvSpPr txBox="1"/>
          <p:nvPr/>
        </p:nvSpPr>
        <p:spPr>
          <a:xfrm>
            <a:off x="8867140" y="4412054"/>
            <a:ext cx="3570208" cy="1974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i="0" u="none" strike="noStrike" baseline="0">
                <a:latin typeface="Josefin Sans"/>
              </a:rPr>
              <a:t>说明</a:t>
            </a:r>
            <a:endParaRPr lang="en-US" altLang="zh-CN" sz="3600" b="1" i="0" u="none" strike="noStrike" baseline="0">
              <a:latin typeface="Josefin Sans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Josefin Sans"/>
              </a:rPr>
              <a:t>请</a:t>
            </a:r>
            <a:r>
              <a:rPr lang="zh-CN" altLang="en-US" sz="2400" b="0" i="0" u="none" strike="noStrike" baseline="0">
                <a:latin typeface="Josefin Sans"/>
              </a:rPr>
              <a:t>大人把纽扣缝到袜子上</a:t>
            </a:r>
          </a:p>
          <a:p>
            <a:pPr algn="l">
              <a:lnSpc>
                <a:spcPct val="150000"/>
              </a:lnSpc>
            </a:pPr>
            <a:endParaRPr lang="zh-CN" altLang="en-US" sz="2400" b="0" i="0" u="none" strike="noStrike" baseline="0">
              <a:latin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411704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50B67F-CA24-452E-A933-18BB3DDA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5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ACC1D5-18D4-4C8A-BED2-94ECF6D6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5D5743-63A2-42A7-8E3F-5474BDDB2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14F2AE-3691-464F-8F36-42AA377E2394}"/>
              </a:ext>
            </a:extLst>
          </p:cNvPr>
          <p:cNvSpPr txBox="1"/>
          <p:nvPr/>
        </p:nvSpPr>
        <p:spPr>
          <a:xfrm>
            <a:off x="10011757" y="237187"/>
            <a:ext cx="1608133" cy="82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>
                <a:latin typeface="+mn-ea"/>
              </a:rPr>
              <a:t>小袜子</a:t>
            </a:r>
            <a:endParaRPr lang="zh-CN" altLang="en-US" sz="1600" b="1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AFD59C-98E4-4573-96FC-F16D8AC55784}"/>
              </a:ext>
            </a:extLst>
          </p:cNvPr>
          <p:cNvSpPr txBox="1"/>
          <p:nvPr/>
        </p:nvSpPr>
        <p:spPr>
          <a:xfrm>
            <a:off x="10237827" y="212598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>
                <a:latin typeface="+mn-ea"/>
              </a:rPr>
              <a:t>和小生物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59407-C0B3-4937-8904-E0ABBA542669}"/>
              </a:ext>
            </a:extLst>
          </p:cNvPr>
          <p:cNvSpPr txBox="1"/>
          <p:nvPr/>
        </p:nvSpPr>
        <p:spPr>
          <a:xfrm>
            <a:off x="9934813" y="31751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1670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CD78DE-9B96-4323-99BA-D49B2EE1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7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8B312C-BDDC-4A64-AAEF-51D5CC1C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A41DF7-803C-46C7-92BC-D85AD961BD42}"/>
              </a:ext>
            </a:extLst>
          </p:cNvPr>
          <p:cNvSpPr txBox="1"/>
          <p:nvPr/>
        </p:nvSpPr>
        <p:spPr>
          <a:xfrm>
            <a:off x="8595360" y="2927277"/>
            <a:ext cx="3342582" cy="1070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>
                <a:latin typeface="+mn-ea"/>
              </a:rPr>
              <a:t>小袜子</a:t>
            </a:r>
            <a:r>
              <a:rPr lang="zh-CN" altLang="en-US" sz="2400" b="1">
                <a:latin typeface="+mn-ea"/>
              </a:rPr>
              <a:t>和小生物</a:t>
            </a:r>
          </a:p>
        </p:txBody>
      </p:sp>
    </p:spTree>
    <p:extLst>
      <p:ext uri="{BB962C8B-B14F-4D97-AF65-F5344CB8AC3E}">
        <p14:creationId xmlns:p14="http://schemas.microsoft.com/office/powerpoint/2010/main" val="29925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98D7EF-5E80-4B38-8BA4-55B6E983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A688FA-F3DB-45AD-999A-97D2B8C04A1B}"/>
              </a:ext>
            </a:extLst>
          </p:cNvPr>
          <p:cNvSpPr txBox="1"/>
          <p:nvPr/>
        </p:nvSpPr>
        <p:spPr>
          <a:xfrm>
            <a:off x="9326880" y="336961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今天是洗袜子的日子。</a:t>
            </a:r>
          </a:p>
        </p:txBody>
      </p:sp>
    </p:spTree>
    <p:extLst>
      <p:ext uri="{BB962C8B-B14F-4D97-AF65-F5344CB8AC3E}">
        <p14:creationId xmlns:p14="http://schemas.microsoft.com/office/powerpoint/2010/main" val="167175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40E4B5-4CC8-417F-B87A-E30F5F75B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6BD88B-FD0B-4A16-8433-4542EB815C3B}"/>
              </a:ext>
            </a:extLst>
          </p:cNvPr>
          <p:cNvSpPr txBox="1"/>
          <p:nvPr/>
        </p:nvSpPr>
        <p:spPr>
          <a:xfrm>
            <a:off x="1737360" y="4880610"/>
            <a:ext cx="2646878" cy="1141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哦，不！</a:t>
            </a:r>
          </a:p>
          <a:p>
            <a:pPr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小袜子掉了出来！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38974-3199-49BA-90BA-199BAB6237BB}"/>
              </a:ext>
            </a:extLst>
          </p:cNvPr>
          <p:cNvSpPr txBox="1"/>
          <p:nvPr/>
        </p:nvSpPr>
        <p:spPr>
          <a:xfrm>
            <a:off x="7852410" y="5160686"/>
            <a:ext cx="3877985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“我得回家。”小袜子说。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24803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D127D5-677A-4C7B-8830-C5947265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4FFA54-5F64-464B-875A-CE242D74CF90}"/>
              </a:ext>
            </a:extLst>
          </p:cNvPr>
          <p:cNvSpPr txBox="1"/>
          <p:nvPr/>
        </p:nvSpPr>
        <p:spPr>
          <a:xfrm>
            <a:off x="457200" y="1154430"/>
            <a:ext cx="6032421" cy="587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“你们知道我该怎么回家吗？”小袜子问。</a:t>
            </a:r>
          </a:p>
        </p:txBody>
      </p:sp>
    </p:spTree>
    <p:extLst>
      <p:ext uri="{BB962C8B-B14F-4D97-AF65-F5344CB8AC3E}">
        <p14:creationId xmlns:p14="http://schemas.microsoft.com/office/powerpoint/2010/main" val="79038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BE044F-8C44-400A-96A8-EDF032DA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FD64B2-EE88-412D-A204-067958CA75D7}"/>
              </a:ext>
            </a:extLst>
          </p:cNvPr>
          <p:cNvSpPr txBox="1"/>
          <p:nvPr/>
        </p:nvSpPr>
        <p:spPr>
          <a:xfrm>
            <a:off x="2617470" y="1074420"/>
            <a:ext cx="5600700" cy="58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“不知道，但带上这个。”机器人说。</a:t>
            </a:r>
          </a:p>
        </p:txBody>
      </p:sp>
    </p:spTree>
    <p:extLst>
      <p:ext uri="{BB962C8B-B14F-4D97-AF65-F5344CB8AC3E}">
        <p14:creationId xmlns:p14="http://schemas.microsoft.com/office/powerpoint/2010/main" val="3475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B40EF8-54F9-48FA-B437-D52C9647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3321D5-14B8-4CA2-A551-6F5BEDD59738}"/>
              </a:ext>
            </a:extLst>
          </p:cNvPr>
          <p:cNvSpPr txBox="1"/>
          <p:nvPr/>
        </p:nvSpPr>
        <p:spPr>
          <a:xfrm>
            <a:off x="1471493" y="1154430"/>
            <a:ext cx="5724644" cy="587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u="none" strike="noStrike" baseline="0">
                <a:latin typeface="Josefin Sans"/>
              </a:rPr>
              <a:t>“你知道我该怎么回家吗？”小袜子问。</a:t>
            </a:r>
          </a:p>
        </p:txBody>
      </p:sp>
    </p:spTree>
    <p:extLst>
      <p:ext uri="{BB962C8B-B14F-4D97-AF65-F5344CB8AC3E}">
        <p14:creationId xmlns:p14="http://schemas.microsoft.com/office/powerpoint/2010/main" val="263096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b="0" i="0" u="none" strike="noStrike" baseline="0" smtClean="0">
            <a:latin typeface="Josefi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189</Words>
  <Application>Microsoft Office PowerPoint</Application>
  <PresentationFormat>自定义</PresentationFormat>
  <Paragraphs>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Josefin Sans</vt:lpstr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48</cp:revision>
  <dcterms:created xsi:type="dcterms:W3CDTF">2021-03-14T02:42:17Z</dcterms:created>
  <dcterms:modified xsi:type="dcterms:W3CDTF">2021-08-07T01:43:03Z</dcterms:modified>
</cp:coreProperties>
</file>