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5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73" r:id="rId14"/>
    <p:sldId id="264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2022.12.18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5C3F76-D6A2-B52F-38D3-19F5267A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369EE05-9823-9638-41B1-CADF84E01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EC70843-B298-C634-7A55-AB834CE1BA37}"/>
              </a:ext>
            </a:extLst>
          </p:cNvPr>
          <p:cNvSpPr txBox="1"/>
          <p:nvPr/>
        </p:nvSpPr>
        <p:spPr>
          <a:xfrm>
            <a:off x="1357992" y="631372"/>
            <a:ext cx="448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找数字的扎内娜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303443-E65B-9C1D-59F7-1DC5F6D99C72}"/>
              </a:ext>
            </a:extLst>
          </p:cNvPr>
          <p:cNvSpPr txBox="1"/>
          <p:nvPr/>
        </p:nvSpPr>
        <p:spPr>
          <a:xfrm>
            <a:off x="3546021" y="1861457"/>
            <a:ext cx="229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Hanrie</a:t>
            </a:r>
            <a:r>
              <a:rPr lang="en-US" altLang="zh-CN" sz="2000" dirty="0"/>
              <a:t> Coetzee</a:t>
            </a:r>
          </a:p>
          <a:p>
            <a:pPr algn="ctr"/>
            <a:r>
              <a:rPr lang="en-US" altLang="zh-CN" sz="2000" dirty="0"/>
              <a:t>Laura de Lange </a:t>
            </a:r>
          </a:p>
          <a:p>
            <a:pPr algn="ctr"/>
            <a:r>
              <a:rPr lang="en-US" altLang="zh-CN" sz="2000" dirty="0"/>
              <a:t>Arthur </a:t>
            </a:r>
            <a:r>
              <a:rPr lang="en-US" altLang="zh-CN" sz="2000" dirty="0" err="1"/>
              <a:t>Attwell</a:t>
            </a:r>
            <a:r>
              <a:rPr lang="en-US" altLang="zh-CN" sz="20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5417B4-A744-24FF-984B-5BA9142B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93A701-7936-4911-5A7C-5DA089970085}"/>
              </a:ext>
            </a:extLst>
          </p:cNvPr>
          <p:cNvSpPr txBox="1"/>
          <p:nvPr/>
        </p:nvSpPr>
        <p:spPr>
          <a:xfrm>
            <a:off x="1070042" y="3029781"/>
            <a:ext cx="453308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扎内娜看见琳达在数鸡，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清点是不是都回家了。</a:t>
            </a:r>
          </a:p>
        </p:txBody>
      </p:sp>
    </p:spTree>
    <p:extLst>
      <p:ext uri="{BB962C8B-B14F-4D97-AF65-F5344CB8AC3E}">
        <p14:creationId xmlns:p14="http://schemas.microsoft.com/office/powerpoint/2010/main" val="249905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7CEE4E-D759-7A8C-A1BE-24AD2B80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F5B7EE-C52F-5DA4-0B4B-B1DB259C33AC}"/>
              </a:ext>
            </a:extLst>
          </p:cNvPr>
          <p:cNvSpPr txBox="1"/>
          <p:nvPr/>
        </p:nvSpPr>
        <p:spPr>
          <a:xfrm>
            <a:off x="8949446" y="5695160"/>
            <a:ext cx="453308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但扎内娜不开心。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“那些不是数字，那些是鸡！”</a:t>
            </a:r>
          </a:p>
        </p:txBody>
      </p:sp>
    </p:spTree>
    <p:extLst>
      <p:ext uri="{BB962C8B-B14F-4D97-AF65-F5344CB8AC3E}">
        <p14:creationId xmlns:p14="http://schemas.microsoft.com/office/powerpoint/2010/main" val="100489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B2CC76-B549-8F25-5FAC-6EBF3821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A78BE8-DA7E-1FFB-7D08-2E49DDF919E3}"/>
              </a:ext>
            </a:extLst>
          </p:cNvPr>
          <p:cNvSpPr txBox="1"/>
          <p:nvPr/>
        </p:nvSpPr>
        <p:spPr>
          <a:xfrm>
            <a:off x="1070042" y="3029781"/>
            <a:ext cx="4766554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扎伊娜看见姑姑在算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离晚餐还剩多少时间。</a:t>
            </a:r>
          </a:p>
        </p:txBody>
      </p:sp>
    </p:spTree>
    <p:extLst>
      <p:ext uri="{BB962C8B-B14F-4D97-AF65-F5344CB8AC3E}">
        <p14:creationId xmlns:p14="http://schemas.microsoft.com/office/powerpoint/2010/main" val="70928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4BF759-AF09-49EE-B5C6-4915C7DF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7037" cy="71985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99F9D2-12DC-768E-3B75-6341F03F1582}"/>
              </a:ext>
            </a:extLst>
          </p:cNvPr>
          <p:cNvSpPr txBox="1"/>
          <p:nvPr/>
        </p:nvSpPr>
        <p:spPr>
          <a:xfrm>
            <a:off x="8949446" y="5695160"/>
            <a:ext cx="453308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但扎内娜不开心。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“那些不是数字，那些是时间！”</a:t>
            </a:r>
          </a:p>
        </p:txBody>
      </p:sp>
    </p:spTree>
    <p:extLst>
      <p:ext uri="{BB962C8B-B14F-4D97-AF65-F5344CB8AC3E}">
        <p14:creationId xmlns:p14="http://schemas.microsoft.com/office/powerpoint/2010/main" val="146492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E9FB6E-00B9-5419-A683-B6551F9F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53E15E-8C04-FCB7-FBDA-6DE9E7D826B2}"/>
              </a:ext>
            </a:extLst>
          </p:cNvPr>
          <p:cNvSpPr txBox="1"/>
          <p:nvPr/>
        </p:nvSpPr>
        <p:spPr>
          <a:xfrm>
            <a:off x="1420238" y="2475783"/>
            <a:ext cx="453308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扎内娜找不到世界里的数字。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她找姐姐菇菇，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菇菇八岁了，什么都知道。</a:t>
            </a:r>
          </a:p>
        </p:txBody>
      </p:sp>
    </p:spTree>
    <p:extLst>
      <p:ext uri="{BB962C8B-B14F-4D97-AF65-F5344CB8AC3E}">
        <p14:creationId xmlns:p14="http://schemas.microsoft.com/office/powerpoint/2010/main" val="28830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74388E-5C9D-1ADF-F8BF-08BDB7FF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4E1695-DD54-912E-0B3F-706ABC43D70B}"/>
              </a:ext>
            </a:extLst>
          </p:cNvPr>
          <p:cNvSpPr txBox="1"/>
          <p:nvPr/>
        </p:nvSpPr>
        <p:spPr>
          <a:xfrm>
            <a:off x="1634246" y="2198784"/>
            <a:ext cx="5058384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“如果你从正确的角度看这个世界，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你就能找到数字。”菇菇说。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菇菇给扎内娜一双魔法眼镜，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告诉她自己去寻找世间的数字。</a:t>
            </a:r>
          </a:p>
        </p:txBody>
      </p:sp>
    </p:spTree>
    <p:extLst>
      <p:ext uri="{BB962C8B-B14F-4D97-AF65-F5344CB8AC3E}">
        <p14:creationId xmlns:p14="http://schemas.microsoft.com/office/powerpoint/2010/main" val="308612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DEB97D-B9B9-533B-8249-FAC011EC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EC9621-1D5C-EFA3-DA15-78788369F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DA1587-883C-5BF6-A071-4609FB7E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DDCFD2-44E7-9AB9-698E-70063245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DBFAD2-95E0-06A7-110B-6E83C628290F}"/>
              </a:ext>
            </a:extLst>
          </p:cNvPr>
          <p:cNvSpPr txBox="1"/>
          <p:nvPr/>
        </p:nvSpPr>
        <p:spPr>
          <a:xfrm>
            <a:off x="9675359" y="2057400"/>
            <a:ext cx="224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5BAC3-927F-DB29-49B9-155906FAF00C}"/>
              </a:ext>
            </a:extLst>
          </p:cNvPr>
          <p:cNvSpPr txBox="1"/>
          <p:nvPr/>
        </p:nvSpPr>
        <p:spPr>
          <a:xfrm>
            <a:off x="8554130" y="197703"/>
            <a:ext cx="448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找数字的扎内娜</a:t>
            </a:r>
          </a:p>
        </p:txBody>
      </p:sp>
    </p:spTree>
    <p:extLst>
      <p:ext uri="{BB962C8B-B14F-4D97-AF65-F5344CB8AC3E}">
        <p14:creationId xmlns:p14="http://schemas.microsoft.com/office/powerpoint/2010/main" val="36045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1D95CF-833C-755D-C0E9-F56C530B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27A759-C408-F287-D8B6-56C0F5292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132E19-055D-5B54-CB79-8EB8FE861581}"/>
              </a:ext>
            </a:extLst>
          </p:cNvPr>
          <p:cNvSpPr txBox="1"/>
          <p:nvPr/>
        </p:nvSpPr>
        <p:spPr>
          <a:xfrm>
            <a:off x="8303758" y="1872343"/>
            <a:ext cx="49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/>
              <a:t>Hanrie</a:t>
            </a:r>
            <a:r>
              <a:rPr lang="en-US" altLang="zh-CN" sz="1800" dirty="0"/>
              <a:t> Coetzee • Laura de Lange • Arthur </a:t>
            </a:r>
            <a:r>
              <a:rPr lang="en-US" altLang="zh-CN" sz="1800" dirty="0" err="1"/>
              <a:t>Attwell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4C79FE-407F-4609-722F-159AC5C37B53}"/>
              </a:ext>
            </a:extLst>
          </p:cNvPr>
          <p:cNvSpPr txBox="1"/>
          <p:nvPr/>
        </p:nvSpPr>
        <p:spPr>
          <a:xfrm>
            <a:off x="8554130" y="654903"/>
            <a:ext cx="448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找数字的扎内娜</a:t>
            </a:r>
          </a:p>
        </p:txBody>
      </p:sp>
    </p:spTree>
    <p:extLst>
      <p:ext uri="{BB962C8B-B14F-4D97-AF65-F5344CB8AC3E}">
        <p14:creationId xmlns:p14="http://schemas.microsoft.com/office/powerpoint/2010/main" val="113650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382403-CF95-9371-1931-FC05E8CB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6F3E50-358E-B1C8-23BC-D63B5D9275D6}"/>
              </a:ext>
            </a:extLst>
          </p:cNvPr>
          <p:cNvSpPr txBox="1"/>
          <p:nvPr/>
        </p:nvSpPr>
        <p:spPr>
          <a:xfrm>
            <a:off x="856033" y="3029781"/>
            <a:ext cx="5175115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大家告诉扎内娜，身边有很多数字。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但她无论多努力，都找不到它们。</a:t>
            </a:r>
          </a:p>
        </p:txBody>
      </p:sp>
    </p:spTree>
    <p:extLst>
      <p:ext uri="{BB962C8B-B14F-4D97-AF65-F5344CB8AC3E}">
        <p14:creationId xmlns:p14="http://schemas.microsoft.com/office/powerpoint/2010/main" val="20634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987112-6D5C-3A2E-B4C9-27FA103F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717964-55A0-1056-B4EC-2A014759B29A}"/>
              </a:ext>
            </a:extLst>
          </p:cNvPr>
          <p:cNvSpPr txBox="1"/>
          <p:nvPr/>
        </p:nvSpPr>
        <p:spPr>
          <a:xfrm>
            <a:off x="1848255" y="2751916"/>
            <a:ext cx="453308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扎内娜让婆婆帮忙找数字。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婆婆指着架子上的罐头数到：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“一、二、三、四。”</a:t>
            </a:r>
          </a:p>
        </p:txBody>
      </p:sp>
    </p:spTree>
    <p:extLst>
      <p:ext uri="{BB962C8B-B14F-4D97-AF65-F5344CB8AC3E}">
        <p14:creationId xmlns:p14="http://schemas.microsoft.com/office/powerpoint/2010/main" val="10811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D417CC-9DC2-4746-FCF2-A9547B27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0908FD-7B9D-12AE-91D7-4B805405C697}"/>
              </a:ext>
            </a:extLst>
          </p:cNvPr>
          <p:cNvSpPr txBox="1"/>
          <p:nvPr/>
        </p:nvSpPr>
        <p:spPr>
          <a:xfrm>
            <a:off x="8949446" y="5695160"/>
            <a:ext cx="453308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但扎内娜不开心。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“那些不是数字，那些是罐子！”</a:t>
            </a:r>
          </a:p>
        </p:txBody>
      </p:sp>
    </p:spTree>
    <p:extLst>
      <p:ext uri="{BB962C8B-B14F-4D97-AF65-F5344CB8AC3E}">
        <p14:creationId xmlns:p14="http://schemas.microsoft.com/office/powerpoint/2010/main" val="1151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77DA2E-AE20-D740-A444-E074934D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B0A0CD-386A-0B2B-40B8-A0DD94D87282}"/>
              </a:ext>
            </a:extLst>
          </p:cNvPr>
          <p:cNvSpPr txBox="1"/>
          <p:nvPr/>
        </p:nvSpPr>
        <p:spPr>
          <a:xfrm>
            <a:off x="1556425" y="2751916"/>
            <a:ext cx="453308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扎内娜让妈妈帮忙找数字。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妈妈指着园子里的胡萝卜数到：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“一、二、三、四。”</a:t>
            </a:r>
          </a:p>
        </p:txBody>
      </p:sp>
    </p:spTree>
    <p:extLst>
      <p:ext uri="{BB962C8B-B14F-4D97-AF65-F5344CB8AC3E}">
        <p14:creationId xmlns:p14="http://schemas.microsoft.com/office/powerpoint/2010/main" val="39749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7F0CC8-6351-6397-3F08-A6053D04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ECFCCF-663C-D197-42BA-95BE26067E6F}"/>
              </a:ext>
            </a:extLst>
          </p:cNvPr>
          <p:cNvSpPr txBox="1"/>
          <p:nvPr/>
        </p:nvSpPr>
        <p:spPr>
          <a:xfrm>
            <a:off x="8949446" y="5695160"/>
            <a:ext cx="4630367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但扎内娜不开心。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“那些不是数字，那些是胡萝卜！”</a:t>
            </a:r>
          </a:p>
        </p:txBody>
      </p:sp>
    </p:spTree>
    <p:extLst>
      <p:ext uri="{BB962C8B-B14F-4D97-AF65-F5344CB8AC3E}">
        <p14:creationId xmlns:p14="http://schemas.microsoft.com/office/powerpoint/2010/main" val="26058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262</Words>
  <Application>Microsoft Office PowerPoint</Application>
  <PresentationFormat>自定义</PresentationFormat>
  <Paragraphs>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62</cp:revision>
  <dcterms:created xsi:type="dcterms:W3CDTF">2021-03-14T02:42:17Z</dcterms:created>
  <dcterms:modified xsi:type="dcterms:W3CDTF">2022-12-18T10:48:26Z</dcterms:modified>
</cp:coreProperties>
</file>