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2022.02.26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2022.02.26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1E14D3-F746-4208-8CC6-DEC7D1387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09ACB46-839F-4BEA-9AE9-BF92C9770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8B2097BD-8B6F-4F10-A510-36D1CD928313}"/>
              </a:ext>
            </a:extLst>
          </p:cNvPr>
          <p:cNvSpPr txBox="1"/>
          <p:nvPr/>
        </p:nvSpPr>
        <p:spPr>
          <a:xfrm>
            <a:off x="2053678" y="151855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b="1" dirty="0"/>
              <a:t>美梦枕头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874E05C-8FA8-4B30-ACA3-DFF7DA6549AD}"/>
              </a:ext>
            </a:extLst>
          </p:cNvPr>
          <p:cNvSpPr txBox="1"/>
          <p:nvPr/>
        </p:nvSpPr>
        <p:spPr>
          <a:xfrm>
            <a:off x="1007009" y="1886519"/>
            <a:ext cx="5355771" cy="129539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14356"/>
              </a:avLst>
            </a:prstTxWarp>
            <a:spAutoFit/>
          </a:bodyPr>
          <a:lstStyle/>
          <a:p>
            <a:pPr algn="ctr"/>
            <a:r>
              <a:rPr lang="de-DE" altLang="zh-CN" sz="1600" dirty="0"/>
              <a:t>LUTFIA KAMISH     NADENE KRIEL     NADIA DAVIDS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786048-2996-4EA3-9109-3198BA916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7F8ECD-80A8-4A19-8A41-F482F3240D79}"/>
              </a:ext>
            </a:extLst>
          </p:cNvPr>
          <p:cNvSpPr txBox="1"/>
          <p:nvPr/>
        </p:nvSpPr>
        <p:spPr>
          <a:xfrm>
            <a:off x="729343" y="4201886"/>
            <a:ext cx="3494314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“它们是真的！”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“就像我们一起读故事一样，虽然是编的，但我们会感到开心、害怕或兴奋。梦也一样。”</a:t>
            </a:r>
          </a:p>
        </p:txBody>
      </p:sp>
    </p:spTree>
    <p:extLst>
      <p:ext uri="{BB962C8B-B14F-4D97-AF65-F5344CB8AC3E}">
        <p14:creationId xmlns:p14="http://schemas.microsoft.com/office/powerpoint/2010/main" val="171647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2B2362-5C02-456A-ABB1-49E7FF74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F5FDE9-8C97-451D-8DD9-0BB0CBB2D774}"/>
              </a:ext>
            </a:extLst>
          </p:cNvPr>
          <p:cNvSpPr txBox="1"/>
          <p:nvPr/>
        </p:nvSpPr>
        <p:spPr>
          <a:xfrm>
            <a:off x="1023258" y="3918857"/>
            <a:ext cx="4212771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“你是说梦就是故事？”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“对呀！但它发生在晚上。你把头枕在枕头上，睡着后故事就发生了。”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“那么梦就是枕头里的故事咯？</a:t>
            </a:r>
          </a:p>
        </p:txBody>
      </p:sp>
    </p:spTree>
    <p:extLst>
      <p:ext uri="{BB962C8B-B14F-4D97-AF65-F5344CB8AC3E}">
        <p14:creationId xmlns:p14="http://schemas.microsoft.com/office/powerpoint/2010/main" val="63810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1BBC31-29A3-4EA4-B45C-E06A9DD35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32EC41-7DBD-41E6-97C6-615D76EB640D}"/>
              </a:ext>
            </a:extLst>
          </p:cNvPr>
          <p:cNvSpPr txBox="1"/>
          <p:nvPr/>
        </p:nvSpPr>
        <p:spPr>
          <a:xfrm>
            <a:off x="1915886" y="1393372"/>
            <a:ext cx="3254828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“是的！”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“我能把故事放进枕头吗？”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“当然。”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“怎么做呢？</a:t>
            </a:r>
          </a:p>
        </p:txBody>
      </p:sp>
    </p:spTree>
    <p:extLst>
      <p:ext uri="{BB962C8B-B14F-4D97-AF65-F5344CB8AC3E}">
        <p14:creationId xmlns:p14="http://schemas.microsoft.com/office/powerpoint/2010/main" val="108110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3D1E5D6-8166-45BC-9D13-5B86987B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751D83-0AC9-4495-B217-8A8ED844792E}"/>
              </a:ext>
            </a:extLst>
          </p:cNvPr>
          <p:cNvSpPr txBox="1"/>
          <p:nvPr/>
        </p:nvSpPr>
        <p:spPr>
          <a:xfrm>
            <a:off x="2558142" y="3117176"/>
            <a:ext cx="3755572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“让我们写下所有最好的故事，然后折起来塞进枕头里。”</a:t>
            </a:r>
          </a:p>
        </p:txBody>
      </p:sp>
    </p:spTree>
    <p:extLst>
      <p:ext uri="{BB962C8B-B14F-4D97-AF65-F5344CB8AC3E}">
        <p14:creationId xmlns:p14="http://schemas.microsoft.com/office/powerpoint/2010/main" val="350738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699822-B575-492D-811D-769E07102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4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091DCD-E451-49D7-A487-B144A2C4E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3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70F4C7-069A-4D51-9EBF-701173C2C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1BF8308-CD27-440B-89D0-B758091BF96B}"/>
              </a:ext>
            </a:extLst>
          </p:cNvPr>
          <p:cNvSpPr txBox="1"/>
          <p:nvPr/>
        </p:nvSpPr>
        <p:spPr>
          <a:xfrm>
            <a:off x="10112828" y="2906485"/>
            <a:ext cx="2536373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当星星出来了，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当月亮爬上去，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当灯光变暗时，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一切都不一样了。</a:t>
            </a:r>
          </a:p>
        </p:txBody>
      </p:sp>
    </p:spTree>
    <p:extLst>
      <p:ext uri="{BB962C8B-B14F-4D97-AF65-F5344CB8AC3E}">
        <p14:creationId xmlns:p14="http://schemas.microsoft.com/office/powerpoint/2010/main" val="337695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B9F9CF-FBF7-4A10-B795-11F39251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1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1B7101-02CD-4B8C-ACCC-8A6D3CFA9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BEB06D-F82C-4963-AD85-48A3B4D21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879269-6887-4D33-8EFA-CDFC3A939874}"/>
              </a:ext>
            </a:extLst>
          </p:cNvPr>
          <p:cNvSpPr txBox="1"/>
          <p:nvPr/>
        </p:nvSpPr>
        <p:spPr>
          <a:xfrm>
            <a:off x="9160608" y="99060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b="1" dirty="0"/>
              <a:t>美梦枕头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40B1D1-3676-4BA5-A95C-190ABAB0A3A4}"/>
              </a:ext>
            </a:extLst>
          </p:cNvPr>
          <p:cNvSpPr txBox="1"/>
          <p:nvPr/>
        </p:nvSpPr>
        <p:spPr>
          <a:xfrm>
            <a:off x="9006567" y="2383971"/>
            <a:ext cx="357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60912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5BE157-C295-4301-9328-A629323E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232498-8EF4-4BBA-B7B8-493F2D585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F462E18-A81E-4D35-8579-C217E4082D5D}"/>
              </a:ext>
            </a:extLst>
          </p:cNvPr>
          <p:cNvSpPr txBox="1"/>
          <p:nvPr/>
        </p:nvSpPr>
        <p:spPr>
          <a:xfrm>
            <a:off x="9596036" y="241662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b="1" dirty="0"/>
              <a:t>美梦枕头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8166B2-68E5-4924-A756-DFF044790B0D}"/>
              </a:ext>
            </a:extLst>
          </p:cNvPr>
          <p:cNvSpPr txBox="1"/>
          <p:nvPr/>
        </p:nvSpPr>
        <p:spPr>
          <a:xfrm>
            <a:off x="8549367" y="3120909"/>
            <a:ext cx="5355771" cy="129539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14356"/>
              </a:avLst>
            </a:prstTxWarp>
            <a:spAutoFit/>
          </a:bodyPr>
          <a:lstStyle/>
          <a:p>
            <a:pPr algn="ctr"/>
            <a:r>
              <a:rPr lang="de-DE" altLang="zh-CN" sz="1600" dirty="0"/>
              <a:t>LUTFIA KAMISH     NADENE KRIEL     NADIA DAVIDS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9051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4F5904-223E-4A2F-AE95-4020FF15F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72E46F-D004-4492-90F0-AAEEA8E4D742}"/>
              </a:ext>
            </a:extLst>
          </p:cNvPr>
          <p:cNvSpPr txBox="1"/>
          <p:nvPr/>
        </p:nvSpPr>
        <p:spPr>
          <a:xfrm>
            <a:off x="10167256" y="2852057"/>
            <a:ext cx="2536373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当星星出来了，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当月亮爬上去，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当灯光变暗时，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一切都不一样了。</a:t>
            </a:r>
          </a:p>
        </p:txBody>
      </p:sp>
    </p:spTree>
    <p:extLst>
      <p:ext uri="{BB962C8B-B14F-4D97-AF65-F5344CB8AC3E}">
        <p14:creationId xmlns:p14="http://schemas.microsoft.com/office/powerpoint/2010/main" val="124648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45B4E9-1D92-47E1-95A6-159A1372F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CD835B-9F00-461D-B90C-5AC466658EA9}"/>
              </a:ext>
            </a:extLst>
          </p:cNvPr>
          <p:cNvSpPr txBox="1"/>
          <p:nvPr/>
        </p:nvSpPr>
        <p:spPr>
          <a:xfrm>
            <a:off x="9851572" y="4565188"/>
            <a:ext cx="3472543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海盗玩偶挥舞起宝剑。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芒果树弯下枝条。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就连我的泰迪熊也大变身。</a:t>
            </a:r>
          </a:p>
        </p:txBody>
      </p:sp>
    </p:spTree>
    <p:extLst>
      <p:ext uri="{BB962C8B-B14F-4D97-AF65-F5344CB8AC3E}">
        <p14:creationId xmlns:p14="http://schemas.microsoft.com/office/powerpoint/2010/main" val="46807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17D280-29B4-4E9D-BF26-2751CF10D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66C003D-872F-4329-9A64-BEE7E358478A}"/>
              </a:ext>
            </a:extLst>
          </p:cNvPr>
          <p:cNvSpPr txBox="1"/>
          <p:nvPr/>
        </p:nvSpPr>
        <p:spPr>
          <a:xfrm>
            <a:off x="990601" y="3701144"/>
            <a:ext cx="3668486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有时我躲在毛毯里一动不动；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有时我大喊：“妈妈妈妈！爸爸爸爸！”；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有时我直接跳到他们的床上。</a:t>
            </a:r>
          </a:p>
        </p:txBody>
      </p:sp>
    </p:spTree>
    <p:extLst>
      <p:ext uri="{BB962C8B-B14F-4D97-AF65-F5344CB8AC3E}">
        <p14:creationId xmlns:p14="http://schemas.microsoft.com/office/powerpoint/2010/main" val="161246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F7DB78-3BA8-4B93-879A-E9401E40E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622CF8-38C1-46B7-AA0D-6ABAA48F6E69}"/>
              </a:ext>
            </a:extLst>
          </p:cNvPr>
          <p:cNvSpPr txBox="1"/>
          <p:nvPr/>
        </p:nvSpPr>
        <p:spPr>
          <a:xfrm>
            <a:off x="1578429" y="4136572"/>
            <a:ext cx="2579915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我给妈妈说了海盗、芒果树和熊的事。</a:t>
            </a:r>
          </a:p>
        </p:txBody>
      </p:sp>
    </p:spTree>
    <p:extLst>
      <p:ext uri="{BB962C8B-B14F-4D97-AF65-F5344CB8AC3E}">
        <p14:creationId xmlns:p14="http://schemas.microsoft.com/office/powerpoint/2010/main" val="50877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BB87D5-F613-4ECF-A6A8-8B63A8A3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620B2BA-8D30-4A38-B9C7-1DAA4EE29CA5}"/>
              </a:ext>
            </a:extLst>
          </p:cNvPr>
          <p:cNvSpPr txBox="1"/>
          <p:nvPr/>
        </p:nvSpPr>
        <p:spPr>
          <a:xfrm>
            <a:off x="816429" y="3439885"/>
            <a:ext cx="4038600" cy="23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“你做了一个噩梦。”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“什么是梦？”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“梦就是我们睡觉时回想起白天的事儿，但一切都被混在一起。感觉像是真的，但实际上不是的。”</a:t>
            </a:r>
          </a:p>
        </p:txBody>
      </p:sp>
    </p:spTree>
    <p:extLst>
      <p:ext uri="{BB962C8B-B14F-4D97-AF65-F5344CB8AC3E}">
        <p14:creationId xmlns:p14="http://schemas.microsoft.com/office/powerpoint/2010/main" val="14454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296</Words>
  <Application>Microsoft Office PowerPoint</Application>
  <PresentationFormat>自定义</PresentationFormat>
  <Paragraphs>34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53</cp:revision>
  <dcterms:created xsi:type="dcterms:W3CDTF">2021-03-14T02:42:17Z</dcterms:created>
  <dcterms:modified xsi:type="dcterms:W3CDTF">2022-02-26T04:03:01Z</dcterms:modified>
</cp:coreProperties>
</file>