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2022.10.01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5CBAA9-05BE-9C78-2690-FDB6A838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A70AE8C-FFA7-1684-B31F-86A87374F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33980A8-AA70-06C4-36A0-EB575532190A}"/>
              </a:ext>
            </a:extLst>
          </p:cNvPr>
          <p:cNvSpPr txBox="1"/>
          <p:nvPr/>
        </p:nvSpPr>
        <p:spPr>
          <a:xfrm>
            <a:off x="854869" y="402771"/>
            <a:ext cx="5486400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/>
              <a:t>图莉和特别的秘密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5EF3C-A20F-C5DD-8CFC-C5D358873958}"/>
              </a:ext>
            </a:extLst>
          </p:cNvPr>
          <p:cNvSpPr txBox="1"/>
          <p:nvPr/>
        </p:nvSpPr>
        <p:spPr>
          <a:xfrm>
            <a:off x="656375" y="6455229"/>
            <a:ext cx="588338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/>
              <a:t>Baeletsi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Tsatsi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Yihenew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Worku</a:t>
            </a:r>
            <a:r>
              <a:rPr lang="en-US" altLang="zh-CN" sz="2000" dirty="0"/>
              <a:t>     Dali Gaga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581C13-F777-0F62-D610-154D3CA8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D26DAB-EA7C-FE9D-31DA-EFF1707CB14D}"/>
              </a:ext>
            </a:extLst>
          </p:cNvPr>
          <p:cNvSpPr txBox="1"/>
          <p:nvPr/>
        </p:nvSpPr>
        <p:spPr>
          <a:xfrm>
            <a:off x="1055914" y="849086"/>
            <a:ext cx="465908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图莉吃饼干时，特别总是看着她。图莉想和特别分享饼干，但奶奶给的只够她自己吃。</a:t>
            </a:r>
          </a:p>
        </p:txBody>
      </p:sp>
    </p:spTree>
    <p:extLst>
      <p:ext uri="{BB962C8B-B14F-4D97-AF65-F5344CB8AC3E}">
        <p14:creationId xmlns:p14="http://schemas.microsoft.com/office/powerpoint/2010/main" val="255954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111D91-5489-4BFF-1D5B-4BF5BFD8A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70168B-269C-1685-C612-16DE3854E11E}"/>
              </a:ext>
            </a:extLst>
          </p:cNvPr>
          <p:cNvSpPr txBox="1"/>
          <p:nvPr/>
        </p:nvSpPr>
        <p:spPr>
          <a:xfrm>
            <a:off x="1055914" y="2475783"/>
            <a:ext cx="5018315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一天，听完故事后，图莉跟着奶奶进了屋子，轻轻的，不让奶奶发现。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图莉看到奶奶从蛋糕罐里拿出饼干。</a:t>
            </a:r>
          </a:p>
        </p:txBody>
      </p:sp>
    </p:spTree>
    <p:extLst>
      <p:ext uri="{BB962C8B-B14F-4D97-AF65-F5344CB8AC3E}">
        <p14:creationId xmlns:p14="http://schemas.microsoft.com/office/powerpoint/2010/main" val="88517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264A5D-DFA4-E90B-5C9B-6568B11C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F168D2-186D-6774-EC22-2682C5B9D3AB}"/>
              </a:ext>
            </a:extLst>
          </p:cNvPr>
          <p:cNvSpPr txBox="1"/>
          <p:nvPr/>
        </p:nvSpPr>
        <p:spPr>
          <a:xfrm>
            <a:off x="1567542" y="3029781"/>
            <a:ext cx="414745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图莉跑回去告诉特别，她马上就有饼干可以跟它分享了。</a:t>
            </a:r>
          </a:p>
        </p:txBody>
      </p:sp>
    </p:spTree>
    <p:extLst>
      <p:ext uri="{BB962C8B-B14F-4D97-AF65-F5344CB8AC3E}">
        <p14:creationId xmlns:p14="http://schemas.microsoft.com/office/powerpoint/2010/main" val="106845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0DE826-0A8F-5983-8943-6DEA09F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321423-3F8C-795E-0759-E6EE11CBEA8E}"/>
              </a:ext>
            </a:extLst>
          </p:cNvPr>
          <p:cNvSpPr txBox="1"/>
          <p:nvPr/>
        </p:nvSpPr>
        <p:spPr>
          <a:xfrm>
            <a:off x="8621485" y="3029781"/>
            <a:ext cx="5018314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那天下午，奶奶和图莉睡了一会儿，然后醒来去看日落。</a:t>
            </a:r>
          </a:p>
        </p:txBody>
      </p:sp>
    </p:spTree>
    <p:extLst>
      <p:ext uri="{BB962C8B-B14F-4D97-AF65-F5344CB8AC3E}">
        <p14:creationId xmlns:p14="http://schemas.microsoft.com/office/powerpoint/2010/main" val="190296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2FC9B8-6BBC-716E-F8A0-22A7707F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4791C0-6A54-9335-17B4-0D61A2CF9D39}"/>
              </a:ext>
            </a:extLst>
          </p:cNvPr>
          <p:cNvSpPr txBox="1"/>
          <p:nvPr/>
        </p:nvSpPr>
        <p:spPr>
          <a:xfrm>
            <a:off x="8273142" y="3306780"/>
            <a:ext cx="5138057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当太阳落山后，图莉悄悄地溜进厨房。</a:t>
            </a:r>
          </a:p>
        </p:txBody>
      </p:sp>
    </p:spTree>
    <p:extLst>
      <p:ext uri="{BB962C8B-B14F-4D97-AF65-F5344CB8AC3E}">
        <p14:creationId xmlns:p14="http://schemas.microsoft.com/office/powerpoint/2010/main" val="22833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D8DA1C-96B1-44EC-2F5B-CBF8CBC6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74972F-B5CF-734D-BC3A-5D0E084C564A}"/>
              </a:ext>
            </a:extLst>
          </p:cNvPr>
          <p:cNvSpPr txBox="1"/>
          <p:nvPr/>
        </p:nvSpPr>
        <p:spPr>
          <a:xfrm>
            <a:off x="1774371" y="3306780"/>
            <a:ext cx="474617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她打开蛋糕罐，拿出饼干给特别。</a:t>
            </a:r>
          </a:p>
        </p:txBody>
      </p:sp>
    </p:spTree>
    <p:extLst>
      <p:ext uri="{BB962C8B-B14F-4D97-AF65-F5344CB8AC3E}">
        <p14:creationId xmlns:p14="http://schemas.microsoft.com/office/powerpoint/2010/main" val="268427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10F412-8108-C90C-9C9D-3B72FAF7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6EA9F5-6E3E-53BB-2298-EFB83D416CA2}"/>
              </a:ext>
            </a:extLst>
          </p:cNvPr>
          <p:cNvSpPr txBox="1"/>
          <p:nvPr/>
        </p:nvSpPr>
        <p:spPr>
          <a:xfrm>
            <a:off x="806222" y="2351999"/>
            <a:ext cx="6389915" cy="249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特别舔了舔图莉。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特别和图莉都笑了。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3600" b="1" dirty="0"/>
              <a:t>“这是我和你的小秘密。”</a:t>
            </a:r>
            <a:r>
              <a:rPr lang="zh-CN" altLang="en-US" sz="2400" dirty="0"/>
              <a:t>图莉说。</a:t>
            </a:r>
          </a:p>
        </p:txBody>
      </p:sp>
    </p:spTree>
    <p:extLst>
      <p:ext uri="{BB962C8B-B14F-4D97-AF65-F5344CB8AC3E}">
        <p14:creationId xmlns:p14="http://schemas.microsoft.com/office/powerpoint/2010/main" val="325138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477D38-254B-7390-E523-CCC9276F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7C31A6-3933-5031-7D35-C172897C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4DCDEA-E34F-B856-730D-D1F5D84FB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03E291-6494-2BF0-AD19-593DE48D47AF}"/>
              </a:ext>
            </a:extLst>
          </p:cNvPr>
          <p:cNvSpPr txBox="1"/>
          <p:nvPr/>
        </p:nvSpPr>
        <p:spPr>
          <a:xfrm>
            <a:off x="8048625" y="468085"/>
            <a:ext cx="5486400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/>
              <a:t>图莉和特别的秘密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9223FE-4437-55B3-9292-73E73BC4F3DC}"/>
              </a:ext>
            </a:extLst>
          </p:cNvPr>
          <p:cNvSpPr txBox="1"/>
          <p:nvPr/>
        </p:nvSpPr>
        <p:spPr>
          <a:xfrm>
            <a:off x="9934813" y="2209800"/>
            <a:ext cx="172354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11267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B8C9C4-2961-2CDE-B8E1-310BA45F4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331B68-4DDB-BCC0-AEBC-480D9D2F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0B9B71-7834-8627-340F-42F04E3B4968}"/>
              </a:ext>
            </a:extLst>
          </p:cNvPr>
          <p:cNvSpPr txBox="1"/>
          <p:nvPr/>
        </p:nvSpPr>
        <p:spPr>
          <a:xfrm>
            <a:off x="8048625" y="468085"/>
            <a:ext cx="5486400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/>
              <a:t>图莉和特别的秘密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281B3E-F219-624E-5353-5DC521EDCF39}"/>
              </a:ext>
            </a:extLst>
          </p:cNvPr>
          <p:cNvSpPr txBox="1"/>
          <p:nvPr/>
        </p:nvSpPr>
        <p:spPr>
          <a:xfrm>
            <a:off x="7850131" y="6455229"/>
            <a:ext cx="588338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/>
              <a:t>Baeletsi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Tsatsi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Yihenew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Worku</a:t>
            </a:r>
            <a:r>
              <a:rPr lang="en-US" altLang="zh-CN" sz="2000" dirty="0"/>
              <a:t>     Dali Gaga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11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4D78F7-37FD-721F-2D9B-B4635EE8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6ECB0A-74C6-B80E-89F4-DFEE4C291196}"/>
              </a:ext>
            </a:extLst>
          </p:cNvPr>
          <p:cNvSpPr txBox="1"/>
          <p:nvPr/>
        </p:nvSpPr>
        <p:spPr>
          <a:xfrm>
            <a:off x="2612571" y="2188029"/>
            <a:ext cx="406037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图莉和奶奶还有家里的奶牛“特别”住在村子里。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图莉的父母在城里面打工。</a:t>
            </a:r>
          </a:p>
        </p:txBody>
      </p:sp>
    </p:spTree>
    <p:extLst>
      <p:ext uri="{BB962C8B-B14F-4D97-AF65-F5344CB8AC3E}">
        <p14:creationId xmlns:p14="http://schemas.microsoft.com/office/powerpoint/2010/main" val="77178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C81D71-AE2B-FC4B-E77D-EE2BE2BE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6AA870-34D1-0124-75ED-C7B940841133}"/>
              </a:ext>
            </a:extLst>
          </p:cNvPr>
          <p:cNvSpPr txBox="1"/>
          <p:nvPr/>
        </p:nvSpPr>
        <p:spPr>
          <a:xfrm>
            <a:off x="1023257" y="2198784"/>
            <a:ext cx="4234543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每天清晨，图莉奶奶都会早早叫醒图莉去看日出。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太阳升起后，奶奶会给图莉洗澡、刷牙、洗脸、梳头发。</a:t>
            </a:r>
          </a:p>
        </p:txBody>
      </p:sp>
    </p:spTree>
    <p:extLst>
      <p:ext uri="{BB962C8B-B14F-4D97-AF65-F5344CB8AC3E}">
        <p14:creationId xmlns:p14="http://schemas.microsoft.com/office/powerpoint/2010/main" val="284190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F8B5B1-3958-209B-66A2-5DEB94FE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A36F5C-F327-B21D-A2FE-C9BA8AB3480F}"/>
              </a:ext>
            </a:extLst>
          </p:cNvPr>
          <p:cNvSpPr txBox="1"/>
          <p:nvPr/>
        </p:nvSpPr>
        <p:spPr>
          <a:xfrm>
            <a:off x="8229600" y="4223657"/>
            <a:ext cx="536665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当图莉收拾干净后，奶奶会给图莉粥喝。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图莉喜欢粥，但更喜欢牛奶，因为牛奶是家里奶牛特别产的，新鲜又白亮。</a:t>
            </a:r>
          </a:p>
        </p:txBody>
      </p:sp>
    </p:spTree>
    <p:extLst>
      <p:ext uri="{BB962C8B-B14F-4D97-AF65-F5344CB8AC3E}">
        <p14:creationId xmlns:p14="http://schemas.microsoft.com/office/powerpoint/2010/main" val="193782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A6B32E-1666-CCB7-0E10-627AA4121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7FE848C-77B8-A3EC-2E4F-7B2386B522A0}"/>
              </a:ext>
            </a:extLst>
          </p:cNvPr>
          <p:cNvSpPr txBox="1"/>
          <p:nvPr/>
        </p:nvSpPr>
        <p:spPr>
          <a:xfrm>
            <a:off x="9187542" y="3029781"/>
            <a:ext cx="412568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饭后，图莉和奶奶坐在树下，奶奶给图莉讲故事。</a:t>
            </a:r>
          </a:p>
        </p:txBody>
      </p:sp>
    </p:spTree>
    <p:extLst>
      <p:ext uri="{BB962C8B-B14F-4D97-AF65-F5344CB8AC3E}">
        <p14:creationId xmlns:p14="http://schemas.microsoft.com/office/powerpoint/2010/main" val="349038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F21599-6B78-DB67-4A0A-BB11AD9EE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8D0CF5-B17E-F5C5-6683-36004E6D042E}"/>
              </a:ext>
            </a:extLst>
          </p:cNvPr>
          <p:cNvSpPr txBox="1"/>
          <p:nvPr/>
        </p:nvSpPr>
        <p:spPr>
          <a:xfrm>
            <a:off x="1447801" y="2198784"/>
            <a:ext cx="5050971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讲完故事，奶奶会给图莉一些饼干和新鲜白亮的牛奶。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饼干是图莉父母带回来的，巧克力口味，是图莉的最爱。</a:t>
            </a:r>
          </a:p>
        </p:txBody>
      </p:sp>
    </p:spTree>
    <p:extLst>
      <p:ext uri="{BB962C8B-B14F-4D97-AF65-F5344CB8AC3E}">
        <p14:creationId xmlns:p14="http://schemas.microsoft.com/office/powerpoint/2010/main" val="78188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305</Words>
  <Application>Microsoft Office PowerPoint</Application>
  <PresentationFormat>自定义</PresentationFormat>
  <Paragraphs>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42</cp:revision>
  <dcterms:created xsi:type="dcterms:W3CDTF">2021-03-14T02:42:17Z</dcterms:created>
  <dcterms:modified xsi:type="dcterms:W3CDTF">2022-10-01T03:19:07Z</dcterms:modified>
</cp:coreProperties>
</file>