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2022.09.17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EC10F8-79CE-A9B6-8A86-9006C676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D9CF0F4-251D-0EFC-990A-2355AE36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CC7D5A2-4C14-DE22-E694-CF2F72B45575}"/>
              </a:ext>
            </a:extLst>
          </p:cNvPr>
          <p:cNvSpPr txBox="1"/>
          <p:nvPr/>
        </p:nvSpPr>
        <p:spPr>
          <a:xfrm>
            <a:off x="901473" y="6642887"/>
            <a:ext cx="538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1"/>
                </a:solidFill>
              </a:rPr>
              <a:t>Claudi</a:t>
            </a:r>
            <a:r>
              <a:rPr lang="en-US" altLang="zh-CN" sz="2000" dirty="0">
                <a:solidFill>
                  <a:schemeClr val="bg1"/>
                </a:solidFill>
              </a:rPr>
              <a:t> Potter    Stephen Wallace    Wynand Botha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B0EB86A-C2E6-9BF5-51BE-C665F4BBA391}"/>
              </a:ext>
            </a:extLst>
          </p:cNvPr>
          <p:cNvSpPr txBox="1"/>
          <p:nvPr/>
        </p:nvSpPr>
        <p:spPr>
          <a:xfrm>
            <a:off x="1837645" y="1534885"/>
            <a:ext cx="351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三只咚咚怪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6CF2DC-DCBF-1946-6420-69684D4D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D681E4-EF64-C62C-1DD6-3BF52AF7C3E3}"/>
              </a:ext>
            </a:extLst>
          </p:cNvPr>
          <p:cNvSpPr txBox="1"/>
          <p:nvPr/>
        </p:nvSpPr>
        <p:spPr>
          <a:xfrm>
            <a:off x="1240971" y="326571"/>
            <a:ext cx="6346371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这是萨莉，三只咚咚怪中最小最可爱的。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当晚上万籁寂静时，她会小声地唱咚咚怪之歌。</a:t>
            </a:r>
          </a:p>
        </p:txBody>
      </p:sp>
    </p:spTree>
    <p:extLst>
      <p:ext uri="{BB962C8B-B14F-4D97-AF65-F5344CB8AC3E}">
        <p14:creationId xmlns:p14="http://schemas.microsoft.com/office/powerpoint/2010/main" val="260184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77E436-35CE-B949-7D26-92DF5448B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C61F53-4ECA-7807-9BA5-805BC654E9B6}"/>
              </a:ext>
            </a:extLst>
          </p:cNvPr>
          <p:cNvSpPr txBox="1"/>
          <p:nvPr/>
        </p:nvSpPr>
        <p:spPr>
          <a:xfrm>
            <a:off x="718457" y="522514"/>
            <a:ext cx="557348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她喜欢收集闪闪发光的东西和拥抱。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喜欢唱歌的萨莉。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A451D-BEF6-CF40-D1E8-042B9F48F7B1}"/>
              </a:ext>
            </a:extLst>
          </p:cNvPr>
          <p:cNvSpPr txBox="1"/>
          <p:nvPr/>
        </p:nvSpPr>
        <p:spPr>
          <a:xfrm rot="925275">
            <a:off x="6694715" y="3600450"/>
            <a:ext cx="1826141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乒呤乓啷</a:t>
            </a:r>
          </a:p>
        </p:txBody>
      </p:sp>
    </p:spTree>
    <p:extLst>
      <p:ext uri="{BB962C8B-B14F-4D97-AF65-F5344CB8AC3E}">
        <p14:creationId xmlns:p14="http://schemas.microsoft.com/office/powerpoint/2010/main" val="64037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949479-584C-C917-A2B7-8B42D5B55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8F79B6-24F3-EB1F-BFC9-524839829AC7}"/>
              </a:ext>
            </a:extLst>
          </p:cNvPr>
          <p:cNvSpPr txBox="1"/>
          <p:nvPr/>
        </p:nvSpPr>
        <p:spPr>
          <a:xfrm>
            <a:off x="805543" y="174172"/>
            <a:ext cx="6390594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别忘了笨笨，它是最有趣的，它总在开玩笑。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笨笨扭来扭去，让你笑到肚子疼。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当其它咚咚怪伤心时，它会鼓励它们。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D651C-A579-7C4D-6C6F-119E0A082A4D}"/>
              </a:ext>
            </a:extLst>
          </p:cNvPr>
          <p:cNvSpPr txBox="1"/>
          <p:nvPr/>
        </p:nvSpPr>
        <p:spPr>
          <a:xfrm rot="20576309">
            <a:off x="2732312" y="3903122"/>
            <a:ext cx="3467616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哈哈哈哈哈哈哈！</a:t>
            </a:r>
          </a:p>
        </p:txBody>
      </p:sp>
    </p:spTree>
    <p:extLst>
      <p:ext uri="{BB962C8B-B14F-4D97-AF65-F5344CB8AC3E}">
        <p14:creationId xmlns:p14="http://schemas.microsoft.com/office/powerpoint/2010/main" val="1553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E9E86E-369D-C280-5059-07252A25D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EFD950-868F-0400-87DF-8E5470849EC6}"/>
              </a:ext>
            </a:extLst>
          </p:cNvPr>
          <p:cNvSpPr txBox="1"/>
          <p:nvPr/>
        </p:nvSpPr>
        <p:spPr>
          <a:xfrm>
            <a:off x="4833257" y="1458686"/>
            <a:ext cx="3897086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它喜欢伴着莎莉的歌声跳舞。</a:t>
            </a:r>
          </a:p>
        </p:txBody>
      </p:sp>
    </p:spTree>
    <p:extLst>
      <p:ext uri="{BB962C8B-B14F-4D97-AF65-F5344CB8AC3E}">
        <p14:creationId xmlns:p14="http://schemas.microsoft.com/office/powerpoint/2010/main" val="331433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3661A9-FB4C-C170-DB92-4AED32AD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18F086-B1C2-820A-F2A9-2DFC395CED8C}"/>
              </a:ext>
            </a:extLst>
          </p:cNvPr>
          <p:cNvSpPr txBox="1"/>
          <p:nvPr/>
        </p:nvSpPr>
        <p:spPr>
          <a:xfrm>
            <a:off x="5214255" y="478972"/>
            <a:ext cx="7761515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所以，如果你晚上听到奇怪的咚咚声，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记住，这只是三只咚咚怪，边跳边读书、唱歌和跳舞。</a:t>
            </a:r>
          </a:p>
        </p:txBody>
      </p:sp>
    </p:spTree>
    <p:extLst>
      <p:ext uri="{BB962C8B-B14F-4D97-AF65-F5344CB8AC3E}">
        <p14:creationId xmlns:p14="http://schemas.microsoft.com/office/powerpoint/2010/main" val="96535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0EEB48-ADEF-C4A2-A51B-3E62D9AF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4A11CC-89A2-3684-D0AB-E9445CD03899}"/>
              </a:ext>
            </a:extLst>
          </p:cNvPr>
          <p:cNvSpPr txBox="1"/>
          <p:nvPr/>
        </p:nvSpPr>
        <p:spPr>
          <a:xfrm>
            <a:off x="6487886" y="1317171"/>
            <a:ext cx="3864428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所以，好好睡吧，不用担心。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或者睁一只眼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2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8BCA09-7AD6-DE72-B203-46E242A02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99DFB2-45B4-F9F3-3703-B566F1842734}"/>
              </a:ext>
            </a:extLst>
          </p:cNvPr>
          <p:cNvSpPr txBox="1"/>
          <p:nvPr/>
        </p:nvSpPr>
        <p:spPr>
          <a:xfrm>
            <a:off x="5682342" y="457200"/>
            <a:ext cx="6052458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因为可能，只是可能，你会看到三只可爱的小怪物单脚跳，发出“咚咚”的声音。</a:t>
            </a:r>
          </a:p>
        </p:txBody>
      </p:sp>
    </p:spTree>
    <p:extLst>
      <p:ext uri="{BB962C8B-B14F-4D97-AF65-F5344CB8AC3E}">
        <p14:creationId xmlns:p14="http://schemas.microsoft.com/office/powerpoint/2010/main" val="300714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83D64A-E91B-8591-F0C0-BF2A6FF8A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B199E0-4D7C-90F9-E6FB-66510C76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0B8780-9549-457B-AC69-325515E7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E55CF7-9DBE-7829-98F1-514ECED74656}"/>
              </a:ext>
            </a:extLst>
          </p:cNvPr>
          <p:cNvSpPr txBox="1"/>
          <p:nvPr/>
        </p:nvSpPr>
        <p:spPr>
          <a:xfrm>
            <a:off x="9038544" y="914399"/>
            <a:ext cx="351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三只咚咚怪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6009E-DDFC-2EBE-AB62-052F313E92A0}"/>
              </a:ext>
            </a:extLst>
          </p:cNvPr>
          <p:cNvSpPr txBox="1"/>
          <p:nvPr/>
        </p:nvSpPr>
        <p:spPr>
          <a:xfrm>
            <a:off x="9279731" y="2275114"/>
            <a:ext cx="303371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8263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BB008A-0AD9-9DB4-3E35-85651C22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300CB-0764-1819-EDD1-FC249D42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3CD5F2-AF98-DAF7-F50A-590EAB0D36B0}"/>
              </a:ext>
            </a:extLst>
          </p:cNvPr>
          <p:cNvSpPr txBox="1"/>
          <p:nvPr/>
        </p:nvSpPr>
        <p:spPr>
          <a:xfrm>
            <a:off x="9038544" y="914399"/>
            <a:ext cx="351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/>
              <a:t>三只咚咚怪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76E47C-44DC-FBBA-04CE-A9E6B941DD93}"/>
              </a:ext>
            </a:extLst>
          </p:cNvPr>
          <p:cNvSpPr txBox="1"/>
          <p:nvPr/>
        </p:nvSpPr>
        <p:spPr>
          <a:xfrm>
            <a:off x="8102372" y="6642887"/>
            <a:ext cx="538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Claudi</a:t>
            </a:r>
            <a:r>
              <a:rPr lang="en-US" altLang="zh-CN" sz="2000" dirty="0"/>
              <a:t> Potter    Stephen Wallace    Wynand Botha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346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5A3F35-DE7A-47A1-CCFA-2A360D46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702890-0FA6-3166-6349-A9D1E5B0B654}"/>
              </a:ext>
            </a:extLst>
          </p:cNvPr>
          <p:cNvSpPr txBox="1"/>
          <p:nvPr/>
        </p:nvSpPr>
        <p:spPr>
          <a:xfrm>
            <a:off x="7837714" y="243121"/>
            <a:ext cx="3102428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那是什么声音？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咚咚咚？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是猫？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是老鼠？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还是家里来客人了？</a:t>
            </a:r>
          </a:p>
        </p:txBody>
      </p:sp>
    </p:spTree>
    <p:extLst>
      <p:ext uri="{BB962C8B-B14F-4D97-AF65-F5344CB8AC3E}">
        <p14:creationId xmlns:p14="http://schemas.microsoft.com/office/powerpoint/2010/main" val="32657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2F07C4-130D-AE98-F900-EF98D1F1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2CE660-15FB-4156-E783-A6B83C1DB3F9}"/>
              </a:ext>
            </a:extLst>
          </p:cNvPr>
          <p:cNvSpPr txBox="1"/>
          <p:nvPr/>
        </p:nvSpPr>
        <p:spPr>
          <a:xfrm>
            <a:off x="1121228" y="533399"/>
            <a:ext cx="5867401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那不是猫，它们比猫还毛茸茸，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那不是老鼠，它们比老鼠更可爱，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也不是客人，它们比我们小得多。</a:t>
            </a:r>
          </a:p>
        </p:txBody>
      </p:sp>
    </p:spTree>
    <p:extLst>
      <p:ext uri="{BB962C8B-B14F-4D97-AF65-F5344CB8AC3E}">
        <p14:creationId xmlns:p14="http://schemas.microsoft.com/office/powerpoint/2010/main" val="30612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0A49D4-EA62-89F9-1A10-0E4FA6AB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CA99FA-2B92-0B86-2BBA-CA90F68D6E45}"/>
              </a:ext>
            </a:extLst>
          </p:cNvPr>
          <p:cNvSpPr txBox="1"/>
          <p:nvPr/>
        </p:nvSpPr>
        <p:spPr>
          <a:xfrm>
            <a:off x="7761514" y="185057"/>
            <a:ext cx="645522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那是三只咚咚怪。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这些可爱的生物只有一只脚，它们跳来跳去，在地板上发出咚咚的声音。</a:t>
            </a:r>
          </a:p>
        </p:txBody>
      </p:sp>
    </p:spTree>
    <p:extLst>
      <p:ext uri="{BB962C8B-B14F-4D97-AF65-F5344CB8AC3E}">
        <p14:creationId xmlns:p14="http://schemas.microsoft.com/office/powerpoint/2010/main" val="8549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AD637F-9714-9421-4DE8-3F79B4A5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D75091-8046-6620-B51B-7D3A7F5662F3}"/>
              </a:ext>
            </a:extLst>
          </p:cNvPr>
          <p:cNvSpPr txBox="1"/>
          <p:nvPr/>
        </p:nvSpPr>
        <p:spPr>
          <a:xfrm>
            <a:off x="7196137" y="761344"/>
            <a:ext cx="603068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这是索力，它很聪明，它总是在思考。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一晚上它都在“噢</a:t>
            </a:r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”、“啊</a:t>
            </a:r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”和“咚咚” 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D03898-0AEA-204E-8A13-AC820DC614AB}"/>
              </a:ext>
            </a:extLst>
          </p:cNvPr>
          <p:cNvSpPr txBox="1"/>
          <p:nvPr/>
        </p:nvSpPr>
        <p:spPr>
          <a:xfrm rot="1011588">
            <a:off x="5080874" y="1232820"/>
            <a:ext cx="1338828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噢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6B205-733E-586E-DFFF-9E302D6E7C66}"/>
              </a:ext>
            </a:extLst>
          </p:cNvPr>
          <p:cNvSpPr txBox="1"/>
          <p:nvPr/>
        </p:nvSpPr>
        <p:spPr>
          <a:xfrm rot="20860980">
            <a:off x="5211501" y="2329119"/>
            <a:ext cx="1338828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啊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7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370C00-2F89-B1A7-146B-CE4DE687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046D8D-572D-339F-1900-B4442F80B246}"/>
              </a:ext>
            </a:extLst>
          </p:cNvPr>
          <p:cNvSpPr txBox="1"/>
          <p:nvPr/>
        </p:nvSpPr>
        <p:spPr>
          <a:xfrm>
            <a:off x="6564085" y="446315"/>
            <a:ext cx="6444344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它白天给其它咚咚怪讲故事，因为和我们不同，它们在白天睡觉。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索力因为读书不去洗澡，身上变得臭臭的。</a:t>
            </a:r>
          </a:p>
        </p:txBody>
      </p:sp>
    </p:spTree>
    <p:extLst>
      <p:ext uri="{BB962C8B-B14F-4D97-AF65-F5344CB8AC3E}">
        <p14:creationId xmlns:p14="http://schemas.microsoft.com/office/powerpoint/2010/main" val="293769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347</Words>
  <Application>Microsoft Office PowerPoint</Application>
  <PresentationFormat>自定义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66</cp:revision>
  <dcterms:created xsi:type="dcterms:W3CDTF">2021-03-14T02:42:17Z</dcterms:created>
  <dcterms:modified xsi:type="dcterms:W3CDTF">2022-09-17T01:05:40Z</dcterms:modified>
</cp:coreProperties>
</file>