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9" r:id="rId5"/>
    <p:sldId id="268" r:id="rId6"/>
    <p:sldId id="267" r:id="rId7"/>
    <p:sldId id="266" r:id="rId8"/>
    <p:sldId id="265" r:id="rId9"/>
    <p:sldId id="264" r:id="rId10"/>
    <p:sldId id="263" r:id="rId11"/>
    <p:sldId id="273" r:id="rId12"/>
    <p:sldId id="262" r:id="rId13"/>
    <p:sldId id="261" r:id="rId14"/>
    <p:sldId id="260" r:id="rId15"/>
    <p:sldId id="259" r:id="rId16"/>
    <p:sldId id="258" r:id="rId17"/>
    <p:sldId id="272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1C2"/>
    <a:srgbClr val="F48314"/>
    <a:srgbClr val="52AED7"/>
    <a:srgbClr val="1C849D"/>
    <a:srgbClr val="157942"/>
    <a:srgbClr val="D9F2D2"/>
    <a:srgbClr val="786C64"/>
    <a:srgbClr val="A89C90"/>
    <a:srgbClr val="45A86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4D64B718-9B95-4427-A03E-217D5F0C5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4C6DD49-94F5-4145-BEE7-E532DCDE2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49F128B7-E8FF-44D3-A6AA-790379A9DE3A}"/>
              </a:ext>
            </a:extLst>
          </p:cNvPr>
          <p:cNvSpPr/>
          <p:nvPr/>
        </p:nvSpPr>
        <p:spPr>
          <a:xfrm>
            <a:off x="0" y="557561"/>
            <a:ext cx="2219093" cy="1873405"/>
          </a:xfrm>
          <a:prstGeom prst="rect">
            <a:avLst/>
          </a:prstGeom>
          <a:solidFill>
            <a:srgbClr val="FC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DBF8980-0FAA-4232-B7BE-8C41D922F4EE}"/>
              </a:ext>
            </a:extLst>
          </p:cNvPr>
          <p:cNvSpPr txBox="1"/>
          <p:nvPr/>
        </p:nvSpPr>
        <p:spPr>
          <a:xfrm>
            <a:off x="257120" y="88094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>
                <a:solidFill>
                  <a:schemeClr val="bg1"/>
                </a:solidFill>
              </a:rPr>
              <a:t>你呢？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8E7AFD-4194-4479-B100-4A7B45E67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C0241C-EB2E-47F3-9D83-17FD30C848E7}"/>
              </a:ext>
            </a:extLst>
          </p:cNvPr>
          <p:cNvSpPr txBox="1"/>
          <p:nvPr/>
        </p:nvSpPr>
        <p:spPr>
          <a:xfrm>
            <a:off x="7067755" y="1032830"/>
            <a:ext cx="6955750" cy="1070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>
                <a:solidFill>
                  <a:srgbClr val="52AED7"/>
                </a:solidFill>
              </a:rPr>
              <a:t>我和男孩们一起做玩具。</a:t>
            </a:r>
          </a:p>
        </p:txBody>
      </p:sp>
    </p:spTree>
    <p:extLst>
      <p:ext uri="{BB962C8B-B14F-4D97-AF65-F5344CB8AC3E}">
        <p14:creationId xmlns:p14="http://schemas.microsoft.com/office/powerpoint/2010/main" val="191596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D2E24C-A62D-48EC-993C-D1F40E99E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373B6E-A923-4720-AB00-3EEF62E1F72E}"/>
              </a:ext>
            </a:extLst>
          </p:cNvPr>
          <p:cNvSpPr txBox="1"/>
          <p:nvPr/>
        </p:nvSpPr>
        <p:spPr>
          <a:xfrm>
            <a:off x="449302" y="599628"/>
            <a:ext cx="12950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>
                <a:solidFill>
                  <a:schemeClr val="bg1"/>
                </a:solidFill>
              </a:rPr>
              <a:t>我们发出很多噪音。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F9A741-5A60-416E-B97E-EE233A5B1C4A}"/>
              </a:ext>
            </a:extLst>
          </p:cNvPr>
          <p:cNvSpPr txBox="1"/>
          <p:nvPr/>
        </p:nvSpPr>
        <p:spPr>
          <a:xfrm>
            <a:off x="4783873" y="1927449"/>
            <a:ext cx="1723549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157942"/>
                </a:solidFill>
              </a:rPr>
              <a:t>哇啊啊啊！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45BBC1-F73C-46F5-853A-56E3DE07896C}"/>
              </a:ext>
            </a:extLst>
          </p:cNvPr>
          <p:cNvSpPr txBox="1"/>
          <p:nvPr/>
        </p:nvSpPr>
        <p:spPr>
          <a:xfrm>
            <a:off x="7789590" y="981307"/>
            <a:ext cx="1723549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F48314"/>
                </a:solidFill>
              </a:rPr>
              <a:t>呃啊啊啊！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B17CA3-EBE5-4EF8-870E-C90E3CE9AC4E}"/>
              </a:ext>
            </a:extLst>
          </p:cNvPr>
          <p:cNvSpPr txBox="1"/>
          <p:nvPr/>
        </p:nvSpPr>
        <p:spPr>
          <a:xfrm>
            <a:off x="12734693" y="3289610"/>
            <a:ext cx="1723549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F48314"/>
                </a:solidFill>
              </a:rPr>
              <a:t>唔啊啊啊！</a:t>
            </a:r>
          </a:p>
        </p:txBody>
      </p:sp>
    </p:spTree>
    <p:extLst>
      <p:ext uri="{BB962C8B-B14F-4D97-AF65-F5344CB8AC3E}">
        <p14:creationId xmlns:p14="http://schemas.microsoft.com/office/powerpoint/2010/main" val="173422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D09987-3BAA-4D38-AC28-A8A0A7D3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5D810C7-5027-417E-B54D-EC4BA0FF4544}"/>
              </a:ext>
            </a:extLst>
          </p:cNvPr>
          <p:cNvSpPr txBox="1"/>
          <p:nvPr/>
        </p:nvSpPr>
        <p:spPr>
          <a:xfrm>
            <a:off x="446049" y="535259"/>
            <a:ext cx="7571303" cy="1070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>
                <a:solidFill>
                  <a:srgbClr val="52AED7"/>
                </a:solidFill>
              </a:rPr>
              <a:t>我在奶奶背上小睡一会儿。</a:t>
            </a:r>
          </a:p>
        </p:txBody>
      </p:sp>
    </p:spTree>
    <p:extLst>
      <p:ext uri="{BB962C8B-B14F-4D97-AF65-F5344CB8AC3E}">
        <p14:creationId xmlns:p14="http://schemas.microsoft.com/office/powerpoint/2010/main" val="92505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E6BD21-7E25-46E7-9E6E-3BC702650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BF3FBF6-9E57-4297-A60F-D24833F59014}"/>
              </a:ext>
            </a:extLst>
          </p:cNvPr>
          <p:cNvSpPr txBox="1"/>
          <p:nvPr/>
        </p:nvSpPr>
        <p:spPr>
          <a:xfrm>
            <a:off x="2074127" y="1527717"/>
            <a:ext cx="3877985" cy="1070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>
                <a:solidFill>
                  <a:srgbClr val="F48314"/>
                </a:solidFill>
              </a:rPr>
              <a:t>我不睡午觉！</a:t>
            </a:r>
          </a:p>
        </p:txBody>
      </p:sp>
    </p:spTree>
    <p:extLst>
      <p:ext uri="{BB962C8B-B14F-4D97-AF65-F5344CB8AC3E}">
        <p14:creationId xmlns:p14="http://schemas.microsoft.com/office/powerpoint/2010/main" val="86042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A212A8-2E70-40DE-9462-8FC4D6DC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0580371-9246-4CB1-8304-E32605CF6DBF}"/>
              </a:ext>
            </a:extLst>
          </p:cNvPr>
          <p:cNvSpPr txBox="1"/>
          <p:nvPr/>
        </p:nvSpPr>
        <p:spPr>
          <a:xfrm>
            <a:off x="0" y="466928"/>
            <a:ext cx="14392275" cy="1070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800">
                <a:solidFill>
                  <a:schemeClr val="bg1"/>
                </a:solidFill>
              </a:rPr>
              <a:t>       我整个晚  上都站着。</a:t>
            </a:r>
          </a:p>
        </p:txBody>
      </p:sp>
    </p:spTree>
    <p:extLst>
      <p:ext uri="{BB962C8B-B14F-4D97-AF65-F5344CB8AC3E}">
        <p14:creationId xmlns:p14="http://schemas.microsoft.com/office/powerpoint/2010/main" val="383584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AF047D-D987-483E-AF26-4A3DDC795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F532254-F047-4A5B-A9BB-404585520BC9}"/>
              </a:ext>
            </a:extLst>
          </p:cNvPr>
          <p:cNvSpPr txBox="1"/>
          <p:nvPr/>
        </p:nvSpPr>
        <p:spPr>
          <a:xfrm>
            <a:off x="1397000" y="800100"/>
            <a:ext cx="5157181" cy="217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>
                <a:solidFill>
                  <a:srgbClr val="52AED7"/>
                </a:solidFill>
              </a:rPr>
              <a:t>球</a:t>
            </a:r>
            <a:r>
              <a:rPr lang="zh-CN" altLang="en-US" sz="4800" b="1">
                <a:solidFill>
                  <a:srgbClr val="52AED7"/>
                </a:solidFill>
              </a:rPr>
              <a:t>“砰”</a:t>
            </a:r>
            <a:r>
              <a:rPr lang="zh-CN" altLang="en-US" sz="4800">
                <a:solidFill>
                  <a:srgbClr val="52AED7"/>
                </a:solidFill>
              </a:rPr>
              <a:t>地一下！</a:t>
            </a:r>
            <a:endParaRPr lang="en-US" altLang="zh-CN" sz="4800">
              <a:solidFill>
                <a:srgbClr val="52AED7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>
                <a:solidFill>
                  <a:srgbClr val="52AED7"/>
                </a:solidFill>
              </a:rPr>
              <a:t>哥们你</a:t>
            </a:r>
            <a:r>
              <a:rPr lang="zh-CN" altLang="en-US" sz="4800" b="1">
                <a:solidFill>
                  <a:srgbClr val="52AED7"/>
                </a:solidFill>
              </a:rPr>
              <a:t>太棒了</a:t>
            </a:r>
            <a:r>
              <a:rPr lang="zh-CN" altLang="en-US" sz="4800">
                <a:solidFill>
                  <a:srgbClr val="52AED7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55817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0B22EE-A25F-4064-93B7-484A5F065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1D0FE6C-9B49-4E11-8DB1-D888C31F0084}"/>
              </a:ext>
            </a:extLst>
          </p:cNvPr>
          <p:cNvSpPr txBox="1"/>
          <p:nvPr/>
        </p:nvSpPr>
        <p:spPr>
          <a:xfrm>
            <a:off x="7975600" y="4025900"/>
            <a:ext cx="5724644" cy="217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>
                <a:solidFill>
                  <a:srgbClr val="F48314"/>
                </a:solidFill>
                <a:latin typeface="+mn-ea"/>
              </a:rPr>
              <a:t>这就是我们的生活。</a:t>
            </a:r>
            <a:endParaRPr lang="en-US" altLang="zh-CN" sz="4800">
              <a:solidFill>
                <a:srgbClr val="F48314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>
                <a:solidFill>
                  <a:srgbClr val="F48314"/>
                </a:solidFill>
                <a:latin typeface="+mn-ea"/>
              </a:rPr>
              <a:t>你呢？</a:t>
            </a:r>
          </a:p>
        </p:txBody>
      </p:sp>
    </p:spTree>
    <p:extLst>
      <p:ext uri="{BB962C8B-B14F-4D97-AF65-F5344CB8AC3E}">
        <p14:creationId xmlns:p14="http://schemas.microsoft.com/office/powerpoint/2010/main" val="15006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626FA5-A7FD-407B-97A6-D70D7EA4F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8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DEC6D2-69CE-4FA8-B174-2E70851B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93D3AB-FE67-4A09-A1C1-D0C1EB21E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81BFA9A-862B-4EE9-B049-4D984FA8FB55}"/>
              </a:ext>
            </a:extLst>
          </p:cNvPr>
          <p:cNvSpPr/>
          <p:nvPr/>
        </p:nvSpPr>
        <p:spPr>
          <a:xfrm>
            <a:off x="8318810" y="1616927"/>
            <a:ext cx="4884234" cy="1260088"/>
          </a:xfrm>
          <a:prstGeom prst="rect">
            <a:avLst/>
          </a:prstGeom>
          <a:solidFill>
            <a:srgbClr val="FAE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D445AB-7529-4CB3-8CBE-82027B37665B}"/>
              </a:ext>
            </a:extLst>
          </p:cNvPr>
          <p:cNvSpPr txBox="1"/>
          <p:nvPr/>
        </p:nvSpPr>
        <p:spPr>
          <a:xfrm>
            <a:off x="9937194" y="264618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solidFill>
                  <a:srgbClr val="F48314"/>
                </a:solidFill>
              </a:rPr>
              <a:t>这本书属于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A7A4B8-AACE-43C7-903F-F0C744527294}"/>
              </a:ext>
            </a:extLst>
          </p:cNvPr>
          <p:cNvSpPr txBox="1"/>
          <p:nvPr/>
        </p:nvSpPr>
        <p:spPr>
          <a:xfrm>
            <a:off x="9735656" y="87826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>
                <a:solidFill>
                  <a:srgbClr val="F48314"/>
                </a:solidFill>
              </a:rPr>
              <a:t>你呢？</a:t>
            </a:r>
          </a:p>
        </p:txBody>
      </p:sp>
    </p:spTree>
    <p:extLst>
      <p:ext uri="{BB962C8B-B14F-4D97-AF65-F5344CB8AC3E}">
        <p14:creationId xmlns:p14="http://schemas.microsoft.com/office/powerpoint/2010/main" val="163746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5E72BF-B728-4E9E-B6B2-CC6907757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2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047504-7A63-450C-B439-255A08362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8BCBC9-8AE0-436F-94D4-F64BE326DD19}"/>
              </a:ext>
            </a:extLst>
          </p:cNvPr>
          <p:cNvSpPr txBox="1"/>
          <p:nvPr/>
        </p:nvSpPr>
        <p:spPr>
          <a:xfrm>
            <a:off x="9679900" y="2931869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>
                <a:solidFill>
                  <a:schemeClr val="bg1"/>
                </a:solidFill>
              </a:rPr>
              <a:t>你呢？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EA5A4E-11D9-49A0-95EC-6DE0E08F4FC0}"/>
              </a:ext>
            </a:extLst>
          </p:cNvPr>
          <p:cNvSpPr txBox="1"/>
          <p:nvPr/>
        </p:nvSpPr>
        <p:spPr>
          <a:xfrm>
            <a:off x="8474927" y="3947532"/>
            <a:ext cx="2772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</a:rPr>
              <a:t>Renate van Rensburg,</a:t>
            </a:r>
          </a:p>
          <a:p>
            <a:pPr algn="l"/>
            <a:r>
              <a:rPr lang="en-US" altLang="zh-CN" sz="1200">
                <a:solidFill>
                  <a:schemeClr val="bg1"/>
                </a:solidFill>
              </a:rPr>
              <a:t>Margot Bertelsmann &amp; Ronèll Botes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7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D91F57-47DD-4389-8892-DFB2911D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C24FA1-4AF5-48A0-8C06-330DA12CC8AD}"/>
              </a:ext>
            </a:extLst>
          </p:cNvPr>
          <p:cNvSpPr txBox="1"/>
          <p:nvPr/>
        </p:nvSpPr>
        <p:spPr>
          <a:xfrm>
            <a:off x="9500839" y="318495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>
                <a:solidFill>
                  <a:srgbClr val="45A868"/>
                </a:solidFill>
              </a:rPr>
              <a:t>你是谁？</a:t>
            </a:r>
          </a:p>
        </p:txBody>
      </p:sp>
    </p:spTree>
    <p:extLst>
      <p:ext uri="{BB962C8B-B14F-4D97-AF65-F5344CB8AC3E}">
        <p14:creationId xmlns:p14="http://schemas.microsoft.com/office/powerpoint/2010/main" val="347674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DD113D-FBE9-4FED-B533-B0E0596C9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AA1A88D-3CC5-454D-806D-A51C38FC53F0}"/>
              </a:ext>
            </a:extLst>
          </p:cNvPr>
          <p:cNvSpPr txBox="1"/>
          <p:nvPr/>
        </p:nvSpPr>
        <p:spPr>
          <a:xfrm>
            <a:off x="1603135" y="2076956"/>
            <a:ext cx="44935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>
                <a:solidFill>
                  <a:schemeClr val="bg1"/>
                </a:solidFill>
              </a:rPr>
              <a:t>那是粘液吗？</a:t>
            </a:r>
            <a:endParaRPr lang="en-US" altLang="zh-CN" sz="4800">
              <a:solidFill>
                <a:schemeClr val="bg1"/>
              </a:solidFill>
            </a:endParaRPr>
          </a:p>
          <a:p>
            <a:pPr algn="l"/>
            <a:r>
              <a:rPr lang="zh-CN" altLang="en-US" sz="9600">
                <a:solidFill>
                  <a:schemeClr val="bg1"/>
                </a:solidFill>
              </a:rPr>
              <a:t>天哪！</a:t>
            </a:r>
            <a:endParaRPr lang="en-US" altLang="zh-CN" sz="9600">
              <a:solidFill>
                <a:schemeClr val="bg1"/>
              </a:solidFill>
            </a:endParaRPr>
          </a:p>
          <a:p>
            <a:pPr algn="l"/>
            <a:r>
              <a:rPr lang="zh-CN" altLang="en-US" sz="4800">
                <a:solidFill>
                  <a:schemeClr val="bg1"/>
                </a:solidFill>
              </a:rPr>
              <a:t>我也想要一些。</a:t>
            </a:r>
          </a:p>
        </p:txBody>
      </p:sp>
    </p:spTree>
    <p:extLst>
      <p:ext uri="{BB962C8B-B14F-4D97-AF65-F5344CB8AC3E}">
        <p14:creationId xmlns:p14="http://schemas.microsoft.com/office/powerpoint/2010/main" val="276075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847760-38FE-417E-84B6-0DCB49EEA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12CADF-C0E5-4E12-B645-7CF66AC2F810}"/>
              </a:ext>
            </a:extLst>
          </p:cNvPr>
          <p:cNvSpPr txBox="1"/>
          <p:nvPr/>
        </p:nvSpPr>
        <p:spPr>
          <a:xfrm>
            <a:off x="1453374" y="2076956"/>
            <a:ext cx="44935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>
                <a:solidFill>
                  <a:srgbClr val="45A868"/>
                </a:solidFill>
              </a:rPr>
              <a:t>我们才两岁。</a:t>
            </a:r>
            <a:endParaRPr lang="en-US" altLang="zh-CN" sz="4800">
              <a:solidFill>
                <a:srgbClr val="45A868"/>
              </a:solidFill>
            </a:endParaRPr>
          </a:p>
          <a:p>
            <a:pPr algn="l"/>
            <a:r>
              <a:rPr lang="zh-CN" altLang="en-US" sz="4800">
                <a:solidFill>
                  <a:srgbClr val="45A868"/>
                </a:solidFill>
              </a:rPr>
              <a:t>你多大了？</a:t>
            </a:r>
            <a:endParaRPr lang="en-US" altLang="zh-CN" sz="4800">
              <a:solidFill>
                <a:srgbClr val="45A868"/>
              </a:solidFill>
            </a:endParaRPr>
          </a:p>
          <a:p>
            <a:pPr algn="l"/>
            <a:endParaRPr lang="en-US" altLang="zh-CN" sz="4800"/>
          </a:p>
          <a:p>
            <a:pPr algn="l"/>
            <a:r>
              <a:rPr lang="zh-CN" altLang="en-US" sz="4800">
                <a:solidFill>
                  <a:srgbClr val="F48314"/>
                </a:solidFill>
              </a:rPr>
              <a:t>六百三十二岁？</a:t>
            </a:r>
          </a:p>
        </p:txBody>
      </p:sp>
    </p:spTree>
    <p:extLst>
      <p:ext uri="{BB962C8B-B14F-4D97-AF65-F5344CB8AC3E}">
        <p14:creationId xmlns:p14="http://schemas.microsoft.com/office/powerpoint/2010/main" val="214866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716FE7-EFED-43F0-8EDE-9074FB225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FE0B6D-E431-43A3-8745-74114FF1C487}"/>
              </a:ext>
            </a:extLst>
          </p:cNvPr>
          <p:cNvSpPr txBox="1"/>
          <p:nvPr/>
        </p:nvSpPr>
        <p:spPr>
          <a:xfrm>
            <a:off x="3513955" y="2815620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>
                <a:solidFill>
                  <a:srgbClr val="52AED7"/>
                </a:solidFill>
              </a:rPr>
              <a:t>我喜欢蓝色。</a:t>
            </a:r>
            <a:endParaRPr lang="en-US" altLang="zh-CN" sz="4800">
              <a:solidFill>
                <a:srgbClr val="52AED7"/>
              </a:solidFill>
            </a:endParaRPr>
          </a:p>
          <a:p>
            <a:pPr algn="l"/>
            <a:r>
              <a:rPr lang="zh-CN" altLang="en-US" sz="4800">
                <a:solidFill>
                  <a:srgbClr val="52AED7"/>
                </a:solidFill>
              </a:rPr>
              <a:t>你呢？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81C3A4-0257-416C-AAEB-AD41421DFF18}"/>
              </a:ext>
            </a:extLst>
          </p:cNvPr>
          <p:cNvSpPr txBox="1"/>
          <p:nvPr/>
        </p:nvSpPr>
        <p:spPr>
          <a:xfrm>
            <a:off x="11070994" y="2076956"/>
            <a:ext cx="27097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>
                <a:solidFill>
                  <a:srgbClr val="45A868"/>
                </a:solidFill>
              </a:rPr>
              <a:t>我选了两双鞋子。</a:t>
            </a:r>
            <a:endParaRPr lang="en-US" altLang="zh-CN" sz="4800">
              <a:solidFill>
                <a:srgbClr val="45A868"/>
              </a:solidFill>
            </a:endParaRPr>
          </a:p>
          <a:p>
            <a:pPr algn="l"/>
            <a:r>
              <a:rPr lang="zh-CN" altLang="en-US" sz="4800">
                <a:solidFill>
                  <a:srgbClr val="45A868"/>
                </a:solidFill>
              </a:rPr>
              <a:t>你会选哪双？</a:t>
            </a:r>
          </a:p>
        </p:txBody>
      </p:sp>
    </p:spTree>
    <p:extLst>
      <p:ext uri="{BB962C8B-B14F-4D97-AF65-F5344CB8AC3E}">
        <p14:creationId xmlns:p14="http://schemas.microsoft.com/office/powerpoint/2010/main" val="357323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DC4131-A6B3-42D6-A4F4-D759B6F1C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D51F6F-7E40-44CC-BE02-D1D9BED7A7A4}"/>
              </a:ext>
            </a:extLst>
          </p:cNvPr>
          <p:cNvSpPr txBox="1"/>
          <p:nvPr/>
        </p:nvSpPr>
        <p:spPr>
          <a:xfrm>
            <a:off x="9210907" y="568712"/>
            <a:ext cx="3262432" cy="1070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>
                <a:solidFill>
                  <a:srgbClr val="786C64"/>
                </a:solidFill>
              </a:rPr>
              <a:t>马蹄靴？！</a:t>
            </a:r>
          </a:p>
        </p:txBody>
      </p:sp>
    </p:spTree>
    <p:extLst>
      <p:ext uri="{BB962C8B-B14F-4D97-AF65-F5344CB8AC3E}">
        <p14:creationId xmlns:p14="http://schemas.microsoft.com/office/powerpoint/2010/main" val="324027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4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145</Words>
  <Application>Microsoft Office PowerPoint</Application>
  <PresentationFormat>自定义</PresentationFormat>
  <Paragraphs>31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65</cp:revision>
  <dcterms:created xsi:type="dcterms:W3CDTF">2021-03-14T02:42:17Z</dcterms:created>
  <dcterms:modified xsi:type="dcterms:W3CDTF">2021-06-18T00:39:25Z</dcterms:modified>
</cp:coreProperties>
</file>