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4" r:id="rId3"/>
    <p:sldId id="273" r:id="rId4"/>
    <p:sldId id="272" r:id="rId5"/>
    <p:sldId id="271" r:id="rId6"/>
    <p:sldId id="270" r:id="rId7"/>
    <p:sldId id="269" r:id="rId8"/>
    <p:sldId id="268" r:id="rId9"/>
    <p:sldId id="267" r:id="rId10"/>
    <p:sldId id="266" r:id="rId11"/>
    <p:sldId id="265" r:id="rId12"/>
    <p:sldId id="264" r:id="rId13"/>
    <p:sldId id="263" r:id="rId14"/>
    <p:sldId id="262" r:id="rId15"/>
    <p:sldId id="261" r:id="rId16"/>
    <p:sldId id="260" r:id="rId17"/>
    <p:sldId id="259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5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65A80D0-AA15-4864-B8B0-43665129C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28899FC-6F33-4718-A16E-1CCE1505D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E2B35AD-4020-4D4C-BFEB-B6395B4E53A1}"/>
              </a:ext>
            </a:extLst>
          </p:cNvPr>
          <p:cNvSpPr txBox="1"/>
          <p:nvPr/>
        </p:nvSpPr>
        <p:spPr>
          <a:xfrm>
            <a:off x="1456273" y="546410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>
                <a:solidFill>
                  <a:schemeClr val="accent2">
                    <a:lumMod val="75000"/>
                  </a:schemeClr>
                </a:solidFill>
              </a:rPr>
              <a:t>狡猾的胡胡耍花招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B81BEE-54B0-45E4-86DB-A4968D9B1EF2}"/>
              </a:ext>
            </a:extLst>
          </p:cNvPr>
          <p:cNvSpPr txBox="1"/>
          <p:nvPr/>
        </p:nvSpPr>
        <p:spPr>
          <a:xfrm>
            <a:off x="1028078" y="1616040"/>
            <a:ext cx="514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i-FI" altLang="zh-CN" sz="1800">
                <a:solidFill>
                  <a:schemeClr val="accent2">
                    <a:lumMod val="75000"/>
                  </a:schemeClr>
                </a:solidFill>
              </a:rPr>
              <a:t>Mdu Ntuli </a:t>
            </a:r>
            <a:r>
              <a:rPr lang="en-US" altLang="zh-CN" sz="1800">
                <a:solidFill>
                  <a:schemeClr val="accent2">
                    <a:lumMod val="75000"/>
                  </a:schemeClr>
                </a:solidFill>
              </a:rPr>
              <a:t>· </a:t>
            </a:r>
            <a:r>
              <a:rPr lang="fi-FI" altLang="zh-CN" sz="1800">
                <a:solidFill>
                  <a:schemeClr val="accent2">
                    <a:lumMod val="75000"/>
                  </a:schemeClr>
                </a:solidFill>
              </a:rPr>
              <a:t>Nahida Esmail </a:t>
            </a:r>
            <a:r>
              <a:rPr lang="en-US" altLang="zh-CN" sz="1800">
                <a:solidFill>
                  <a:schemeClr val="accent2">
                    <a:lumMod val="75000"/>
                  </a:schemeClr>
                </a:solidFill>
              </a:rPr>
              <a:t>· </a:t>
            </a:r>
            <a:r>
              <a:rPr lang="fi-FI" altLang="zh-CN" sz="1800">
                <a:solidFill>
                  <a:schemeClr val="accent2">
                    <a:lumMod val="75000"/>
                  </a:schemeClr>
                </a:solidFill>
              </a:rPr>
              <a:t>Samantha Rice</a:t>
            </a:r>
            <a:endParaRPr lang="zh-CN" altLang="en-US" sz="180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59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A649518-4A4A-4723-BE7E-66051D6E9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8E002D4-46FE-483B-87D5-8AE9EDAAD61A}"/>
              </a:ext>
            </a:extLst>
          </p:cNvPr>
          <p:cNvSpPr txBox="1"/>
          <p:nvPr/>
        </p:nvSpPr>
        <p:spPr>
          <a:xfrm>
            <a:off x="10738624" y="2955433"/>
            <a:ext cx="3416320" cy="1290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/>
              <a:t>他以很便宜的价格卖“西瓜”。</a:t>
            </a:r>
            <a:endParaRPr lang="en-US" altLang="zh-CN" sz="1800"/>
          </a:p>
          <a:p>
            <a:pPr algn="l">
              <a:lnSpc>
                <a:spcPct val="150000"/>
              </a:lnSpc>
            </a:pPr>
            <a:endParaRPr lang="en-US" altLang="zh-CN" sz="1800"/>
          </a:p>
          <a:p>
            <a:pPr algn="l">
              <a:lnSpc>
                <a:spcPct val="150000"/>
              </a:lnSpc>
            </a:pPr>
            <a:r>
              <a:rPr lang="zh-CN" altLang="en-US" sz="1800"/>
              <a:t>许多动物都从胡胡那里买。</a:t>
            </a:r>
          </a:p>
        </p:txBody>
      </p:sp>
    </p:spTree>
    <p:extLst>
      <p:ext uri="{BB962C8B-B14F-4D97-AF65-F5344CB8AC3E}">
        <p14:creationId xmlns:p14="http://schemas.microsoft.com/office/powerpoint/2010/main" val="2374698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5BDBFAD-71FE-4503-83CA-FDA864FEC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EC0A13-96AE-427E-8A59-BE856AA07E60}"/>
              </a:ext>
            </a:extLst>
          </p:cNvPr>
          <p:cNvSpPr txBox="1"/>
          <p:nvPr/>
        </p:nvSpPr>
        <p:spPr>
          <a:xfrm>
            <a:off x="11162371" y="5898995"/>
            <a:ext cx="2910468" cy="87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/>
              <a:t>“这个西瓜里面只有水。”猴子吼吼抱怨道。</a:t>
            </a:r>
          </a:p>
        </p:txBody>
      </p:sp>
    </p:spTree>
    <p:extLst>
      <p:ext uri="{BB962C8B-B14F-4D97-AF65-F5344CB8AC3E}">
        <p14:creationId xmlns:p14="http://schemas.microsoft.com/office/powerpoint/2010/main" val="2237782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27A7E6D-DBEC-42E7-93ED-67953F811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34AB996-AB57-413F-B14B-C2AA2B3EDBD8}"/>
              </a:ext>
            </a:extLst>
          </p:cNvPr>
          <p:cNvSpPr txBox="1"/>
          <p:nvPr/>
        </p:nvSpPr>
        <p:spPr>
          <a:xfrm>
            <a:off x="10091853" y="1996069"/>
            <a:ext cx="2486722" cy="87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/>
              <a:t>“一分钱一分货。” 狡猾的胡胡说。</a:t>
            </a:r>
          </a:p>
        </p:txBody>
      </p:sp>
    </p:spTree>
    <p:extLst>
      <p:ext uri="{BB962C8B-B14F-4D97-AF65-F5344CB8AC3E}">
        <p14:creationId xmlns:p14="http://schemas.microsoft.com/office/powerpoint/2010/main" val="2096062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7357B4F-9ED8-4937-BFFA-05E97EFC7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FFFC459-0126-48D6-A3C0-BA099661BADE}"/>
              </a:ext>
            </a:extLst>
          </p:cNvPr>
          <p:cNvSpPr txBox="1"/>
          <p:nvPr/>
        </p:nvSpPr>
        <p:spPr>
          <a:xfrm>
            <a:off x="8140391" y="5386039"/>
            <a:ext cx="4339650" cy="459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/>
              <a:t>“我们得教训一下胡胡。”大象香香说。</a:t>
            </a:r>
          </a:p>
        </p:txBody>
      </p:sp>
    </p:spTree>
    <p:extLst>
      <p:ext uri="{BB962C8B-B14F-4D97-AF65-F5344CB8AC3E}">
        <p14:creationId xmlns:p14="http://schemas.microsoft.com/office/powerpoint/2010/main" val="1079788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CCACF5B-155D-419B-BA45-F4652A5FD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5A98FC8-86D2-41D3-B82D-0110B7D459D9}"/>
              </a:ext>
            </a:extLst>
          </p:cNvPr>
          <p:cNvSpPr txBox="1"/>
          <p:nvPr/>
        </p:nvSpPr>
        <p:spPr>
          <a:xfrm>
            <a:off x="423747" y="2332186"/>
            <a:ext cx="3010829" cy="212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/>
              <a:t>动物们聚集到一起，然后想出了一个计划。 </a:t>
            </a:r>
          </a:p>
          <a:p>
            <a:pPr algn="l">
              <a:lnSpc>
                <a:spcPct val="150000"/>
              </a:lnSpc>
            </a:pPr>
            <a:endParaRPr lang="zh-CN" altLang="en-US" sz="1800"/>
          </a:p>
          <a:p>
            <a:pPr algn="l">
              <a:lnSpc>
                <a:spcPct val="150000"/>
              </a:lnSpc>
            </a:pPr>
            <a:r>
              <a:rPr lang="zh-CN" altLang="en-US" sz="1800"/>
              <a:t>“我有个主意。”猫头鹰茂茂说。</a:t>
            </a:r>
          </a:p>
        </p:txBody>
      </p:sp>
    </p:spTree>
    <p:extLst>
      <p:ext uri="{BB962C8B-B14F-4D97-AF65-F5344CB8AC3E}">
        <p14:creationId xmlns:p14="http://schemas.microsoft.com/office/powerpoint/2010/main" val="2254012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8F2B326-B6A8-4112-829C-3E1D87EFD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EFFD12A-EBED-417B-804F-3445DD9591E8}"/>
              </a:ext>
            </a:extLst>
          </p:cNvPr>
          <p:cNvSpPr txBox="1"/>
          <p:nvPr/>
        </p:nvSpPr>
        <p:spPr>
          <a:xfrm>
            <a:off x="7627435" y="5374887"/>
            <a:ext cx="3490331" cy="87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/>
              <a:t>他们拿起一个空西瓜，将狡猾的胡胡塞进去，然后用来踢球。</a:t>
            </a:r>
          </a:p>
        </p:txBody>
      </p:sp>
    </p:spTree>
    <p:extLst>
      <p:ext uri="{BB962C8B-B14F-4D97-AF65-F5344CB8AC3E}">
        <p14:creationId xmlns:p14="http://schemas.microsoft.com/office/powerpoint/2010/main" val="2338424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3373D00-D870-4D16-A194-EDB83766D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1F22EA7-DD26-419A-86D7-979CFD3D36D9}"/>
              </a:ext>
            </a:extLst>
          </p:cNvPr>
          <p:cNvSpPr txBox="1"/>
          <p:nvPr/>
        </p:nvSpPr>
        <p:spPr>
          <a:xfrm>
            <a:off x="8954430" y="869795"/>
            <a:ext cx="2492990" cy="459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/>
              <a:t>狡猾的胡胡头晕目眩！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015000-C7BC-40AD-B2F2-FED6168A1CE8}"/>
              </a:ext>
            </a:extLst>
          </p:cNvPr>
          <p:cNvSpPr txBox="1"/>
          <p:nvPr/>
        </p:nvSpPr>
        <p:spPr>
          <a:xfrm>
            <a:off x="8954430" y="2196245"/>
            <a:ext cx="4108817" cy="459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/>
              <a:t>他学到了教训，并且再也没有欺骗过。</a:t>
            </a:r>
          </a:p>
        </p:txBody>
      </p:sp>
    </p:spTree>
    <p:extLst>
      <p:ext uri="{BB962C8B-B14F-4D97-AF65-F5344CB8AC3E}">
        <p14:creationId xmlns:p14="http://schemas.microsoft.com/office/powerpoint/2010/main" val="3024743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DB9CF38-220C-4B8C-BF5D-BA12721FF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4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4FCFF18-B5E0-4EDB-B2C3-FFB9E9B4D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9D802B5-21B7-400A-A6C3-5EB1D6F11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725C2D1-8354-40BF-8402-2A6881A22EF1}"/>
              </a:ext>
            </a:extLst>
          </p:cNvPr>
          <p:cNvSpPr txBox="1"/>
          <p:nvPr/>
        </p:nvSpPr>
        <p:spPr>
          <a:xfrm>
            <a:off x="8647648" y="814039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/>
              <a:t>狡猾的胡胡耍花招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135A75-D231-4A18-861D-9845689E0BD3}"/>
              </a:ext>
            </a:extLst>
          </p:cNvPr>
          <p:cNvSpPr txBox="1"/>
          <p:nvPr/>
        </p:nvSpPr>
        <p:spPr>
          <a:xfrm>
            <a:off x="9934813" y="224139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186645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2D04542-1467-4F76-AE78-C122F4A33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262A41D-1FD2-4F9D-82BD-93362B152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F8DC1F9-1CCB-43F8-8A9D-1364A26D5C41}"/>
              </a:ext>
            </a:extLst>
          </p:cNvPr>
          <p:cNvSpPr txBox="1"/>
          <p:nvPr/>
        </p:nvSpPr>
        <p:spPr>
          <a:xfrm>
            <a:off x="8336576" y="356839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>
                <a:solidFill>
                  <a:schemeClr val="accent2">
                    <a:lumMod val="75000"/>
                  </a:schemeClr>
                </a:solidFill>
              </a:rPr>
              <a:t>狡猾的胡胡耍花招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954709-5796-4920-92D2-080900BC8179}"/>
              </a:ext>
            </a:extLst>
          </p:cNvPr>
          <p:cNvSpPr txBox="1"/>
          <p:nvPr/>
        </p:nvSpPr>
        <p:spPr>
          <a:xfrm>
            <a:off x="7908381" y="1426469"/>
            <a:ext cx="514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i-FI" altLang="zh-CN" sz="1800">
                <a:solidFill>
                  <a:schemeClr val="accent2">
                    <a:lumMod val="75000"/>
                  </a:schemeClr>
                </a:solidFill>
              </a:rPr>
              <a:t>Mdu Ntuli </a:t>
            </a:r>
            <a:r>
              <a:rPr lang="en-US" altLang="zh-CN" sz="1800">
                <a:solidFill>
                  <a:schemeClr val="accent2">
                    <a:lumMod val="75000"/>
                  </a:schemeClr>
                </a:solidFill>
              </a:rPr>
              <a:t>· </a:t>
            </a:r>
            <a:r>
              <a:rPr lang="fi-FI" altLang="zh-CN" sz="1800">
                <a:solidFill>
                  <a:schemeClr val="accent2">
                    <a:lumMod val="75000"/>
                  </a:schemeClr>
                </a:solidFill>
              </a:rPr>
              <a:t>Nahida Esmail </a:t>
            </a:r>
            <a:r>
              <a:rPr lang="en-US" altLang="zh-CN" sz="1800">
                <a:solidFill>
                  <a:schemeClr val="accent2">
                    <a:lumMod val="75000"/>
                  </a:schemeClr>
                </a:solidFill>
              </a:rPr>
              <a:t>· </a:t>
            </a:r>
            <a:r>
              <a:rPr lang="fi-FI" altLang="zh-CN" sz="1800">
                <a:solidFill>
                  <a:schemeClr val="accent2">
                    <a:lumMod val="75000"/>
                  </a:schemeClr>
                </a:solidFill>
              </a:rPr>
              <a:t>Samantha Rice</a:t>
            </a:r>
            <a:endParaRPr lang="zh-CN" altLang="en-US" sz="180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85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6058D1E-CDB6-406D-8027-BDD47D780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6000E0F-49AA-4691-822D-8F22828CC0EB}"/>
              </a:ext>
            </a:extLst>
          </p:cNvPr>
          <p:cNvSpPr txBox="1"/>
          <p:nvPr/>
        </p:nvSpPr>
        <p:spPr>
          <a:xfrm>
            <a:off x="3746809" y="3163182"/>
            <a:ext cx="2528256" cy="87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/>
              <a:t>胡胡是只狡猾的狐狸。</a:t>
            </a:r>
          </a:p>
          <a:p>
            <a:pPr algn="l">
              <a:lnSpc>
                <a:spcPct val="150000"/>
              </a:lnSpc>
            </a:pPr>
            <a:r>
              <a:rPr lang="zh-CN" altLang="en-US" sz="1800"/>
              <a:t>他卖新鲜的大西瓜。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31988DA-B797-44B3-8641-60C7FD3A8829}"/>
              </a:ext>
            </a:extLst>
          </p:cNvPr>
          <p:cNvSpPr txBox="1"/>
          <p:nvPr/>
        </p:nvSpPr>
        <p:spPr>
          <a:xfrm>
            <a:off x="9121697" y="234176"/>
            <a:ext cx="2520176" cy="1482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>
                <a:latin typeface="+mn-ea"/>
              </a:rPr>
              <a:t>卖西瓜了！</a:t>
            </a:r>
            <a:endParaRPr lang="en-US" altLang="zh-CN" sz="320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3200">
                <a:latin typeface="+mn-ea"/>
              </a:rPr>
              <a:t>大减价！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0417FC-3979-42D0-B66D-651B1DBA528F}"/>
              </a:ext>
            </a:extLst>
          </p:cNvPr>
          <p:cNvSpPr txBox="1"/>
          <p:nvPr/>
        </p:nvSpPr>
        <p:spPr>
          <a:xfrm rot="20936626">
            <a:off x="7668558" y="2676293"/>
            <a:ext cx="1349297" cy="58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/>
              <a:t>3</a:t>
            </a:r>
            <a:r>
              <a:rPr lang="zh-CN" altLang="en-US" sz="2400"/>
              <a:t>块</a:t>
            </a:r>
            <a:r>
              <a:rPr lang="en-US" altLang="zh-CN" sz="2400"/>
              <a:t>/</a:t>
            </a:r>
            <a:r>
              <a:rPr lang="zh-CN" altLang="en-US" sz="2400"/>
              <a:t>斤</a:t>
            </a:r>
          </a:p>
        </p:txBody>
      </p:sp>
    </p:spTree>
    <p:extLst>
      <p:ext uri="{BB962C8B-B14F-4D97-AF65-F5344CB8AC3E}">
        <p14:creationId xmlns:p14="http://schemas.microsoft.com/office/powerpoint/2010/main" val="173077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5AE11E3-4DD7-4CE1-A273-3AB6EBCD5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D36AFF5-DA22-4009-A63A-73A981C78053}"/>
              </a:ext>
            </a:extLst>
          </p:cNvPr>
          <p:cNvSpPr txBox="1"/>
          <p:nvPr/>
        </p:nvSpPr>
        <p:spPr>
          <a:xfrm>
            <a:off x="234177" y="4716966"/>
            <a:ext cx="2174488" cy="87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/>
              <a:t>“您卖得太贵了。”兔子图图说。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753866-7BBE-43E5-AA64-7BA668B25D7D}"/>
              </a:ext>
            </a:extLst>
          </p:cNvPr>
          <p:cNvSpPr txBox="1"/>
          <p:nvPr/>
        </p:nvSpPr>
        <p:spPr>
          <a:xfrm>
            <a:off x="7326351" y="646771"/>
            <a:ext cx="3877985" cy="459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/>
              <a:t>“您要价太高了。”长颈鹿长长说。</a:t>
            </a:r>
          </a:p>
        </p:txBody>
      </p:sp>
    </p:spTree>
    <p:extLst>
      <p:ext uri="{BB962C8B-B14F-4D97-AF65-F5344CB8AC3E}">
        <p14:creationId xmlns:p14="http://schemas.microsoft.com/office/powerpoint/2010/main" val="227881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34FE771-684C-445C-AB76-074720A48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79019F7-52EA-4E01-93BD-2E6330DEA845}"/>
              </a:ext>
            </a:extLst>
          </p:cNvPr>
          <p:cNvSpPr txBox="1"/>
          <p:nvPr/>
        </p:nvSpPr>
        <p:spPr>
          <a:xfrm>
            <a:off x="301083" y="4995746"/>
            <a:ext cx="3877985" cy="459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/>
              <a:t>狡猾的胡胡有一个“聪明”的主意。</a:t>
            </a:r>
          </a:p>
        </p:txBody>
      </p:sp>
    </p:spTree>
    <p:extLst>
      <p:ext uri="{BB962C8B-B14F-4D97-AF65-F5344CB8AC3E}">
        <p14:creationId xmlns:p14="http://schemas.microsoft.com/office/powerpoint/2010/main" val="1424095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4033DC6-F2E9-40ED-8FCA-D58DA0C2B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E5D3F10-828B-436B-908F-2D6BED934E83}"/>
              </a:ext>
            </a:extLst>
          </p:cNvPr>
          <p:cNvSpPr txBox="1"/>
          <p:nvPr/>
        </p:nvSpPr>
        <p:spPr>
          <a:xfrm>
            <a:off x="1193180" y="6166625"/>
            <a:ext cx="4108817" cy="459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/>
              <a:t>他切开大西瓜，挖出果肉，然后吃掉。</a:t>
            </a:r>
          </a:p>
        </p:txBody>
      </p:sp>
    </p:spTree>
    <p:extLst>
      <p:ext uri="{BB962C8B-B14F-4D97-AF65-F5344CB8AC3E}">
        <p14:creationId xmlns:p14="http://schemas.microsoft.com/office/powerpoint/2010/main" val="396806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211A4E3-420B-4F06-965E-0FF9788BB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820A0FD-0136-48A0-BDCD-C1DBE4BFB6BB}"/>
              </a:ext>
            </a:extLst>
          </p:cNvPr>
          <p:cNvSpPr txBox="1"/>
          <p:nvPr/>
        </p:nvSpPr>
        <p:spPr>
          <a:xfrm>
            <a:off x="1795346" y="1550019"/>
            <a:ext cx="2954655" cy="459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/>
              <a:t>接着，他将西瓜装满了水！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0094E8-6435-4FB8-A876-7868C35794E6}"/>
              </a:ext>
            </a:extLst>
          </p:cNvPr>
          <p:cNvSpPr txBox="1"/>
          <p:nvPr/>
        </p:nvSpPr>
        <p:spPr>
          <a:xfrm>
            <a:off x="1795346" y="3813717"/>
            <a:ext cx="3185487" cy="459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/>
              <a:t>然后用针线把西瓜缝了回去。</a:t>
            </a:r>
          </a:p>
        </p:txBody>
      </p:sp>
    </p:spTree>
    <p:extLst>
      <p:ext uri="{BB962C8B-B14F-4D97-AF65-F5344CB8AC3E}">
        <p14:creationId xmlns:p14="http://schemas.microsoft.com/office/powerpoint/2010/main" val="198592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150000"/>
          </a:lnSpc>
          <a:defRPr sz="1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241</Words>
  <Application>Microsoft Office PowerPoint</Application>
  <PresentationFormat>自定义</PresentationFormat>
  <Paragraphs>29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hyf</cp:lastModifiedBy>
  <cp:revision>52</cp:revision>
  <dcterms:created xsi:type="dcterms:W3CDTF">2021-03-14T02:42:17Z</dcterms:created>
  <dcterms:modified xsi:type="dcterms:W3CDTF">2021-05-08T03:24:10Z</dcterms:modified>
</cp:coreProperties>
</file>