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71" r:id="rId4"/>
    <p:sldId id="272" r:id="rId5"/>
    <p:sldId id="257" r:id="rId6"/>
    <p:sldId id="268" r:id="rId7"/>
    <p:sldId id="267" r:id="rId8"/>
    <p:sldId id="266" r:id="rId9"/>
    <p:sldId id="265" r:id="rId10"/>
    <p:sldId id="264" r:id="rId11"/>
    <p:sldId id="263" r:id="rId12"/>
    <p:sldId id="262" r:id="rId13"/>
    <p:sldId id="261" r:id="rId14"/>
    <p:sldId id="260" r:id="rId15"/>
    <p:sldId id="259" r:id="rId16"/>
    <p:sldId id="258" r:id="rId17"/>
    <p:sldId id="275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84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E50BC9D-D07D-4CD8-8BF4-55F864441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D530FB1-3872-469E-B7A2-9BB264F3A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13E7FC-71E3-4AC0-90F6-1A12CEDA39BC}"/>
              </a:ext>
            </a:extLst>
          </p:cNvPr>
          <p:cNvSpPr txBox="1"/>
          <p:nvPr/>
        </p:nvSpPr>
        <p:spPr>
          <a:xfrm>
            <a:off x="1458039" y="367990"/>
            <a:ext cx="4280059" cy="646331"/>
          </a:xfrm>
          <a:prstGeom prst="rect">
            <a:avLst/>
          </a:prstGeom>
          <a:solidFill>
            <a:srgbClr val="F3F5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/>
              <a:t>回来，猫猫！</a:t>
            </a:r>
          </a:p>
        </p:txBody>
      </p:sp>
    </p:spTree>
    <p:extLst>
      <p:ext uri="{BB962C8B-B14F-4D97-AF65-F5344CB8AC3E}">
        <p14:creationId xmlns:p14="http://schemas.microsoft.com/office/powerpoint/2010/main" val="76061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C27A32-CF30-4C2E-BDB3-FA72823BA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D4C999D-35BE-4942-98B4-ABAF932257A7}"/>
              </a:ext>
            </a:extLst>
          </p:cNvPr>
          <p:cNvSpPr txBox="1"/>
          <p:nvPr/>
        </p:nvSpPr>
        <p:spPr>
          <a:xfrm>
            <a:off x="858644" y="285471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回来，猫猫！那不是你的。</a:t>
            </a:r>
          </a:p>
        </p:txBody>
      </p:sp>
    </p:spTree>
    <p:extLst>
      <p:ext uri="{BB962C8B-B14F-4D97-AF65-F5344CB8AC3E}">
        <p14:creationId xmlns:p14="http://schemas.microsoft.com/office/powerpoint/2010/main" val="196751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908E22B-C285-45EE-9D31-AFD8FC03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FA65BBF-0BA7-460C-8628-8AF7D9921ACF}"/>
              </a:ext>
            </a:extLst>
          </p:cNvPr>
          <p:cNvSpPr txBox="1"/>
          <p:nvPr/>
        </p:nvSpPr>
        <p:spPr>
          <a:xfrm>
            <a:off x="9924585" y="119318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回来，猫猫！你抓到了什么。</a:t>
            </a:r>
          </a:p>
        </p:txBody>
      </p:sp>
    </p:spTree>
    <p:extLst>
      <p:ext uri="{BB962C8B-B14F-4D97-AF65-F5344CB8AC3E}">
        <p14:creationId xmlns:p14="http://schemas.microsoft.com/office/powerpoint/2010/main" val="281055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53B003-3667-4F46-8E54-AB56C846A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E48662D-46F6-45D1-9E10-FCD3510C6961}"/>
              </a:ext>
            </a:extLst>
          </p:cNvPr>
          <p:cNvSpPr txBox="1"/>
          <p:nvPr/>
        </p:nvSpPr>
        <p:spPr>
          <a:xfrm>
            <a:off x="2575932" y="631159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回来，猫猫！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5C9AD3-C363-4FB4-A521-AA42C87F5849}"/>
              </a:ext>
            </a:extLst>
          </p:cNvPr>
          <p:cNvSpPr txBox="1"/>
          <p:nvPr/>
        </p:nvSpPr>
        <p:spPr>
          <a:xfrm>
            <a:off x="10036098" y="631158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它不是你的朋友！</a:t>
            </a:r>
          </a:p>
        </p:txBody>
      </p:sp>
    </p:spTree>
    <p:extLst>
      <p:ext uri="{BB962C8B-B14F-4D97-AF65-F5344CB8AC3E}">
        <p14:creationId xmlns:p14="http://schemas.microsoft.com/office/powerpoint/2010/main" val="3099598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A638ED9-132F-4AAB-9144-F72098CD0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63901DE-918D-4B3B-B9E0-36C945A8F649}"/>
              </a:ext>
            </a:extLst>
          </p:cNvPr>
          <p:cNvSpPr txBox="1"/>
          <p:nvPr/>
        </p:nvSpPr>
        <p:spPr>
          <a:xfrm>
            <a:off x="9288966" y="336961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嗨，猫猫！你回来了呀。</a:t>
            </a:r>
          </a:p>
        </p:txBody>
      </p:sp>
    </p:spTree>
    <p:extLst>
      <p:ext uri="{BB962C8B-B14F-4D97-AF65-F5344CB8AC3E}">
        <p14:creationId xmlns:p14="http://schemas.microsoft.com/office/powerpoint/2010/main" val="877184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F70EBB4-D7B3-49B9-A9CB-A1798CE16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C1A208-B9C6-458E-9C62-1084ABBF303E}"/>
              </a:ext>
            </a:extLst>
          </p:cNvPr>
          <p:cNvSpPr txBox="1"/>
          <p:nvPr/>
        </p:nvSpPr>
        <p:spPr>
          <a:xfrm>
            <a:off x="981307" y="3369617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待在你的篮子里。现在是午睡时间。</a:t>
            </a:r>
          </a:p>
        </p:txBody>
      </p:sp>
    </p:spTree>
    <p:extLst>
      <p:ext uri="{BB962C8B-B14F-4D97-AF65-F5344CB8AC3E}">
        <p14:creationId xmlns:p14="http://schemas.microsoft.com/office/powerpoint/2010/main" val="42566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0DEB917-2914-46A9-A589-B3107704E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1B206CA-4654-4A55-96EF-1683EC42367C}"/>
              </a:ext>
            </a:extLst>
          </p:cNvPr>
          <p:cNvSpPr txBox="1"/>
          <p:nvPr/>
        </p:nvSpPr>
        <p:spPr>
          <a:xfrm>
            <a:off x="2776654" y="33696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猫猫呢？</a:t>
            </a:r>
          </a:p>
        </p:txBody>
      </p:sp>
    </p:spTree>
    <p:extLst>
      <p:ext uri="{BB962C8B-B14F-4D97-AF65-F5344CB8AC3E}">
        <p14:creationId xmlns:p14="http://schemas.microsoft.com/office/powerpoint/2010/main" val="886198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03F027-483B-45B5-97A2-9A1A2ECC0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54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5DFBD0-8D63-4FD6-887C-342F120EA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" y="19804"/>
            <a:ext cx="14286368" cy="716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6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99ABCBD-8FB3-4A63-AAE8-860505D3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8F8BB57-DCF4-452B-8B75-DFF5013D0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52A156C-E5FD-4C3D-A1FF-8C24C24D0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832624"/>
            <a:ext cx="7200900" cy="218935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168BFE4-5E58-4BE9-A3E9-A833EC2B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6093444"/>
            <a:ext cx="7200900" cy="107679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C9EF06E-A9C0-4218-8BFC-AF4CC70386A5}"/>
              </a:ext>
            </a:extLst>
          </p:cNvPr>
          <p:cNvSpPr txBox="1"/>
          <p:nvPr/>
        </p:nvSpPr>
        <p:spPr>
          <a:xfrm>
            <a:off x="9314497" y="110745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/>
              <a:t>回来，猫猫！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F07284-FFF1-49F4-8DB4-5342A0B98A25}"/>
              </a:ext>
            </a:extLst>
          </p:cNvPr>
          <p:cNvSpPr txBox="1"/>
          <p:nvPr/>
        </p:nvSpPr>
        <p:spPr>
          <a:xfrm>
            <a:off x="9932431" y="220317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272909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4EAADE0-3964-4120-9B20-C75F2A275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" y="19804"/>
            <a:ext cx="14286368" cy="716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9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A68815-DADB-4F8B-BF4B-5D6ED2695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A9245E2-D87F-4E63-9A0D-50A574FE574D}"/>
              </a:ext>
            </a:extLst>
          </p:cNvPr>
          <p:cNvSpPr txBox="1"/>
          <p:nvPr/>
        </p:nvSpPr>
        <p:spPr>
          <a:xfrm>
            <a:off x="8572517" y="2085278"/>
            <a:ext cx="4280059" cy="646331"/>
          </a:xfrm>
          <a:prstGeom prst="rect">
            <a:avLst/>
          </a:prstGeom>
          <a:solidFill>
            <a:srgbClr val="F3F5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/>
              <a:t>回来，猫猫！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1472C0-2E34-4F5E-B9CD-3510EE7DD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0449"/>
            <a:ext cx="7200900" cy="559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1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4D5C68D-DAEA-432B-8F63-449946C3B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BA8E0AE-B969-4E1D-BC88-CCD6B49F3435}"/>
              </a:ext>
            </a:extLst>
          </p:cNvPr>
          <p:cNvSpPr txBox="1"/>
          <p:nvPr/>
        </p:nvSpPr>
        <p:spPr>
          <a:xfrm>
            <a:off x="769434" y="197376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回来，猫猫！和我一起玩。</a:t>
            </a:r>
          </a:p>
        </p:txBody>
      </p:sp>
    </p:spTree>
    <p:extLst>
      <p:ext uri="{BB962C8B-B14F-4D97-AF65-F5344CB8AC3E}">
        <p14:creationId xmlns:p14="http://schemas.microsoft.com/office/powerpoint/2010/main" val="58983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718FCB5-47AD-4163-83B7-6B9900E1F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1E4E596-E725-4A75-95DA-3A7B65331D2E}"/>
              </a:ext>
            </a:extLst>
          </p:cNvPr>
          <p:cNvSpPr txBox="1"/>
          <p:nvPr/>
        </p:nvSpPr>
        <p:spPr>
          <a:xfrm>
            <a:off x="8653346" y="3369617"/>
            <a:ext cx="4177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坐在你的篮子里。待在这儿！</a:t>
            </a:r>
          </a:p>
        </p:txBody>
      </p:sp>
    </p:spTree>
    <p:extLst>
      <p:ext uri="{BB962C8B-B14F-4D97-AF65-F5344CB8AC3E}">
        <p14:creationId xmlns:p14="http://schemas.microsoft.com/office/powerpoint/2010/main" val="313328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A10521B-6975-4369-BDEA-EBF0F5E85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99EEFD9-0021-46D3-BDC8-A0F9DD7FDE37}"/>
              </a:ext>
            </a:extLst>
          </p:cNvPr>
          <p:cNvSpPr txBox="1"/>
          <p:nvPr/>
        </p:nvSpPr>
        <p:spPr>
          <a:xfrm>
            <a:off x="512955" y="3369617"/>
            <a:ext cx="4245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回来，猫猫！你爬的太高了。</a:t>
            </a:r>
          </a:p>
        </p:txBody>
      </p:sp>
    </p:spTree>
    <p:extLst>
      <p:ext uri="{BB962C8B-B14F-4D97-AF65-F5344CB8AC3E}">
        <p14:creationId xmlns:p14="http://schemas.microsoft.com/office/powerpoint/2010/main" val="238345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7B082C3-96BC-4054-8473-A2F34A54C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07B0917-6073-40D6-A312-E75B45E83606}"/>
              </a:ext>
            </a:extLst>
          </p:cNvPr>
          <p:cNvSpPr txBox="1"/>
          <p:nvPr/>
        </p:nvSpPr>
        <p:spPr>
          <a:xfrm>
            <a:off x="9467385" y="418170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回来，猫猫！不要出去。</a:t>
            </a:r>
          </a:p>
        </p:txBody>
      </p:sp>
    </p:spTree>
    <p:extLst>
      <p:ext uri="{BB962C8B-B14F-4D97-AF65-F5344CB8AC3E}">
        <p14:creationId xmlns:p14="http://schemas.microsoft.com/office/powerpoint/2010/main" val="139141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5B23354-C2FF-4C50-9C1D-27C89913B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9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118</Words>
  <Application>Microsoft Office PowerPoint</Application>
  <PresentationFormat>自定义</PresentationFormat>
  <Paragraphs>15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hyf</cp:lastModifiedBy>
  <cp:revision>25</cp:revision>
  <dcterms:created xsi:type="dcterms:W3CDTF">2021-03-14T02:42:17Z</dcterms:created>
  <dcterms:modified xsi:type="dcterms:W3CDTF">2021-05-15T01:41:47Z</dcterms:modified>
</cp:coreProperties>
</file>