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2021.10.19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013F90-5ED9-48B9-B0F4-BDE9D5C3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C12AD38-497A-45AA-B836-103336011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563E6A2-0DCE-4BB9-90E7-070D9216338A}"/>
              </a:ext>
            </a:extLst>
          </p:cNvPr>
          <p:cNvSpPr txBox="1"/>
          <p:nvPr/>
        </p:nvSpPr>
        <p:spPr>
          <a:xfrm>
            <a:off x="1684739" y="6831568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/>
              <a:t>Brad </a:t>
            </a:r>
            <a:r>
              <a:rPr lang="en-US" altLang="zh-CN" sz="1800" dirty="0" err="1"/>
              <a:t>Cuzen</a:t>
            </a:r>
            <a:r>
              <a:rPr lang="en-US" altLang="zh-CN" sz="1800" dirty="0"/>
              <a:t> • Corinne </a:t>
            </a:r>
            <a:r>
              <a:rPr lang="en-US" altLang="zh-CN" sz="1800" dirty="0" err="1"/>
              <a:t>Lamoral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Rosmarin</a:t>
            </a:r>
            <a:r>
              <a:rPr lang="en-US" altLang="zh-CN" sz="1800" dirty="0"/>
              <a:t> • Jodi </a:t>
            </a:r>
            <a:r>
              <a:rPr lang="en-US" altLang="zh-CN" sz="1800" dirty="0" err="1"/>
              <a:t>Houareau</a:t>
            </a:r>
            <a:endParaRPr lang="zh-CN" altLang="en-US" sz="2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C80C6EA-BEE9-4C3F-9E31-34451B941825}"/>
              </a:ext>
            </a:extLst>
          </p:cNvPr>
          <p:cNvSpPr txBox="1"/>
          <p:nvPr/>
        </p:nvSpPr>
        <p:spPr>
          <a:xfrm>
            <a:off x="1348919" y="27214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塔托的生日惊喜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EE6387-4559-4C61-819C-D7A67E9F9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E49E7A-B649-4E77-B2DB-40347E07EF69}"/>
              </a:ext>
            </a:extLst>
          </p:cNvPr>
          <p:cNvSpPr txBox="1"/>
          <p:nvPr/>
        </p:nvSpPr>
        <p:spPr>
          <a:xfrm>
            <a:off x="795336" y="1491344"/>
            <a:ext cx="615042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周四，塔托想：“也许我会得到一双鳍，这样我就可以在水里游泳，像鱼儿一样</a:t>
            </a:r>
            <a:r>
              <a:rPr lang="en-US" altLang="zh-CN" sz="2400" dirty="0"/>
              <a:t>……</a:t>
            </a:r>
            <a:r>
              <a:rPr lang="zh-CN" alt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0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34E087-8ADF-4C48-A395-BAE3504B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06C9E4C-BB69-4FD7-A4F1-090DA6218621}"/>
              </a:ext>
            </a:extLst>
          </p:cNvPr>
          <p:cNvSpPr txBox="1"/>
          <p:nvPr/>
        </p:nvSpPr>
        <p:spPr>
          <a:xfrm>
            <a:off x="795336" y="3029781"/>
            <a:ext cx="615042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周五，塔托想：“也许我会得到一双神奇的足球鞋，就可以踢进一千粒进球！”</a:t>
            </a:r>
          </a:p>
        </p:txBody>
      </p:sp>
    </p:spTree>
    <p:extLst>
      <p:ext uri="{BB962C8B-B14F-4D97-AF65-F5344CB8AC3E}">
        <p14:creationId xmlns:p14="http://schemas.microsoft.com/office/powerpoint/2010/main" val="360935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343E81-EBE1-483A-9C60-A90004613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0964DA-542A-4BBC-9C47-7BDC080ED655}"/>
              </a:ext>
            </a:extLst>
          </p:cNvPr>
          <p:cNvSpPr txBox="1"/>
          <p:nvPr/>
        </p:nvSpPr>
        <p:spPr>
          <a:xfrm>
            <a:off x="1851251" y="3029781"/>
            <a:ext cx="4418921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周六，塔托想：“也许我会得到一串打开宝箱的钥匙。”</a:t>
            </a:r>
          </a:p>
        </p:txBody>
      </p:sp>
    </p:spTree>
    <p:extLst>
      <p:ext uri="{BB962C8B-B14F-4D97-AF65-F5344CB8AC3E}">
        <p14:creationId xmlns:p14="http://schemas.microsoft.com/office/powerpoint/2010/main" val="226969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01237E-3C07-4F60-BAB5-57113657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14E0ED-DE36-44CD-A6C0-2273F3B94929}"/>
              </a:ext>
            </a:extLst>
          </p:cNvPr>
          <p:cNvSpPr txBox="1"/>
          <p:nvPr/>
        </p:nvSpPr>
        <p:spPr>
          <a:xfrm>
            <a:off x="1600880" y="3029781"/>
            <a:ext cx="477815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周日是塔托的生日。妈妈笑着说：“来看看给你准备的惊喜！”</a:t>
            </a:r>
          </a:p>
        </p:txBody>
      </p:sp>
    </p:spTree>
    <p:extLst>
      <p:ext uri="{BB962C8B-B14F-4D97-AF65-F5344CB8AC3E}">
        <p14:creationId xmlns:p14="http://schemas.microsoft.com/office/powerpoint/2010/main" val="155599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BD8980-CB91-4072-8100-B55DD8628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B091402-70DD-4469-B7BA-FA226AC4AC32}"/>
              </a:ext>
            </a:extLst>
          </p:cNvPr>
          <p:cNvSpPr txBox="1"/>
          <p:nvPr/>
        </p:nvSpPr>
        <p:spPr>
          <a:xfrm>
            <a:off x="1426709" y="3029781"/>
            <a:ext cx="4767262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哥哥库迪兹从大城市回来看他来了！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这是塔托收到的最棒的礼物。</a:t>
            </a:r>
          </a:p>
        </p:txBody>
      </p:sp>
    </p:spTree>
    <p:extLst>
      <p:ext uri="{BB962C8B-B14F-4D97-AF65-F5344CB8AC3E}">
        <p14:creationId xmlns:p14="http://schemas.microsoft.com/office/powerpoint/2010/main" val="224271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FAADD0-AE4C-4F53-8BA5-781BD3DF0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176FAC-CC46-4262-A654-A357760A17D1}"/>
              </a:ext>
            </a:extLst>
          </p:cNvPr>
          <p:cNvSpPr txBox="1"/>
          <p:nvPr/>
        </p:nvSpPr>
        <p:spPr>
          <a:xfrm>
            <a:off x="827993" y="2751916"/>
            <a:ext cx="615042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塔托开心地笑着，哥哥把他举起来拥抱。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库迪兹问：“你生日想玩些什么？”</a:t>
            </a:r>
          </a:p>
        </p:txBody>
      </p:sp>
    </p:spTree>
    <p:extLst>
      <p:ext uri="{BB962C8B-B14F-4D97-AF65-F5344CB8AC3E}">
        <p14:creationId xmlns:p14="http://schemas.microsoft.com/office/powerpoint/2010/main" val="152787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939567-845D-418A-A155-50D90DB56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DD5C67-C5E9-4086-A41B-C03489053876}"/>
              </a:ext>
            </a:extLst>
          </p:cNvPr>
          <p:cNvSpPr txBox="1"/>
          <p:nvPr/>
        </p:nvSpPr>
        <p:spPr>
          <a:xfrm>
            <a:off x="1132793" y="3306780"/>
            <a:ext cx="6150429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而塔</a:t>
            </a:r>
            <a:r>
              <a:rPr lang="zh-CN" altLang="en-US" sz="2400" dirty="0"/>
              <a:t>托已经想好了</a:t>
            </a:r>
            <a:r>
              <a:rPr lang="zh-CN" altLang="en-US" sz="2400"/>
              <a:t>他们这天要做的事</a:t>
            </a:r>
            <a:r>
              <a:rPr lang="en-US" altLang="zh-CN" sz="240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706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F39D4E-DA15-45C9-89A3-8C24BF45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2452DC-C9E3-412B-9572-A1F781FD2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E53533-0E34-4E14-9726-9CB2B942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1F9C43-7B09-457A-B393-0D5B16876A19}"/>
              </a:ext>
            </a:extLst>
          </p:cNvPr>
          <p:cNvSpPr txBox="1"/>
          <p:nvPr/>
        </p:nvSpPr>
        <p:spPr>
          <a:xfrm>
            <a:off x="8549818" y="22860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塔托的生日惊喜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954817-A043-4FA9-9133-D710DE0A999A}"/>
              </a:ext>
            </a:extLst>
          </p:cNvPr>
          <p:cNvSpPr txBox="1"/>
          <p:nvPr/>
        </p:nvSpPr>
        <p:spPr>
          <a:xfrm>
            <a:off x="9934813" y="18505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65548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77DA90-23AB-4D8C-97B3-2D8C7347A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F9EDF6-22BA-4F47-8E3D-E2B2D455D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932B5F2-D899-4628-BB27-A9285723C6F4}"/>
              </a:ext>
            </a:extLst>
          </p:cNvPr>
          <p:cNvSpPr txBox="1"/>
          <p:nvPr/>
        </p:nvSpPr>
        <p:spPr>
          <a:xfrm>
            <a:off x="8549818" y="22860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塔托的生日惊喜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329242-97CC-4C8B-A29E-5CD026686584}"/>
              </a:ext>
            </a:extLst>
          </p:cNvPr>
          <p:cNvSpPr txBox="1"/>
          <p:nvPr/>
        </p:nvSpPr>
        <p:spPr>
          <a:xfrm>
            <a:off x="8885639" y="6787634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dirty="0"/>
              <a:t>Brad </a:t>
            </a:r>
            <a:r>
              <a:rPr lang="en-US" altLang="zh-CN" sz="1800" dirty="0" err="1"/>
              <a:t>Cuzen</a:t>
            </a:r>
            <a:r>
              <a:rPr lang="en-US" altLang="zh-CN" sz="1800" dirty="0"/>
              <a:t> • Corinne </a:t>
            </a:r>
            <a:r>
              <a:rPr lang="en-US" altLang="zh-CN" sz="1800" dirty="0" err="1"/>
              <a:t>Lamoral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Rosmarin</a:t>
            </a:r>
            <a:r>
              <a:rPr lang="en-US" altLang="zh-CN" sz="1800" dirty="0"/>
              <a:t> • Jodi </a:t>
            </a:r>
            <a:r>
              <a:rPr lang="en-US" altLang="zh-CN" sz="1800" dirty="0" err="1"/>
              <a:t>Houareau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529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F57810-8FFF-4D14-9D6E-59BDABBC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713870-A0D1-4E29-9903-888C623D87CD}"/>
              </a:ext>
            </a:extLst>
          </p:cNvPr>
          <p:cNvSpPr txBox="1"/>
          <p:nvPr/>
        </p:nvSpPr>
        <p:spPr>
          <a:xfrm>
            <a:off x="2068287" y="1317172"/>
            <a:ext cx="3570208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下周就是塔托的生日了。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还剩整整七天呢！</a:t>
            </a:r>
          </a:p>
        </p:txBody>
      </p:sp>
    </p:spTree>
    <p:extLst>
      <p:ext uri="{BB962C8B-B14F-4D97-AF65-F5344CB8AC3E}">
        <p14:creationId xmlns:p14="http://schemas.microsoft.com/office/powerpoint/2010/main" val="4861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CC1175-51A5-4D2E-81CE-3A99FA92A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4D5BF4-CD34-4791-BDD5-F2684F807D93}"/>
              </a:ext>
            </a:extLst>
          </p:cNvPr>
          <p:cNvSpPr txBox="1"/>
          <p:nvPr/>
        </p:nvSpPr>
        <p:spPr>
          <a:xfrm>
            <a:off x="772886" y="1088571"/>
            <a:ext cx="6596678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妈妈对他说：“我给你准备了一个大大的惊喜！”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塔托想，会是什么呢？</a:t>
            </a:r>
          </a:p>
        </p:txBody>
      </p:sp>
    </p:spTree>
    <p:extLst>
      <p:ext uri="{BB962C8B-B14F-4D97-AF65-F5344CB8AC3E}">
        <p14:creationId xmlns:p14="http://schemas.microsoft.com/office/powerpoint/2010/main" val="262871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74A5A5-0702-4EFC-A494-CA096DBE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83AB99-34C5-409E-AF5B-813D9611CA05}"/>
              </a:ext>
            </a:extLst>
          </p:cNvPr>
          <p:cNvSpPr txBox="1"/>
          <p:nvPr/>
        </p:nvSpPr>
        <p:spPr>
          <a:xfrm>
            <a:off x="795336" y="1491344"/>
            <a:ext cx="615042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周一，塔托想：“也许我会得到一双大翅膀，这样我就可以飞得高高的，像鸟儿一样</a:t>
            </a:r>
            <a:r>
              <a:rPr lang="en-US" altLang="zh-CN" sz="2400" dirty="0"/>
              <a:t>……</a:t>
            </a:r>
            <a:r>
              <a:rPr lang="zh-CN" alt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188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B1DCFE-9194-46AF-B8B8-95A10371F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6C9606-3993-441D-A3EB-D07D838B8024}"/>
              </a:ext>
            </a:extLst>
          </p:cNvPr>
          <p:cNvSpPr txBox="1"/>
          <p:nvPr/>
        </p:nvSpPr>
        <p:spPr>
          <a:xfrm>
            <a:off x="795336" y="1491344"/>
            <a:ext cx="615042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周二，塔托想：“也许我会得到一个蛋糕，像房子那么大！”</a:t>
            </a:r>
          </a:p>
        </p:txBody>
      </p:sp>
    </p:spTree>
    <p:extLst>
      <p:ext uri="{BB962C8B-B14F-4D97-AF65-F5344CB8AC3E}">
        <p14:creationId xmlns:p14="http://schemas.microsoft.com/office/powerpoint/2010/main" val="88278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C5E700-8CAF-4395-B91B-4EDBF62CC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445FF67-5AF6-4C6A-8683-43F4B0409797}"/>
              </a:ext>
            </a:extLst>
          </p:cNvPr>
          <p:cNvSpPr txBox="1"/>
          <p:nvPr/>
        </p:nvSpPr>
        <p:spPr>
          <a:xfrm>
            <a:off x="795336" y="1491344"/>
            <a:ext cx="615042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周三，塔托想：“也许我会得到一支火箭，直飞月球。”</a:t>
            </a:r>
          </a:p>
        </p:txBody>
      </p:sp>
    </p:spTree>
    <p:extLst>
      <p:ext uri="{BB962C8B-B14F-4D97-AF65-F5344CB8AC3E}">
        <p14:creationId xmlns:p14="http://schemas.microsoft.com/office/powerpoint/2010/main" val="133917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306</Words>
  <Application>Microsoft Office PowerPoint</Application>
  <PresentationFormat>自定义</PresentationFormat>
  <Paragraphs>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38</cp:revision>
  <dcterms:created xsi:type="dcterms:W3CDTF">2021-03-14T02:42:17Z</dcterms:created>
  <dcterms:modified xsi:type="dcterms:W3CDTF">2021-10-19T13:15:36Z</dcterms:modified>
</cp:coreProperties>
</file>