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1" r:id="rId11"/>
    <p:sldId id="265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80C3C-A637-421E-ABD0-F0D5C6302C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749CEC-3A42-4F9E-99E7-A6DC272DCF6F}">
      <dgm:prSet phldrT="[文本]"/>
      <dgm:spPr/>
      <dgm:t>
        <a:bodyPr/>
        <a:lstStyle/>
        <a:p>
          <a:r>
            <a:rPr lang="en-US" altLang="zh-CN" dirty="0"/>
            <a:t>JVM</a:t>
          </a:r>
          <a:r>
            <a:rPr lang="zh-CN" altLang="en-US" dirty="0"/>
            <a:t>知识体系</a:t>
          </a:r>
        </a:p>
      </dgm:t>
    </dgm:pt>
    <dgm:pt modelId="{75981E8B-B4C5-4960-9A2C-7A731C797028}" cxnId="{43389C12-CB66-4B96-BAEF-1E4859B35E6E}" type="parTrans">
      <dgm:prSet/>
      <dgm:spPr/>
      <dgm:t>
        <a:bodyPr/>
        <a:lstStyle/>
        <a:p>
          <a:endParaRPr lang="zh-CN" altLang="en-US"/>
        </a:p>
      </dgm:t>
    </dgm:pt>
    <dgm:pt modelId="{78A1A984-FD45-43CF-B155-4F7553C96B05}" cxnId="{43389C12-CB66-4B96-BAEF-1E4859B35E6E}" type="sibTrans">
      <dgm:prSet/>
      <dgm:spPr/>
      <dgm:t>
        <a:bodyPr/>
        <a:lstStyle/>
        <a:p>
          <a:endParaRPr lang="zh-CN" altLang="en-US"/>
        </a:p>
      </dgm:t>
    </dgm:pt>
    <dgm:pt modelId="{59D76952-9CC5-47EE-BF37-3083E12C5E31}">
      <dgm:prSet phldrT="[文本]"/>
      <dgm:spPr/>
      <dgm:t>
        <a:bodyPr/>
        <a:lstStyle/>
        <a:p>
          <a:r>
            <a:rPr lang="zh-CN" altLang="en-US" b="1" i="0" dirty="0"/>
            <a:t>基础知识</a:t>
          </a:r>
          <a:endParaRPr lang="zh-CN" altLang="en-US" dirty="0"/>
        </a:p>
      </dgm:t>
    </dgm:pt>
    <dgm:pt modelId="{CD8BE21F-FAF5-4E90-BB44-F68F702F5718}" cxnId="{AC98716F-E474-474E-AC5C-9276E95559F1}" type="parTrans">
      <dgm:prSet/>
      <dgm:spPr/>
      <dgm:t>
        <a:bodyPr/>
        <a:lstStyle/>
        <a:p>
          <a:endParaRPr lang="zh-CN" altLang="en-US"/>
        </a:p>
      </dgm:t>
    </dgm:pt>
    <dgm:pt modelId="{5063A336-3A8C-4BA4-BA79-2171E212DAC6}" cxnId="{AC98716F-E474-474E-AC5C-9276E95559F1}" type="sibTrans">
      <dgm:prSet/>
      <dgm:spPr/>
      <dgm:t>
        <a:bodyPr/>
        <a:lstStyle/>
        <a:p>
          <a:endParaRPr lang="zh-CN" altLang="en-US"/>
        </a:p>
      </dgm:t>
    </dgm:pt>
    <dgm:pt modelId="{53FE0887-CDE0-4C83-ACBC-E511B7593C65}">
      <dgm:prSet phldrT="[文本]"/>
      <dgm:spPr/>
      <dgm:t>
        <a:bodyPr/>
        <a:lstStyle/>
        <a:p>
          <a:r>
            <a:rPr lang="zh-CN" altLang="en-US" b="1" dirty="0"/>
            <a:t>字节码</a:t>
          </a:r>
        </a:p>
      </dgm:t>
    </dgm:pt>
    <dgm:pt modelId="{44152D04-37D4-41C5-B0B3-7E03932B8ED5}" cxnId="{01EA0AB7-1E37-4F99-9D54-904F26417446}" type="parTrans">
      <dgm:prSet/>
      <dgm:spPr/>
      <dgm:t>
        <a:bodyPr/>
        <a:lstStyle/>
        <a:p>
          <a:endParaRPr lang="zh-CN" altLang="en-US"/>
        </a:p>
      </dgm:t>
    </dgm:pt>
    <dgm:pt modelId="{03A50B81-CFCB-47C0-8951-CD03A81F1D8E}" cxnId="{01EA0AB7-1E37-4F99-9D54-904F26417446}" type="sibTrans">
      <dgm:prSet/>
      <dgm:spPr/>
      <dgm:t>
        <a:bodyPr/>
        <a:lstStyle/>
        <a:p>
          <a:endParaRPr lang="zh-CN" altLang="en-US"/>
        </a:p>
      </dgm:t>
    </dgm:pt>
    <dgm:pt modelId="{8CACD812-40FE-4FE3-821F-2C39DB3269AA}">
      <dgm:prSet phldrT="[文本]"/>
      <dgm:spPr/>
      <dgm:t>
        <a:bodyPr/>
        <a:lstStyle/>
        <a:p>
          <a:r>
            <a:rPr lang="en-US" b="1" i="0" dirty="0"/>
            <a:t>JMM</a:t>
          </a:r>
          <a:endParaRPr lang="zh-CN" altLang="en-US" dirty="0"/>
        </a:p>
      </dgm:t>
    </dgm:pt>
    <dgm:pt modelId="{EE837DE0-C483-4837-9FE6-572BA3095FCA}" cxnId="{6698C2CA-573D-47DE-BC60-5A111F5F59D7}" type="parTrans">
      <dgm:prSet/>
      <dgm:spPr/>
      <dgm:t>
        <a:bodyPr/>
        <a:lstStyle/>
        <a:p>
          <a:endParaRPr lang="zh-CN" altLang="en-US"/>
        </a:p>
      </dgm:t>
    </dgm:pt>
    <dgm:pt modelId="{94E3676E-5EBC-43FD-B8D1-4CC79871B814}" cxnId="{6698C2CA-573D-47DE-BC60-5A111F5F59D7}" type="sibTrans">
      <dgm:prSet/>
      <dgm:spPr/>
      <dgm:t>
        <a:bodyPr/>
        <a:lstStyle/>
        <a:p>
          <a:endParaRPr lang="zh-CN" altLang="en-US"/>
        </a:p>
      </dgm:t>
    </dgm:pt>
    <dgm:pt modelId="{A28C2C6A-4652-488B-AE6A-353CD9F8F627}">
      <dgm:prSet phldrT="[文本]"/>
      <dgm:spPr/>
      <dgm:t>
        <a:bodyPr/>
        <a:lstStyle/>
        <a:p>
          <a:r>
            <a:rPr lang="zh-CN" altLang="en-US" b="1" dirty="0"/>
            <a:t>垃圾回收</a:t>
          </a:r>
          <a:r>
            <a:rPr lang="en-US" altLang="zh-CN" b="1" dirty="0"/>
            <a:t>GC</a:t>
          </a:r>
          <a:endParaRPr lang="zh-CN" altLang="en-US" b="1" dirty="0"/>
        </a:p>
      </dgm:t>
    </dgm:pt>
    <dgm:pt modelId="{9CF1BEF5-8A06-44CC-A438-F28558B9127A}" cxnId="{1B9BA2F0-1D18-4E83-8087-0B68EFB7EC10}" type="parTrans">
      <dgm:prSet/>
      <dgm:spPr/>
      <dgm:t>
        <a:bodyPr/>
        <a:lstStyle/>
        <a:p>
          <a:endParaRPr lang="zh-CN" altLang="en-US"/>
        </a:p>
      </dgm:t>
    </dgm:pt>
    <dgm:pt modelId="{5B520245-B991-4790-9702-7449716FDD9B}" cxnId="{1B9BA2F0-1D18-4E83-8087-0B68EFB7EC10}" type="sibTrans">
      <dgm:prSet/>
      <dgm:spPr/>
      <dgm:t>
        <a:bodyPr/>
        <a:lstStyle/>
        <a:p>
          <a:endParaRPr lang="zh-CN" altLang="en-US"/>
        </a:p>
      </dgm:t>
    </dgm:pt>
    <dgm:pt modelId="{9E8705AA-2693-48A1-B81A-5E754EAF2932}">
      <dgm:prSet phldrT="[文本]"/>
      <dgm:spPr/>
      <dgm:t>
        <a:bodyPr/>
        <a:lstStyle/>
        <a:p>
          <a:r>
            <a:rPr lang="zh-CN" altLang="en-US" b="1" dirty="0"/>
            <a:t>对象结构</a:t>
          </a:r>
        </a:p>
      </dgm:t>
    </dgm:pt>
    <dgm:pt modelId="{30BF9524-6710-4321-9D2D-A184B3A8E328}" cxnId="{E3B4D2C4-E9FF-4FC4-9F12-3317F6E55ED0}" type="parTrans">
      <dgm:prSet/>
      <dgm:spPr/>
      <dgm:t>
        <a:bodyPr/>
        <a:lstStyle/>
        <a:p>
          <a:endParaRPr lang="zh-CN" altLang="en-US"/>
        </a:p>
      </dgm:t>
    </dgm:pt>
    <dgm:pt modelId="{CBF7CB56-500D-4B6D-B9F4-60B3D0FE818C}" cxnId="{E3B4D2C4-E9FF-4FC4-9F12-3317F6E55ED0}" type="sibTrans">
      <dgm:prSet/>
      <dgm:spPr/>
      <dgm:t>
        <a:bodyPr/>
        <a:lstStyle/>
        <a:p>
          <a:endParaRPr lang="zh-CN" altLang="en-US"/>
        </a:p>
      </dgm:t>
    </dgm:pt>
    <dgm:pt modelId="{072DA35A-B5A5-478D-9313-E2E0685D55C0}" type="pres">
      <dgm:prSet presAssocID="{67280C3C-A637-421E-ABD0-F0D5C6302C32}" presName="vert0" presStyleCnt="0">
        <dgm:presLayoutVars>
          <dgm:dir/>
          <dgm:animOne val="branch"/>
          <dgm:animLvl val="lvl"/>
        </dgm:presLayoutVars>
      </dgm:prSet>
      <dgm:spPr/>
    </dgm:pt>
    <dgm:pt modelId="{291DE91F-847C-44C9-AF70-168AA49226D7}" type="pres">
      <dgm:prSet presAssocID="{26749CEC-3A42-4F9E-99E7-A6DC272DCF6F}" presName="thickLine" presStyleLbl="alignNode1" presStyleIdx="0" presStyleCnt="1"/>
      <dgm:spPr/>
    </dgm:pt>
    <dgm:pt modelId="{4E3B7D9A-70B8-434F-8C5C-13E10B15D35D}" type="pres">
      <dgm:prSet presAssocID="{26749CEC-3A42-4F9E-99E7-A6DC272DCF6F}" presName="horz1" presStyleCnt="0"/>
      <dgm:spPr/>
    </dgm:pt>
    <dgm:pt modelId="{C23C0B9C-D90C-4F8C-A993-B41A96164791}" type="pres">
      <dgm:prSet presAssocID="{26749CEC-3A42-4F9E-99E7-A6DC272DCF6F}" presName="tx1" presStyleLbl="revTx" presStyleIdx="0" presStyleCnt="6"/>
      <dgm:spPr/>
    </dgm:pt>
    <dgm:pt modelId="{05A9BEB2-3F89-446A-A2AF-1CA30BE18202}" type="pres">
      <dgm:prSet presAssocID="{26749CEC-3A42-4F9E-99E7-A6DC272DCF6F}" presName="vert1" presStyleCnt="0"/>
      <dgm:spPr/>
    </dgm:pt>
    <dgm:pt modelId="{4998A3A8-B43A-4571-8AD2-4BE736C8649F}" type="pres">
      <dgm:prSet presAssocID="{59D76952-9CC5-47EE-BF37-3083E12C5E31}" presName="vertSpace2a" presStyleCnt="0"/>
      <dgm:spPr/>
    </dgm:pt>
    <dgm:pt modelId="{A93D253E-A112-4291-83EA-8EA4DD357738}" type="pres">
      <dgm:prSet presAssocID="{59D76952-9CC5-47EE-BF37-3083E12C5E31}" presName="horz2" presStyleCnt="0"/>
      <dgm:spPr/>
    </dgm:pt>
    <dgm:pt modelId="{93E71034-07C1-464B-8D74-2A19203D8054}" type="pres">
      <dgm:prSet presAssocID="{59D76952-9CC5-47EE-BF37-3083E12C5E31}" presName="horzSpace2" presStyleCnt="0"/>
      <dgm:spPr/>
    </dgm:pt>
    <dgm:pt modelId="{DF2062E3-E733-481D-BB73-B2DE9A8131AB}" type="pres">
      <dgm:prSet presAssocID="{59D76952-9CC5-47EE-BF37-3083E12C5E31}" presName="tx2" presStyleLbl="revTx" presStyleIdx="1" presStyleCnt="6"/>
      <dgm:spPr/>
    </dgm:pt>
    <dgm:pt modelId="{2023C428-F8AE-4E2E-9F76-E6667CBF4FB1}" type="pres">
      <dgm:prSet presAssocID="{59D76952-9CC5-47EE-BF37-3083E12C5E31}" presName="vert2" presStyleCnt="0"/>
      <dgm:spPr/>
    </dgm:pt>
    <dgm:pt modelId="{F515FDF4-1022-48FB-91B9-7347E79F794D}" type="pres">
      <dgm:prSet presAssocID="{59D76952-9CC5-47EE-BF37-3083E12C5E31}" presName="thinLine2b" presStyleLbl="callout" presStyleIdx="0" presStyleCnt="5"/>
      <dgm:spPr/>
    </dgm:pt>
    <dgm:pt modelId="{B5B863EC-9E57-4FF0-A365-BE1CF6C4056A}" type="pres">
      <dgm:prSet presAssocID="{59D76952-9CC5-47EE-BF37-3083E12C5E31}" presName="vertSpace2b" presStyleCnt="0"/>
      <dgm:spPr/>
    </dgm:pt>
    <dgm:pt modelId="{B0E6911B-05F9-44BA-A0B3-5307816F57F2}" type="pres">
      <dgm:prSet presAssocID="{53FE0887-CDE0-4C83-ACBC-E511B7593C65}" presName="horz2" presStyleCnt="0"/>
      <dgm:spPr/>
    </dgm:pt>
    <dgm:pt modelId="{F45D51F0-AAF0-496E-B7AD-6AF04FAED8A4}" type="pres">
      <dgm:prSet presAssocID="{53FE0887-CDE0-4C83-ACBC-E511B7593C65}" presName="horzSpace2" presStyleCnt="0"/>
      <dgm:spPr/>
    </dgm:pt>
    <dgm:pt modelId="{7CC285E2-5CFC-446B-B1BA-1FEDEC84BDF9}" type="pres">
      <dgm:prSet presAssocID="{53FE0887-CDE0-4C83-ACBC-E511B7593C65}" presName="tx2" presStyleLbl="revTx" presStyleIdx="2" presStyleCnt="6"/>
      <dgm:spPr/>
    </dgm:pt>
    <dgm:pt modelId="{3CFDE677-4EB3-47AD-81CC-1490B90B4EA8}" type="pres">
      <dgm:prSet presAssocID="{53FE0887-CDE0-4C83-ACBC-E511B7593C65}" presName="vert2" presStyleCnt="0"/>
      <dgm:spPr/>
    </dgm:pt>
    <dgm:pt modelId="{A46A0185-889E-4A89-A12E-6619D468D2E9}" type="pres">
      <dgm:prSet presAssocID="{53FE0887-CDE0-4C83-ACBC-E511B7593C65}" presName="thinLine2b" presStyleLbl="callout" presStyleIdx="1" presStyleCnt="5"/>
      <dgm:spPr/>
    </dgm:pt>
    <dgm:pt modelId="{97854A80-1F37-41B2-97CD-A8E34DE15E6E}" type="pres">
      <dgm:prSet presAssocID="{53FE0887-CDE0-4C83-ACBC-E511B7593C65}" presName="vertSpace2b" presStyleCnt="0"/>
      <dgm:spPr/>
    </dgm:pt>
    <dgm:pt modelId="{72C0DA8C-4F6F-41F5-914E-80A92F11EC2C}" type="pres">
      <dgm:prSet presAssocID="{9E8705AA-2693-48A1-B81A-5E754EAF2932}" presName="horz2" presStyleCnt="0"/>
      <dgm:spPr/>
    </dgm:pt>
    <dgm:pt modelId="{C437860E-8E62-4D6C-856B-A4E2527047EC}" type="pres">
      <dgm:prSet presAssocID="{9E8705AA-2693-48A1-B81A-5E754EAF2932}" presName="horzSpace2" presStyleCnt="0"/>
      <dgm:spPr/>
    </dgm:pt>
    <dgm:pt modelId="{A42E6186-1790-433D-9494-8CFA4F954652}" type="pres">
      <dgm:prSet presAssocID="{9E8705AA-2693-48A1-B81A-5E754EAF2932}" presName="tx2" presStyleLbl="revTx" presStyleIdx="3" presStyleCnt="6"/>
      <dgm:spPr/>
    </dgm:pt>
    <dgm:pt modelId="{760A0364-C867-4354-BCAA-DB73F0AC211A}" type="pres">
      <dgm:prSet presAssocID="{9E8705AA-2693-48A1-B81A-5E754EAF2932}" presName="vert2" presStyleCnt="0"/>
      <dgm:spPr/>
    </dgm:pt>
    <dgm:pt modelId="{FDE16B4B-FF29-443B-B183-5DE817F71B88}" type="pres">
      <dgm:prSet presAssocID="{9E8705AA-2693-48A1-B81A-5E754EAF2932}" presName="thinLine2b" presStyleLbl="callout" presStyleIdx="2" presStyleCnt="5"/>
      <dgm:spPr/>
    </dgm:pt>
    <dgm:pt modelId="{CB76B7FD-DF96-4A67-B9D7-4531A13B9624}" type="pres">
      <dgm:prSet presAssocID="{9E8705AA-2693-48A1-B81A-5E754EAF2932}" presName="vertSpace2b" presStyleCnt="0"/>
      <dgm:spPr/>
    </dgm:pt>
    <dgm:pt modelId="{C959C64C-01F8-425A-A91D-2992DD9A614B}" type="pres">
      <dgm:prSet presAssocID="{8CACD812-40FE-4FE3-821F-2C39DB3269AA}" presName="horz2" presStyleCnt="0"/>
      <dgm:spPr/>
    </dgm:pt>
    <dgm:pt modelId="{73998C08-8FA7-42C4-9EB8-DBE022B53BA4}" type="pres">
      <dgm:prSet presAssocID="{8CACD812-40FE-4FE3-821F-2C39DB3269AA}" presName="horzSpace2" presStyleCnt="0"/>
      <dgm:spPr/>
    </dgm:pt>
    <dgm:pt modelId="{A13F4255-E09C-49A7-9D66-535B52F8E18F}" type="pres">
      <dgm:prSet presAssocID="{8CACD812-40FE-4FE3-821F-2C39DB3269AA}" presName="tx2" presStyleLbl="revTx" presStyleIdx="4" presStyleCnt="6"/>
      <dgm:spPr/>
    </dgm:pt>
    <dgm:pt modelId="{439B4760-97B5-4EAD-AFF7-313791D00E34}" type="pres">
      <dgm:prSet presAssocID="{8CACD812-40FE-4FE3-821F-2C39DB3269AA}" presName="vert2" presStyleCnt="0"/>
      <dgm:spPr/>
    </dgm:pt>
    <dgm:pt modelId="{BCA2017C-6C71-4B79-8930-6EE23D9CFD6F}" type="pres">
      <dgm:prSet presAssocID="{8CACD812-40FE-4FE3-821F-2C39DB3269AA}" presName="thinLine2b" presStyleLbl="callout" presStyleIdx="3" presStyleCnt="5"/>
      <dgm:spPr/>
    </dgm:pt>
    <dgm:pt modelId="{AF648ED3-802B-4105-84FB-4A00CC62A3DE}" type="pres">
      <dgm:prSet presAssocID="{8CACD812-40FE-4FE3-821F-2C39DB3269AA}" presName="vertSpace2b" presStyleCnt="0"/>
      <dgm:spPr/>
    </dgm:pt>
    <dgm:pt modelId="{E27E8D3F-5390-404B-BD7E-63F2DD0C42CF}" type="pres">
      <dgm:prSet presAssocID="{A28C2C6A-4652-488B-AE6A-353CD9F8F627}" presName="horz2" presStyleCnt="0"/>
      <dgm:spPr/>
    </dgm:pt>
    <dgm:pt modelId="{99FFD107-91FC-4279-B373-603DEFA4F2C1}" type="pres">
      <dgm:prSet presAssocID="{A28C2C6A-4652-488B-AE6A-353CD9F8F627}" presName="horzSpace2" presStyleCnt="0"/>
      <dgm:spPr/>
    </dgm:pt>
    <dgm:pt modelId="{C90515C9-3873-4F0F-A4A8-3D21874D43FD}" type="pres">
      <dgm:prSet presAssocID="{A28C2C6A-4652-488B-AE6A-353CD9F8F627}" presName="tx2" presStyleLbl="revTx" presStyleIdx="5" presStyleCnt="6"/>
      <dgm:spPr/>
    </dgm:pt>
    <dgm:pt modelId="{94BC07AB-62FB-42B3-A680-9A8CCD000286}" type="pres">
      <dgm:prSet presAssocID="{A28C2C6A-4652-488B-AE6A-353CD9F8F627}" presName="vert2" presStyleCnt="0"/>
      <dgm:spPr/>
    </dgm:pt>
    <dgm:pt modelId="{72E02A96-EC79-4862-9D73-D21F4FF142D0}" type="pres">
      <dgm:prSet presAssocID="{A28C2C6A-4652-488B-AE6A-353CD9F8F627}" presName="thinLine2b" presStyleLbl="callout" presStyleIdx="4" presStyleCnt="5"/>
      <dgm:spPr/>
    </dgm:pt>
    <dgm:pt modelId="{FD9FB0F6-C327-4112-AD2D-5DDE9B408C17}" type="pres">
      <dgm:prSet presAssocID="{A28C2C6A-4652-488B-AE6A-353CD9F8F627}" presName="vertSpace2b" presStyleCnt="0"/>
      <dgm:spPr/>
    </dgm:pt>
  </dgm:ptLst>
  <dgm:cxnLst>
    <dgm:cxn modelId="{43389C12-CB66-4B96-BAEF-1E4859B35E6E}" srcId="{67280C3C-A637-421E-ABD0-F0D5C6302C32}" destId="{26749CEC-3A42-4F9E-99E7-A6DC272DCF6F}" srcOrd="0" destOrd="0" parTransId="{75981E8B-B4C5-4960-9A2C-7A731C797028}" sibTransId="{78A1A984-FD45-43CF-B155-4F7553C96B05}"/>
    <dgm:cxn modelId="{F668B92E-5669-4D8B-9689-C7A4FB3E60BA}" type="presOf" srcId="{A28C2C6A-4652-488B-AE6A-353CD9F8F627}" destId="{C90515C9-3873-4F0F-A4A8-3D21874D43FD}" srcOrd="0" destOrd="0" presId="urn:microsoft.com/office/officeart/2008/layout/LinedList"/>
    <dgm:cxn modelId="{F4D29D3B-3C67-4259-8D61-52DFE679AF6F}" type="presOf" srcId="{9E8705AA-2693-48A1-B81A-5E754EAF2932}" destId="{A42E6186-1790-433D-9494-8CFA4F954652}" srcOrd="0" destOrd="0" presId="urn:microsoft.com/office/officeart/2008/layout/LinedList"/>
    <dgm:cxn modelId="{AC98716F-E474-474E-AC5C-9276E95559F1}" srcId="{26749CEC-3A42-4F9E-99E7-A6DC272DCF6F}" destId="{59D76952-9CC5-47EE-BF37-3083E12C5E31}" srcOrd="0" destOrd="0" parTransId="{CD8BE21F-FAF5-4E90-BB44-F68F702F5718}" sibTransId="{5063A336-3A8C-4BA4-BA79-2171E212DAC6}"/>
    <dgm:cxn modelId="{52BEC17A-3484-4352-999B-86B9E7B32F93}" type="presOf" srcId="{26749CEC-3A42-4F9E-99E7-A6DC272DCF6F}" destId="{C23C0B9C-D90C-4F8C-A993-B41A96164791}" srcOrd="0" destOrd="0" presId="urn:microsoft.com/office/officeart/2008/layout/LinedList"/>
    <dgm:cxn modelId="{7DD046B4-2F2A-4680-BDE7-B8ACB0EA4C02}" type="presOf" srcId="{53FE0887-CDE0-4C83-ACBC-E511B7593C65}" destId="{7CC285E2-5CFC-446B-B1BA-1FEDEC84BDF9}" srcOrd="0" destOrd="0" presId="urn:microsoft.com/office/officeart/2008/layout/LinedList"/>
    <dgm:cxn modelId="{01EA0AB7-1E37-4F99-9D54-904F26417446}" srcId="{26749CEC-3A42-4F9E-99E7-A6DC272DCF6F}" destId="{53FE0887-CDE0-4C83-ACBC-E511B7593C65}" srcOrd="1" destOrd="0" parTransId="{44152D04-37D4-41C5-B0B3-7E03932B8ED5}" sibTransId="{03A50B81-CFCB-47C0-8951-CD03A81F1D8E}"/>
    <dgm:cxn modelId="{E3B4D2C4-E9FF-4FC4-9F12-3317F6E55ED0}" srcId="{26749CEC-3A42-4F9E-99E7-A6DC272DCF6F}" destId="{9E8705AA-2693-48A1-B81A-5E754EAF2932}" srcOrd="2" destOrd="0" parTransId="{30BF9524-6710-4321-9D2D-A184B3A8E328}" sibTransId="{CBF7CB56-500D-4B6D-B9F4-60B3D0FE818C}"/>
    <dgm:cxn modelId="{6698C2CA-573D-47DE-BC60-5A111F5F59D7}" srcId="{26749CEC-3A42-4F9E-99E7-A6DC272DCF6F}" destId="{8CACD812-40FE-4FE3-821F-2C39DB3269AA}" srcOrd="3" destOrd="0" parTransId="{EE837DE0-C483-4837-9FE6-572BA3095FCA}" sibTransId="{94E3676E-5EBC-43FD-B8D1-4CC79871B814}"/>
    <dgm:cxn modelId="{4A8EEFCF-3AF1-48B1-92BC-3C85BC57DC14}" type="presOf" srcId="{59D76952-9CC5-47EE-BF37-3083E12C5E31}" destId="{DF2062E3-E733-481D-BB73-B2DE9A8131AB}" srcOrd="0" destOrd="0" presId="urn:microsoft.com/office/officeart/2008/layout/LinedList"/>
    <dgm:cxn modelId="{5D01B2D2-2DE9-447B-937F-EC1CED84722B}" type="presOf" srcId="{8CACD812-40FE-4FE3-821F-2C39DB3269AA}" destId="{A13F4255-E09C-49A7-9D66-535B52F8E18F}" srcOrd="0" destOrd="0" presId="urn:microsoft.com/office/officeart/2008/layout/LinedList"/>
    <dgm:cxn modelId="{5727E3D7-D946-42C4-B4FC-89AB99CD5D22}" type="presOf" srcId="{67280C3C-A637-421E-ABD0-F0D5C6302C32}" destId="{072DA35A-B5A5-478D-9313-E2E0685D55C0}" srcOrd="0" destOrd="0" presId="urn:microsoft.com/office/officeart/2008/layout/LinedList"/>
    <dgm:cxn modelId="{1B9BA2F0-1D18-4E83-8087-0B68EFB7EC10}" srcId="{26749CEC-3A42-4F9E-99E7-A6DC272DCF6F}" destId="{A28C2C6A-4652-488B-AE6A-353CD9F8F627}" srcOrd="4" destOrd="0" parTransId="{9CF1BEF5-8A06-44CC-A438-F28558B9127A}" sibTransId="{5B520245-B991-4790-9702-7449716FDD9B}"/>
    <dgm:cxn modelId="{C9597A5A-EC5C-43C4-85C7-29AC34406FA4}" type="presParOf" srcId="{072DA35A-B5A5-478D-9313-E2E0685D55C0}" destId="{291DE91F-847C-44C9-AF70-168AA49226D7}" srcOrd="0" destOrd="0" presId="urn:microsoft.com/office/officeart/2008/layout/LinedList"/>
    <dgm:cxn modelId="{39A6322D-9E2C-4075-A531-BF1015438C12}" type="presParOf" srcId="{072DA35A-B5A5-478D-9313-E2E0685D55C0}" destId="{4E3B7D9A-70B8-434F-8C5C-13E10B15D35D}" srcOrd="1" destOrd="0" presId="urn:microsoft.com/office/officeart/2008/layout/LinedList"/>
    <dgm:cxn modelId="{BB295AC7-93E4-4F99-B7F6-76C7CE7AC221}" type="presParOf" srcId="{4E3B7D9A-70B8-434F-8C5C-13E10B15D35D}" destId="{C23C0B9C-D90C-4F8C-A993-B41A96164791}" srcOrd="0" destOrd="0" presId="urn:microsoft.com/office/officeart/2008/layout/LinedList"/>
    <dgm:cxn modelId="{7401A425-9666-4258-B4ED-B9453B8F6881}" type="presParOf" srcId="{4E3B7D9A-70B8-434F-8C5C-13E10B15D35D}" destId="{05A9BEB2-3F89-446A-A2AF-1CA30BE18202}" srcOrd="1" destOrd="0" presId="urn:microsoft.com/office/officeart/2008/layout/LinedList"/>
    <dgm:cxn modelId="{166FAFBB-027C-48BA-87E2-5B015C5743EF}" type="presParOf" srcId="{05A9BEB2-3F89-446A-A2AF-1CA30BE18202}" destId="{4998A3A8-B43A-4571-8AD2-4BE736C8649F}" srcOrd="0" destOrd="0" presId="urn:microsoft.com/office/officeart/2008/layout/LinedList"/>
    <dgm:cxn modelId="{10A50F55-E018-45E6-B9FB-CB96AA239B94}" type="presParOf" srcId="{05A9BEB2-3F89-446A-A2AF-1CA30BE18202}" destId="{A93D253E-A112-4291-83EA-8EA4DD357738}" srcOrd="1" destOrd="0" presId="urn:microsoft.com/office/officeart/2008/layout/LinedList"/>
    <dgm:cxn modelId="{526B7A6D-4608-4BC0-8AC9-461F3DD9462A}" type="presParOf" srcId="{A93D253E-A112-4291-83EA-8EA4DD357738}" destId="{93E71034-07C1-464B-8D74-2A19203D8054}" srcOrd="0" destOrd="0" presId="urn:microsoft.com/office/officeart/2008/layout/LinedList"/>
    <dgm:cxn modelId="{3D577C0D-C19F-41C8-8AD4-4A25304333C6}" type="presParOf" srcId="{A93D253E-A112-4291-83EA-8EA4DD357738}" destId="{DF2062E3-E733-481D-BB73-B2DE9A8131AB}" srcOrd="1" destOrd="0" presId="urn:microsoft.com/office/officeart/2008/layout/LinedList"/>
    <dgm:cxn modelId="{AABBAA58-619A-44F6-9586-FD88EBAE6A80}" type="presParOf" srcId="{A93D253E-A112-4291-83EA-8EA4DD357738}" destId="{2023C428-F8AE-4E2E-9F76-E6667CBF4FB1}" srcOrd="2" destOrd="0" presId="urn:microsoft.com/office/officeart/2008/layout/LinedList"/>
    <dgm:cxn modelId="{316ECC5D-FE96-45A2-9F95-E812A29BF43E}" type="presParOf" srcId="{05A9BEB2-3F89-446A-A2AF-1CA30BE18202}" destId="{F515FDF4-1022-48FB-91B9-7347E79F794D}" srcOrd="2" destOrd="0" presId="urn:microsoft.com/office/officeart/2008/layout/LinedList"/>
    <dgm:cxn modelId="{4962B399-902E-4209-9BF6-454799F43C1C}" type="presParOf" srcId="{05A9BEB2-3F89-446A-A2AF-1CA30BE18202}" destId="{B5B863EC-9E57-4FF0-A365-BE1CF6C4056A}" srcOrd="3" destOrd="0" presId="urn:microsoft.com/office/officeart/2008/layout/LinedList"/>
    <dgm:cxn modelId="{FAF45B57-3303-4B53-A4E5-A62A02BA3EE1}" type="presParOf" srcId="{05A9BEB2-3F89-446A-A2AF-1CA30BE18202}" destId="{B0E6911B-05F9-44BA-A0B3-5307816F57F2}" srcOrd="4" destOrd="0" presId="urn:microsoft.com/office/officeart/2008/layout/LinedList"/>
    <dgm:cxn modelId="{C984F47E-ADB2-441F-A774-375F0C841245}" type="presParOf" srcId="{B0E6911B-05F9-44BA-A0B3-5307816F57F2}" destId="{F45D51F0-AAF0-496E-B7AD-6AF04FAED8A4}" srcOrd="0" destOrd="0" presId="urn:microsoft.com/office/officeart/2008/layout/LinedList"/>
    <dgm:cxn modelId="{9B96BA3F-85F1-4A40-8D13-37B375B77046}" type="presParOf" srcId="{B0E6911B-05F9-44BA-A0B3-5307816F57F2}" destId="{7CC285E2-5CFC-446B-B1BA-1FEDEC84BDF9}" srcOrd="1" destOrd="0" presId="urn:microsoft.com/office/officeart/2008/layout/LinedList"/>
    <dgm:cxn modelId="{3370BCE4-1FA9-4815-A5BF-00E46D84EA37}" type="presParOf" srcId="{B0E6911B-05F9-44BA-A0B3-5307816F57F2}" destId="{3CFDE677-4EB3-47AD-81CC-1490B90B4EA8}" srcOrd="2" destOrd="0" presId="urn:microsoft.com/office/officeart/2008/layout/LinedList"/>
    <dgm:cxn modelId="{3C0749CF-901A-4E82-90ED-84F0BEF56F77}" type="presParOf" srcId="{05A9BEB2-3F89-446A-A2AF-1CA30BE18202}" destId="{A46A0185-889E-4A89-A12E-6619D468D2E9}" srcOrd="5" destOrd="0" presId="urn:microsoft.com/office/officeart/2008/layout/LinedList"/>
    <dgm:cxn modelId="{47FED916-1B18-4E0C-B321-67340D207DCB}" type="presParOf" srcId="{05A9BEB2-3F89-446A-A2AF-1CA30BE18202}" destId="{97854A80-1F37-41B2-97CD-A8E34DE15E6E}" srcOrd="6" destOrd="0" presId="urn:microsoft.com/office/officeart/2008/layout/LinedList"/>
    <dgm:cxn modelId="{0E8A8FC8-DE15-4FFE-AE68-E166228C5C16}" type="presParOf" srcId="{05A9BEB2-3F89-446A-A2AF-1CA30BE18202}" destId="{72C0DA8C-4F6F-41F5-914E-80A92F11EC2C}" srcOrd="7" destOrd="0" presId="urn:microsoft.com/office/officeart/2008/layout/LinedList"/>
    <dgm:cxn modelId="{96C8959F-36C5-414F-9E4C-93C12642EAF4}" type="presParOf" srcId="{72C0DA8C-4F6F-41F5-914E-80A92F11EC2C}" destId="{C437860E-8E62-4D6C-856B-A4E2527047EC}" srcOrd="0" destOrd="0" presId="urn:microsoft.com/office/officeart/2008/layout/LinedList"/>
    <dgm:cxn modelId="{D995CC53-67BC-4928-BD4B-7A9A67B58403}" type="presParOf" srcId="{72C0DA8C-4F6F-41F5-914E-80A92F11EC2C}" destId="{A42E6186-1790-433D-9494-8CFA4F954652}" srcOrd="1" destOrd="0" presId="urn:microsoft.com/office/officeart/2008/layout/LinedList"/>
    <dgm:cxn modelId="{A823EB47-6CBE-4381-9FE4-173EB39D29D4}" type="presParOf" srcId="{72C0DA8C-4F6F-41F5-914E-80A92F11EC2C}" destId="{760A0364-C867-4354-BCAA-DB73F0AC211A}" srcOrd="2" destOrd="0" presId="urn:microsoft.com/office/officeart/2008/layout/LinedList"/>
    <dgm:cxn modelId="{3CCE94C3-4963-4B63-B576-29317AFB5249}" type="presParOf" srcId="{05A9BEB2-3F89-446A-A2AF-1CA30BE18202}" destId="{FDE16B4B-FF29-443B-B183-5DE817F71B88}" srcOrd="8" destOrd="0" presId="urn:microsoft.com/office/officeart/2008/layout/LinedList"/>
    <dgm:cxn modelId="{1660773D-DBCC-4AA6-8719-26BE454D0874}" type="presParOf" srcId="{05A9BEB2-3F89-446A-A2AF-1CA30BE18202}" destId="{CB76B7FD-DF96-4A67-B9D7-4531A13B9624}" srcOrd="9" destOrd="0" presId="urn:microsoft.com/office/officeart/2008/layout/LinedList"/>
    <dgm:cxn modelId="{D62ACDC7-2752-4F07-AD41-57B1155A166F}" type="presParOf" srcId="{05A9BEB2-3F89-446A-A2AF-1CA30BE18202}" destId="{C959C64C-01F8-425A-A91D-2992DD9A614B}" srcOrd="10" destOrd="0" presId="urn:microsoft.com/office/officeart/2008/layout/LinedList"/>
    <dgm:cxn modelId="{81DFD7DC-EEDA-46A9-976A-B00D9DC791B4}" type="presParOf" srcId="{C959C64C-01F8-425A-A91D-2992DD9A614B}" destId="{73998C08-8FA7-42C4-9EB8-DBE022B53BA4}" srcOrd="0" destOrd="0" presId="urn:microsoft.com/office/officeart/2008/layout/LinedList"/>
    <dgm:cxn modelId="{35D55E54-6E4D-4987-8A65-3A7109ACD38F}" type="presParOf" srcId="{C959C64C-01F8-425A-A91D-2992DD9A614B}" destId="{A13F4255-E09C-49A7-9D66-535B52F8E18F}" srcOrd="1" destOrd="0" presId="urn:microsoft.com/office/officeart/2008/layout/LinedList"/>
    <dgm:cxn modelId="{DBB14A75-05C2-4E73-9348-EADF78B60C35}" type="presParOf" srcId="{C959C64C-01F8-425A-A91D-2992DD9A614B}" destId="{439B4760-97B5-4EAD-AFF7-313791D00E34}" srcOrd="2" destOrd="0" presId="urn:microsoft.com/office/officeart/2008/layout/LinedList"/>
    <dgm:cxn modelId="{DD02AEAC-B5CD-40C5-BA68-2EC8336F4EBC}" type="presParOf" srcId="{05A9BEB2-3F89-446A-A2AF-1CA30BE18202}" destId="{BCA2017C-6C71-4B79-8930-6EE23D9CFD6F}" srcOrd="11" destOrd="0" presId="urn:microsoft.com/office/officeart/2008/layout/LinedList"/>
    <dgm:cxn modelId="{50CC507A-CF3A-428D-9017-5464045B1C7B}" type="presParOf" srcId="{05A9BEB2-3F89-446A-A2AF-1CA30BE18202}" destId="{AF648ED3-802B-4105-84FB-4A00CC62A3DE}" srcOrd="12" destOrd="0" presId="urn:microsoft.com/office/officeart/2008/layout/LinedList"/>
    <dgm:cxn modelId="{CBCFE0A5-A74F-489B-9162-0A726807DE88}" type="presParOf" srcId="{05A9BEB2-3F89-446A-A2AF-1CA30BE18202}" destId="{E27E8D3F-5390-404B-BD7E-63F2DD0C42CF}" srcOrd="13" destOrd="0" presId="urn:microsoft.com/office/officeart/2008/layout/LinedList"/>
    <dgm:cxn modelId="{705B58A0-2353-4308-870A-F2BDFDFF4620}" type="presParOf" srcId="{E27E8D3F-5390-404B-BD7E-63F2DD0C42CF}" destId="{99FFD107-91FC-4279-B373-603DEFA4F2C1}" srcOrd="0" destOrd="0" presId="urn:microsoft.com/office/officeart/2008/layout/LinedList"/>
    <dgm:cxn modelId="{850EA72F-76C4-4CF1-AE06-C3D2E66C80B2}" type="presParOf" srcId="{E27E8D3F-5390-404B-BD7E-63F2DD0C42CF}" destId="{C90515C9-3873-4F0F-A4A8-3D21874D43FD}" srcOrd="1" destOrd="0" presId="urn:microsoft.com/office/officeart/2008/layout/LinedList"/>
    <dgm:cxn modelId="{2FCEABDE-50D0-4470-A489-F2342B76D7C9}" type="presParOf" srcId="{E27E8D3F-5390-404B-BD7E-63F2DD0C42CF}" destId="{94BC07AB-62FB-42B3-A680-9A8CCD000286}" srcOrd="2" destOrd="0" presId="urn:microsoft.com/office/officeart/2008/layout/LinedList"/>
    <dgm:cxn modelId="{B9918588-8B66-425E-A83E-143CAA655AAD}" type="presParOf" srcId="{05A9BEB2-3F89-446A-A2AF-1CA30BE18202}" destId="{72E02A96-EC79-4862-9D73-D21F4FF142D0}" srcOrd="14" destOrd="0" presId="urn:microsoft.com/office/officeart/2008/layout/LinedList"/>
    <dgm:cxn modelId="{F53CC33B-D305-4D05-8A1E-F48413E5D44C}" type="presParOf" srcId="{05A9BEB2-3F89-446A-A2AF-1CA30BE18202}" destId="{FD9FB0F6-C327-4112-AD2D-5DDE9B408C1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DE91F-847C-44C9-AF70-168AA49226D7}">
      <dsp:nvSpPr>
        <dsp:cNvPr id="0" name=""/>
        <dsp:cNvSpPr/>
      </dsp:nvSpPr>
      <dsp:spPr>
        <a:xfrm>
          <a:off x="0" y="0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C0B9C-D90C-4F8C-A993-B41A96164791}">
      <dsp:nvSpPr>
        <dsp:cNvPr id="0" name=""/>
        <dsp:cNvSpPr/>
      </dsp:nvSpPr>
      <dsp:spPr>
        <a:xfrm>
          <a:off x="0" y="0"/>
          <a:ext cx="1789430" cy="419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JVM</a:t>
          </a:r>
          <a:r>
            <a:rPr lang="zh-CN" altLang="en-US" sz="4900" kern="1200" dirty="0"/>
            <a:t>知识体系</a:t>
          </a:r>
        </a:p>
      </dsp:txBody>
      <dsp:txXfrm>
        <a:off x="0" y="0"/>
        <a:ext cx="1789430" cy="4195762"/>
      </dsp:txXfrm>
    </dsp:sp>
    <dsp:sp modelId="{DF2062E3-E733-481D-BB73-B2DE9A8131AB}">
      <dsp:nvSpPr>
        <dsp:cNvPr id="0" name=""/>
        <dsp:cNvSpPr/>
      </dsp:nvSpPr>
      <dsp:spPr>
        <a:xfrm>
          <a:off x="1923637" y="39540"/>
          <a:ext cx="7023512" cy="790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i="0" kern="1200" dirty="0"/>
            <a:t>基础知识</a:t>
          </a:r>
          <a:endParaRPr lang="zh-CN" altLang="en-US" sz="3500" kern="1200" dirty="0"/>
        </a:p>
      </dsp:txBody>
      <dsp:txXfrm>
        <a:off x="1923637" y="39540"/>
        <a:ext cx="7023512" cy="790802"/>
      </dsp:txXfrm>
    </dsp:sp>
    <dsp:sp modelId="{F515FDF4-1022-48FB-91B9-7347E79F794D}">
      <dsp:nvSpPr>
        <dsp:cNvPr id="0" name=""/>
        <dsp:cNvSpPr/>
      </dsp:nvSpPr>
      <dsp:spPr>
        <a:xfrm>
          <a:off x="1789430" y="830342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285E2-5CFC-446B-B1BA-1FEDEC84BDF9}">
      <dsp:nvSpPr>
        <dsp:cNvPr id="0" name=""/>
        <dsp:cNvSpPr/>
      </dsp:nvSpPr>
      <dsp:spPr>
        <a:xfrm>
          <a:off x="1923637" y="869883"/>
          <a:ext cx="7023512" cy="790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字节码</a:t>
          </a:r>
        </a:p>
      </dsp:txBody>
      <dsp:txXfrm>
        <a:off x="1923637" y="869883"/>
        <a:ext cx="7023512" cy="790802"/>
      </dsp:txXfrm>
    </dsp:sp>
    <dsp:sp modelId="{A46A0185-889E-4A89-A12E-6619D468D2E9}">
      <dsp:nvSpPr>
        <dsp:cNvPr id="0" name=""/>
        <dsp:cNvSpPr/>
      </dsp:nvSpPr>
      <dsp:spPr>
        <a:xfrm>
          <a:off x="1789430" y="1660685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E6186-1790-433D-9494-8CFA4F954652}">
      <dsp:nvSpPr>
        <dsp:cNvPr id="0" name=""/>
        <dsp:cNvSpPr/>
      </dsp:nvSpPr>
      <dsp:spPr>
        <a:xfrm>
          <a:off x="1923637" y="1700226"/>
          <a:ext cx="7023512" cy="790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对象结构</a:t>
          </a:r>
        </a:p>
      </dsp:txBody>
      <dsp:txXfrm>
        <a:off x="1923637" y="1700226"/>
        <a:ext cx="7023512" cy="790802"/>
      </dsp:txXfrm>
    </dsp:sp>
    <dsp:sp modelId="{FDE16B4B-FF29-443B-B183-5DE817F71B88}">
      <dsp:nvSpPr>
        <dsp:cNvPr id="0" name=""/>
        <dsp:cNvSpPr/>
      </dsp:nvSpPr>
      <dsp:spPr>
        <a:xfrm>
          <a:off x="1789430" y="2491028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F4255-E09C-49A7-9D66-535B52F8E18F}">
      <dsp:nvSpPr>
        <dsp:cNvPr id="0" name=""/>
        <dsp:cNvSpPr/>
      </dsp:nvSpPr>
      <dsp:spPr>
        <a:xfrm>
          <a:off x="1923637" y="2530568"/>
          <a:ext cx="7023512" cy="790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dirty="0"/>
            <a:t>JMM</a:t>
          </a:r>
          <a:endParaRPr lang="zh-CN" altLang="en-US" sz="3500" kern="1200" dirty="0"/>
        </a:p>
      </dsp:txBody>
      <dsp:txXfrm>
        <a:off x="1923637" y="2530568"/>
        <a:ext cx="7023512" cy="790802"/>
      </dsp:txXfrm>
    </dsp:sp>
    <dsp:sp modelId="{BCA2017C-6C71-4B79-8930-6EE23D9CFD6F}">
      <dsp:nvSpPr>
        <dsp:cNvPr id="0" name=""/>
        <dsp:cNvSpPr/>
      </dsp:nvSpPr>
      <dsp:spPr>
        <a:xfrm>
          <a:off x="1789430" y="3321371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515C9-3873-4F0F-A4A8-3D21874D43FD}">
      <dsp:nvSpPr>
        <dsp:cNvPr id="0" name=""/>
        <dsp:cNvSpPr/>
      </dsp:nvSpPr>
      <dsp:spPr>
        <a:xfrm>
          <a:off x="1923637" y="3360911"/>
          <a:ext cx="7023512" cy="790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垃圾回收</a:t>
          </a:r>
          <a:r>
            <a:rPr lang="en-US" altLang="zh-CN" sz="3500" b="1" kern="1200" dirty="0"/>
            <a:t>GC</a:t>
          </a:r>
          <a:endParaRPr lang="zh-CN" altLang="en-US" sz="3500" b="1" kern="1200" dirty="0"/>
        </a:p>
      </dsp:txBody>
      <dsp:txXfrm>
        <a:off x="1923637" y="3360911"/>
        <a:ext cx="7023512" cy="790802"/>
      </dsp:txXfrm>
    </dsp:sp>
    <dsp:sp modelId="{72E02A96-EC79-4862-9D73-D21F4FF142D0}">
      <dsp:nvSpPr>
        <dsp:cNvPr id="0" name=""/>
        <dsp:cNvSpPr/>
      </dsp:nvSpPr>
      <dsp:spPr>
        <a:xfrm>
          <a:off x="1789430" y="4151714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Jvm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信息技术局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垃圾回收</a:t>
            </a:r>
            <a:r>
              <a:rPr lang="en-US" altLang="zh-CN" b="1" dirty="0"/>
              <a:t>GC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垃圾的定义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如何判定垃圾（</a:t>
            </a:r>
            <a:r>
              <a:rPr lang="en-US" altLang="zh-CN" dirty="0"/>
              <a:t>reference count </a:t>
            </a:r>
            <a:r>
              <a:rPr lang="zh-CN" altLang="en-US" dirty="0"/>
              <a:t>，</a:t>
            </a:r>
            <a:r>
              <a:rPr lang="en-US" altLang="zh-CN" dirty="0"/>
              <a:t>root searching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如何清除垃圾</a:t>
            </a:r>
            <a:endParaRPr lang="en-US" altLang="zh-CN" dirty="0"/>
          </a:p>
          <a:p>
            <a:pPr lvl="1"/>
            <a:r>
              <a:rPr lang="zh-CN" altLang="en-US" dirty="0"/>
              <a:t>标记清除</a:t>
            </a:r>
            <a:endParaRPr lang="en-US" altLang="zh-CN" dirty="0"/>
          </a:p>
          <a:p>
            <a:pPr lvl="1"/>
            <a:r>
              <a:rPr lang="zh-CN" altLang="en-US" dirty="0"/>
              <a:t>拷贝</a:t>
            </a:r>
            <a:endParaRPr lang="en-US" altLang="zh-CN" dirty="0"/>
          </a:p>
          <a:p>
            <a:pPr lvl="1"/>
            <a:r>
              <a:rPr lang="zh-CN" altLang="en-US" dirty="0"/>
              <a:t>标记压缩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垃圾回收</a:t>
            </a:r>
            <a:r>
              <a:rPr lang="en-US" altLang="zh-CN" b="1" dirty="0"/>
              <a:t>GC</a:t>
            </a:r>
            <a:r>
              <a:rPr lang="zh-CN" altLang="en-US" b="1" dirty="0"/>
              <a:t> 堆</a:t>
            </a:r>
            <a:r>
              <a:rPr lang="zh-CN" altLang="en-US" dirty="0"/>
              <a:t>内存模型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562" y="1794669"/>
            <a:ext cx="5381625" cy="24574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垃圾回收</a:t>
            </a:r>
            <a:r>
              <a:rPr lang="en-US" altLang="zh-CN" b="1" dirty="0"/>
              <a:t>GC</a:t>
            </a:r>
            <a:r>
              <a:rPr lang="zh-CN" altLang="en-US" b="1" dirty="0"/>
              <a:t> </a:t>
            </a:r>
            <a:r>
              <a:rPr lang="zh-CN" altLang="en-US" dirty="0"/>
              <a:t>常见回收算法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7412" y="2066131"/>
            <a:ext cx="7762875" cy="3571875"/>
          </a:xfrm>
        </p:spPr>
      </p:pic>
      <p:sp>
        <p:nvSpPr>
          <p:cNvPr id="3" name="文本框 2"/>
          <p:cNvSpPr txBox="1"/>
          <p:nvPr/>
        </p:nvSpPr>
        <p:spPr>
          <a:xfrm>
            <a:off x="9670415" y="3244850"/>
            <a:ext cx="1978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CMS:</a:t>
            </a:r>
            <a:r>
              <a:rPr lang="zh-CN" altLang="en-US"/>
              <a:t>三色标记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泄露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list = new List()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list.add(new 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list.add(new 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溢出 </a:t>
            </a:r>
            <a:r>
              <a:rPr lang="en-US" altLang="zh-CN"/>
              <a:t>overflow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127" y="2050087"/>
            <a:ext cx="6610350" cy="36957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127" y="2389333"/>
            <a:ext cx="9544050" cy="32480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字节码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127" y="2350355"/>
            <a:ext cx="9734550" cy="32194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字节码 类加载 双亲委派模型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127" y="1819922"/>
            <a:ext cx="8075158" cy="4351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127" y="1860133"/>
            <a:ext cx="5624035" cy="313773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字节码格式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127" y="2350355"/>
            <a:ext cx="9734550" cy="32194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JMM-</a:t>
            </a:r>
            <a:r>
              <a:rPr lang="zh-CN" altLang="en-US" dirty="0"/>
              <a:t>栈帧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127" y="1691322"/>
            <a:ext cx="2544496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4076700"/>
            <a:ext cx="3476625" cy="1533525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entury Schoolboo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208</Words>
  <Application>WPS 演示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 2</vt:lpstr>
      <vt:lpstr>Wingdings 3</vt:lpstr>
      <vt:lpstr>Arial</vt:lpstr>
      <vt:lpstr>Century Schoolbook</vt:lpstr>
      <vt:lpstr>华文楷体</vt:lpstr>
      <vt:lpstr>微软雅黑</vt:lpstr>
      <vt:lpstr>Arial Unicode MS</vt:lpstr>
      <vt:lpstr>Calibri</vt:lpstr>
      <vt:lpstr>Calibri Light</vt:lpstr>
      <vt:lpstr>HDOfficeLightV0</vt:lpstr>
      <vt:lpstr>离子</vt:lpstr>
      <vt:lpstr>Jvm简介</vt:lpstr>
      <vt:lpstr>目录</vt:lpstr>
      <vt:lpstr>基础知识</vt:lpstr>
      <vt:lpstr>基础知识</vt:lpstr>
      <vt:lpstr>字节码</vt:lpstr>
      <vt:lpstr>字节码 类加载 双亲委派模型</vt:lpstr>
      <vt:lpstr>JMM</vt:lpstr>
      <vt:lpstr>字节码格式</vt:lpstr>
      <vt:lpstr>JMM-栈帧</vt:lpstr>
      <vt:lpstr>垃圾回收GC</vt:lpstr>
      <vt:lpstr>垃圾回收GC 堆内存模型</vt:lpstr>
      <vt:lpstr>垃圾回收GC 常见回收算法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Jvm简介</dc:title>
  <dc:creator>user</dc:creator>
  <cp:lastModifiedBy>刘杰</cp:lastModifiedBy>
  <cp:revision>21</cp:revision>
  <dcterms:created xsi:type="dcterms:W3CDTF">2021-01-18T04:15:00Z</dcterms:created>
  <dcterms:modified xsi:type="dcterms:W3CDTF">2021-01-18T07:50:50Z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