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65B4-9C98-4256-A83D-78B6CED0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02A4EF-1390-4FC0-9BF0-23100516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6C845-6F89-4BBB-904D-17A6DFB8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826A5-6B87-4AED-A26E-43BD7ECA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1568F-9D6B-4874-BB59-C423FBCD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9287-DB14-4ADC-A90D-F473C0B6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A0380-BF16-4D32-BA37-CE1F3B08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E8CA6-8EA2-44F6-8C70-7F155403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D8E5D-0080-4C89-B889-764911E4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62F04-2C10-45B4-B6DF-C088746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84E603-2BD3-4F2B-A6F0-02979FA39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AFC3F-FF49-4052-9297-91DC2740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3F415-F2EE-4CEB-A34C-8BE6C92F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978B1-6150-4BAE-AB59-1EC48E2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BB0C1-D155-4EA6-B9B3-601FCEC5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15869-A933-4531-ADE6-E35773E9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38AAB-F56B-4C48-91A5-1D907B43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898EB-C830-4B0E-8A07-14DEEA8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09978-F3D4-4B47-A587-53A4FEC2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7AA32-8B47-45B4-97D7-BFD3E6EB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E1F4D-D4A2-4E77-B031-DDA6E5F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0B085-4881-4BD3-A17A-111F3058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4A248-1B3E-4C48-ADCB-A9392840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77186-D213-452A-9F52-0C3279C8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FF657-5DF7-4CEA-9276-B520808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4F61-2941-4567-BA17-D8B25AD2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2DDB8-20DD-4F12-A586-8DD343A49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D0AB6-79E1-454E-A7E7-D46C5BB78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8AEE9-00ED-4C43-BA98-28DF836B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444F2-9D1E-4C21-BB69-8BA0018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A126-AC81-4416-BB6A-40237067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4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A4C5-94F9-485D-9F60-BE8B197D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55EC1-1F06-450C-872B-352100F0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36CC4-CC81-4A34-9EDB-173EE05F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F586A7-59A5-474C-9D9C-196D2991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4A910-0CB9-4E9D-BCA6-E7BCCE882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C64BE-1945-453B-BCE1-5578AEB6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5A95F3-7AEC-4573-9FAC-7EF3FFAF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E1B05-FDED-405B-BD4C-A0FA162D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95E17-CDBD-4AF0-AB7B-A7598228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F3EF9-D4ED-4E14-AA90-73003DAE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3B406-9E52-48FE-AA7C-8F570141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B69BD-A684-4571-B892-00CC2651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59D94-A913-4F5F-9DF7-B0697DB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33D80-50DF-4C8F-A9E4-02B38E30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8E39C-AC0B-4C65-B69A-B02D7BA8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D8F2-D515-45B8-8D94-6B9A0075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8DDB-04AE-43C8-B16E-84689023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E40A8-5F3F-428B-8E87-231FDB246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9F927-5C8E-4B9E-A030-A2E8673B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B66E5-4A24-47F1-8B41-FB35CA90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8340C-A46D-4DB1-A68B-E1FBBDC3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AC9C5-0C90-4241-B567-9403A0F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D14F5-62FD-473A-9051-3129680E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B5D4B-48F3-40DC-B6C0-5BFE65F7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4684E-59C6-4A28-A884-A6AE321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A8BFC-B11C-4CB3-9043-7248748F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7A63C-844A-42CD-BF88-C9D1E72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454D0-3079-4406-B818-F7103CA4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468FE-4689-4091-92EC-ECFC9184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71F49-BF12-4F4A-AB01-88A59AC4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6333-0D10-4549-B2EA-B8487033426B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EC231-4757-4B36-99CD-6857EB63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709DD-D19C-402A-8BEC-12772D673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2A60-B6A7-408F-B908-2736B891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928D9C-43FB-4753-A0B3-472DA095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2006030"/>
            <a:ext cx="5372850" cy="339137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B17192-F897-4531-ABB3-C53126147187}"/>
              </a:ext>
            </a:extLst>
          </p:cNvPr>
          <p:cNvCxnSpPr>
            <a:cxnSpLocks/>
          </p:cNvCxnSpPr>
          <p:nvPr/>
        </p:nvCxnSpPr>
        <p:spPr>
          <a:xfrm flipH="1" flipV="1">
            <a:off x="4756484" y="2350168"/>
            <a:ext cx="1472866" cy="459707"/>
          </a:xfrm>
          <a:prstGeom prst="straightConnector1">
            <a:avLst/>
          </a:prstGeom>
          <a:ln w="44450">
            <a:solidFill>
              <a:srgbClr val="FF3399"/>
            </a:solidFill>
            <a:round/>
            <a:headEnd type="none"/>
            <a:tailEnd type="stealth"/>
          </a:ln>
          <a:effectLst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1D5B1B-A181-475F-8F08-0AB46FB40786}"/>
              </a:ext>
            </a:extLst>
          </p:cNvPr>
          <p:cNvCxnSpPr>
            <a:cxnSpLocks/>
          </p:cNvCxnSpPr>
          <p:nvPr/>
        </p:nvCxnSpPr>
        <p:spPr>
          <a:xfrm flipH="1" flipV="1">
            <a:off x="3623009" y="3701716"/>
            <a:ext cx="2472991" cy="460709"/>
          </a:xfrm>
          <a:prstGeom prst="straightConnector1">
            <a:avLst/>
          </a:prstGeom>
          <a:ln w="44450">
            <a:solidFill>
              <a:srgbClr val="FF3399"/>
            </a:solidFill>
            <a:round/>
            <a:headEnd type="none"/>
            <a:tailEnd type="stealth"/>
          </a:ln>
          <a:effectLst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22CE6-6106-441B-8E9F-8D857215073B}"/>
              </a:ext>
            </a:extLst>
          </p:cNvPr>
          <p:cNvSpPr txBox="1"/>
          <p:nvPr/>
        </p:nvSpPr>
        <p:spPr>
          <a:xfrm>
            <a:off x="6096000" y="404812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3399"/>
                </a:solidFill>
              </a:rPr>
              <a:t>可以选择客户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（用多选框表示状态）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2EEC5C-0530-4754-9BF1-47F9E29A4231}"/>
              </a:ext>
            </a:extLst>
          </p:cNvPr>
          <p:cNvSpPr txBox="1"/>
          <p:nvPr/>
        </p:nvSpPr>
        <p:spPr>
          <a:xfrm>
            <a:off x="6315450" y="2580021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2. </a:t>
            </a:r>
            <a:r>
              <a:rPr lang="zh-CN" altLang="en-US" dirty="0">
                <a:solidFill>
                  <a:srgbClr val="FF3399"/>
                </a:solidFill>
              </a:rPr>
              <a:t>显示已选中的客户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（用弹出框显示）</a:t>
            </a:r>
          </a:p>
        </p:txBody>
      </p:sp>
    </p:spTree>
    <p:extLst>
      <p:ext uri="{BB962C8B-B14F-4D97-AF65-F5344CB8AC3E}">
        <p14:creationId xmlns:p14="http://schemas.microsoft.com/office/powerpoint/2010/main" val="164552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冰 (Xu Bing)</dc:creator>
  <cp:lastModifiedBy>徐 冰 (Xu Bing)</cp:lastModifiedBy>
  <cp:revision>1</cp:revision>
  <dcterms:created xsi:type="dcterms:W3CDTF">2022-02-16T07:41:47Z</dcterms:created>
  <dcterms:modified xsi:type="dcterms:W3CDTF">2022-02-16T07:49:31Z</dcterms:modified>
</cp:coreProperties>
</file>