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53E1-196F-4FBB-A865-A9A324729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06EB9-82E3-41CF-ADBF-43B21AFBB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8AF2F-3BE7-48F4-8927-86618B2F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842DA-B990-410B-9F18-5C9ABA89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C5C8-194A-4CA4-8623-E9B4C6E3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D6501-8B6D-485D-AB88-3F15FA0D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1D018-A7F4-4B74-8632-B9BBEE94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0B89E-CBF5-4495-B268-FF6D45C7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2E0A3-56BA-4F79-B818-AF6D584F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74059-129A-442A-88D9-8DA2A1BA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5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EEC96B-A017-4E29-BF6C-F84B18254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E838E-38C8-4C4A-8DA7-6E9A22F55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53760D-7EA4-46C4-A744-B8BE7DDB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364D1-95F0-48CB-B219-F6A3ECA7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4F422-18ED-497C-A647-08328E3D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D0DC3-8FC7-4621-9DC5-258D10E5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A5F50-46B0-4C1B-A1D3-67E3AB0C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76EDC-AB51-4188-A01F-B9F2B85F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D7A7A-BCA9-4798-9872-B37057A5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2F725-B698-4D60-A202-A9139D63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1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E354E-ACF9-41A0-95EA-334E6443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E58B2-94EE-48C3-B347-D82324B6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F871F-2787-4B18-9EA2-99577242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3AEB7-CEDF-46B5-A47F-0B4883F2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A0504-8020-40A0-A439-907773D5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02D9E-B819-4BA1-B891-91F4C51C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E1AAB-1970-4FBE-B2D3-FBA0C7D9A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9E80B-3024-4F6C-A52B-AFE7A447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025EA-1B6E-43A5-96C0-25D31539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26126-E881-4F71-A074-B8C0A85F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07F28C-845D-489E-AE75-EA008669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A3EF-1AE4-4DBE-978A-08F48EFF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20BDD2-544B-4267-920D-4A388FAD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58118-0F73-4530-B0E3-0BAE6EEB5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CB5A7F-84DC-415A-9C34-34C09E5B3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EFF054-65D8-4D82-8AD4-DAD448453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52158-7D41-4F9F-8EBF-F5AB283C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C1B5F8-D430-448A-9012-2E24BADF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154820-7D9C-4793-82B0-03A5F1C3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7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34F0D-54F8-4F8B-B161-D9A4E50C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A5AD95-9005-4F02-8A93-98EFA53D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5FDDF0-7491-4E6C-846B-700BF7B6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B9E871-60A4-439E-BD2C-333E7ABC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3043E-FE67-49C9-8ED4-703983B4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87D5E0-2EAB-40CF-AF7B-F72DB3E8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C2F1C4-56CB-4A56-9391-ACD73C6D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9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D38F9-4AF8-4899-BD8E-2B2C0B13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8648B-CF2C-418B-BB42-368A8496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9FF235-DD89-46EB-96B1-F5B13B69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F3184-3194-46B8-AD3E-A889A9F4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20779-0178-4BEF-9F7F-60122534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8FD3B-D420-46C8-92DB-24401B6F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CDBA-BEFB-4EA5-BC8C-95A2BE11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DEE18-9835-4AC5-B060-84BD29FD8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15C9F-4605-4B31-95BB-5E6575D66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79BBB-A409-4DB9-A65A-8755401F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94AA6-1F50-4AFE-ABDC-AEF07156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08C312-B55B-4244-A75E-F2F1A17F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9A3D54-330C-4515-92A1-142571D1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878AC-3B37-4F49-83B8-B0772318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92A5E-AB8E-4950-B1DF-F51580040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34DD-15A4-4349-B085-F1794BBBCB9F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5468-C58B-4E7E-8A5C-87F56C542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AB4CB-B105-4368-B318-F4012588D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A871E-A9D0-44E5-8F4A-F636A490F9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7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F0AB6-C347-4E30-B64F-096BFED6D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720" y="594567"/>
            <a:ext cx="9144000" cy="23876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“乐天</a:t>
            </a:r>
            <a:r>
              <a:rPr lang="zh-CN" altLang="en-US" b="1" dirty="0"/>
              <a:t>”</a:t>
            </a:r>
            <a:r>
              <a:rPr lang="zh-CN" altLang="en-US" b="1" dirty="0">
                <a:solidFill>
                  <a:schemeClr val="bg1"/>
                </a:solidFill>
              </a:rPr>
              <a:t>游戏式工作辅助软件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FF8333-0484-4F18-9AC2-E532C9C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>
                <a:solidFill>
                  <a:srgbClr val="FF0000"/>
                </a:solidFill>
              </a:rPr>
              <a:t>————</a:t>
            </a:r>
            <a:r>
              <a:rPr lang="zh-CN" altLang="en-US" dirty="0">
                <a:solidFill>
                  <a:srgbClr val="FF0000"/>
                </a:solidFill>
              </a:rPr>
              <a:t>乐天：你的未来，超乎你想象！</a:t>
            </a:r>
          </a:p>
        </p:txBody>
      </p:sp>
    </p:spTree>
    <p:extLst>
      <p:ext uri="{BB962C8B-B14F-4D97-AF65-F5344CB8AC3E}">
        <p14:creationId xmlns:p14="http://schemas.microsoft.com/office/powerpoint/2010/main" val="182120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77100-A647-4BF6-9699-512DDD38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22B0D-352E-47E5-ABCC-3AE17FDC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“乐天”游戏式工作辅助软件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“乐天”游戏式工作辅助软件</dc:title>
  <dc:creator>林 辰</dc:creator>
  <cp:lastModifiedBy>林 辰</cp:lastModifiedBy>
  <cp:revision>4</cp:revision>
  <dcterms:created xsi:type="dcterms:W3CDTF">2018-11-09T11:50:58Z</dcterms:created>
  <dcterms:modified xsi:type="dcterms:W3CDTF">2018-11-09T12:14:54Z</dcterms:modified>
</cp:coreProperties>
</file>