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/>
        </p:nvSpPr>
        <p:spPr bwMode="auto"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3" name="Freeform 25"/>
          <p:cNvSpPr>
            <a:spLocks/>
          </p:cNvSpPr>
          <p:nvPr/>
        </p:nvSpPr>
        <p:spPr bwMode="auto"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303185" y="2085975"/>
            <a:ext cx="3585633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3972985" y="1836739"/>
            <a:ext cx="4246033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3644900" y="1590675"/>
            <a:ext cx="490220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9" name="Freeform 20"/>
          <p:cNvSpPr>
            <a:spLocks/>
          </p:cNvSpPr>
          <p:nvPr/>
        </p:nvSpPr>
        <p:spPr bwMode="auto">
          <a:xfrm>
            <a:off x="4794251" y="2451100"/>
            <a:ext cx="2603500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3972985" y="1836739"/>
            <a:ext cx="4246033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4967818" y="2582864"/>
            <a:ext cx="2256367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6096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H="1" flipV="1">
            <a:off x="3642785" y="3429000"/>
            <a:ext cx="4906433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 flipV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4301067" y="2941639"/>
            <a:ext cx="3589867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grpSp>
        <p:nvGrpSpPr>
          <p:cNvPr id="19" name="그룹 18"/>
          <p:cNvGrpSpPr/>
          <p:nvPr/>
        </p:nvGrpSpPr>
        <p:grpSpPr>
          <a:xfrm>
            <a:off x="4493097" y="3065182"/>
            <a:ext cx="3231363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2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9078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2536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5138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75391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28447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AE932-F90B-48ED-91BB-80289DC6ECF8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29CBA-CDA7-4ACD-9815-614CC6365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6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17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8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11727" y="1002727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GameMgr</a:t>
            </a:r>
            <a:r>
              <a:rPr lang="en-US" altLang="ko-KR" dirty="0" smtClean="0"/>
              <a:t> 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정민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24594" y="1002727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SceneMgr</a:t>
            </a:r>
            <a:r>
              <a:rPr lang="en-US" altLang="ko-KR" dirty="0" smtClean="0"/>
              <a:t> 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은하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90724" y="2502253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치연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56855" y="2502253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 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진우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156855" y="3839428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 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진우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11727" y="2502253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 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정민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1727" y="5218387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Scene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정민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24594" y="5211018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Ready Scene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치연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90725" y="5211018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dirty="0" smtClean="0"/>
              <a:t>Play Scene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은하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56856" y="5218387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 Scene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진우</a:t>
            </a:r>
            <a:endParaRPr lang="en-US" altLang="ko-KR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90724" y="3839428"/>
            <a:ext cx="2317173" cy="10702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InputOutput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치연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5245" y="155864"/>
            <a:ext cx="483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클래스 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66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19522759-CEC6-4A85-8949-98BDBC36BBD0}" vid="{3D8E6802-7683-48AE-AF1F-22EC249F93A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11</TotalTime>
  <Words>29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테마1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</cp:revision>
  <dcterms:created xsi:type="dcterms:W3CDTF">2016-03-14T03:13:57Z</dcterms:created>
  <dcterms:modified xsi:type="dcterms:W3CDTF">2016-03-14T03:26:25Z</dcterms:modified>
</cp:coreProperties>
</file>