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22"/>
  </p:normalViewPr>
  <p:slideViewPr>
    <p:cSldViewPr snapToGrid="0" snapToObjects="1">
      <p:cViewPr varScale="1">
        <p:scale>
          <a:sx n="143" d="100"/>
          <a:sy n="143" d="100"/>
        </p:scale>
        <p:origin x="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9893-41B9-F643-B4D3-37CF869BE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A5172-AB17-8541-B892-3A23E0248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8C4D-9A93-2643-B04E-D85C6267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6B5-1525-D643-A559-E9517F2B577D}" type="datetimeFigureOut">
              <a:rPr lang="es-ES" smtClean="0"/>
              <a:t>6/4/19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47960-BE7A-9B4C-BC48-8DB7AFF0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96FD0-724F-AE4B-852A-0CD06B29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1D7B-D943-9A44-AED3-4B70CB826C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37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B1C5-F6F8-FC4A-9039-B688D207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875B2-336A-9048-B12D-858FCFF4E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17B51-68B6-DC40-B81A-9DAF8B90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6B5-1525-D643-A559-E9517F2B577D}" type="datetimeFigureOut">
              <a:rPr lang="es-ES" smtClean="0"/>
              <a:t>6/4/19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8993-28EC-5F4E-A170-1E94A66F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07AA6-FFE4-5D44-B91F-43DB7F64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1D7B-D943-9A44-AED3-4B70CB826C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84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AE9CC-75CF-FA49-BC7F-BD7BDAC88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4E5B4-9380-AA4C-BED3-96FB8032C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04DF4-301E-854C-A262-25042192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6B5-1525-D643-A559-E9517F2B577D}" type="datetimeFigureOut">
              <a:rPr lang="es-ES" smtClean="0"/>
              <a:t>6/4/19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F3D76-35B7-0040-BA07-A8DA45BC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622E0-0C2B-6049-BC7C-96A06E53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1D7B-D943-9A44-AED3-4B70CB826C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95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C40D-8DB6-4A48-A7C7-B380CEA8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1D411-5F43-8E4F-8B98-2FD7DEF16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33AAD-7500-8C42-BBD1-24240FCD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6B5-1525-D643-A559-E9517F2B577D}" type="datetimeFigureOut">
              <a:rPr lang="es-ES" smtClean="0"/>
              <a:t>6/4/19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ECF6-4723-C448-BC87-54AE4A80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E16F2-6727-4940-A535-90889E92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1D7B-D943-9A44-AED3-4B70CB826C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18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412E-84C1-A143-96A5-DCA2BB91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BEC3B-0F07-F849-AEF7-6587B9519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5D4AB-A473-AD44-A095-E1791B6E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6B5-1525-D643-A559-E9517F2B577D}" type="datetimeFigureOut">
              <a:rPr lang="es-ES" smtClean="0"/>
              <a:t>6/4/19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30572-FD2E-AD40-8CDE-0865FF81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0AA1-78C0-FF41-B913-8B2D08E6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1D7B-D943-9A44-AED3-4B70CB826C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18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D618-E818-0E46-B266-A4A31395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4C09-8425-7F4C-8300-B80C94A10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33A80-EDCF-8A47-8846-49D1E0F12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69E0E-B78E-C741-957D-1E49B509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6B5-1525-D643-A559-E9517F2B577D}" type="datetimeFigureOut">
              <a:rPr lang="es-ES" smtClean="0"/>
              <a:t>6/4/19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64D97-6FEF-9544-9827-4F31AB36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0D40B-FB1B-DF43-A968-5C6C6A82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1D7B-D943-9A44-AED3-4B70CB826C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78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AD9B-7FA0-D74A-B95C-348DF8A1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3B498-55B5-4B40-AE0A-B2CDEB05A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D1A44-4AE9-CF45-96D8-BFD8B7219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4A468-A96C-0548-B7C6-F4E40DD49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ADEE8-0C75-8245-8125-ACDDEEE9F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6238B-C968-3743-BFED-8385F80D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6B5-1525-D643-A559-E9517F2B577D}" type="datetimeFigureOut">
              <a:rPr lang="es-ES" smtClean="0"/>
              <a:t>6/4/19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415AC-E234-4042-9D0F-3FA9A7BF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D960B-14CA-9649-B7B6-5C3D3586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1D7B-D943-9A44-AED3-4B70CB826C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458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72BC-9AB5-3B40-AE29-40D954E0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83F70-477C-F649-8A59-F159FE93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6B5-1525-D643-A559-E9517F2B577D}" type="datetimeFigureOut">
              <a:rPr lang="es-ES" smtClean="0"/>
              <a:t>6/4/19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259AD-F42B-1248-AA65-9211A344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406AD-9F28-D547-80CD-635B195B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1D7B-D943-9A44-AED3-4B70CB826C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23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B3122-B7E7-AF42-BF0F-3D8FD292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6B5-1525-D643-A559-E9517F2B577D}" type="datetimeFigureOut">
              <a:rPr lang="es-ES" smtClean="0"/>
              <a:t>6/4/19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DEF1F-6FEA-EB43-9397-27E4D7BD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E3B0D-3C30-7142-AD73-5B5F10C9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1D7B-D943-9A44-AED3-4B70CB826C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9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F50E-DF4A-A04E-AF6F-94B7396B5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29E4-3E6E-D146-B11D-5D86B773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09FF4-F871-C244-9A75-9BDE1DFA3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AE780-0715-5244-8ED7-77A30316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6B5-1525-D643-A559-E9517F2B577D}" type="datetimeFigureOut">
              <a:rPr lang="es-ES" smtClean="0"/>
              <a:t>6/4/19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96AF6-CB74-C94C-9CCD-239DED67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156C3-A1DA-BB42-AED8-9B58142C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1D7B-D943-9A44-AED3-4B70CB826C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40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E94D-65F9-1349-B62B-850E6AB8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7D431-A4A4-4548-9904-34A0153BF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35106-1989-884E-9337-6D1A2E90D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992D5-A577-2542-93F7-553017E8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F6B5-1525-D643-A559-E9517F2B577D}" type="datetimeFigureOut">
              <a:rPr lang="es-ES" smtClean="0"/>
              <a:t>6/4/19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A7ED7-C574-4A4A-842A-F3AA070A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8B9B6-857F-7146-BDA2-44CF666C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1D7B-D943-9A44-AED3-4B70CB826C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D0DAE-FC1A-4A45-94E7-E0837215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34FA0-E878-4D4A-BDA2-F3E17F56D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44355-861A-0944-9A0E-0A7D96754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F6B5-1525-D643-A559-E9517F2B577D}" type="datetimeFigureOut">
              <a:rPr lang="es-ES" smtClean="0"/>
              <a:t>6/4/19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C26A6-AEE8-0449-A291-C22E620C0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2C35A-F31F-A847-8F80-38E2F5C8D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1D7B-D943-9A44-AED3-4B70CB826C8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98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CB7F-1CEE-8E47-8A2D-375542C13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311 New York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EA3F4-14F5-A24E-9F15-2F90A650D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Helping</a:t>
            </a:r>
            <a:r>
              <a:rPr lang="es-ES" dirty="0"/>
              <a:t> </a:t>
            </a:r>
            <a:r>
              <a:rPr lang="es-ES" dirty="0" err="1"/>
              <a:t>people</a:t>
            </a:r>
            <a:r>
              <a:rPr lang="es-ES" dirty="0"/>
              <a:t> </a:t>
            </a:r>
            <a:r>
              <a:rPr lang="es-ES" dirty="0" err="1"/>
              <a:t>complain</a:t>
            </a:r>
            <a:r>
              <a:rPr lang="es-ES" dirty="0"/>
              <a:t> </a:t>
            </a:r>
            <a:r>
              <a:rPr lang="es-ES" dirty="0" err="1"/>
              <a:t>properly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1755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825A36-13E5-1F44-87D7-65E8A2228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731" y="89083"/>
            <a:ext cx="8362538" cy="667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0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F01904-E590-774D-976D-5BA698BCE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25194"/>
            <a:ext cx="10905066" cy="400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5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42529F-3B7B-A848-81B9-D84163A9A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75360"/>
            <a:ext cx="10905066" cy="49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1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6CC116-4368-1E4D-A516-66999797C6E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3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81B9F7-FEE8-134F-9207-4EDFD82C9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53" r="366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9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CC349F-00B6-8E4A-AA12-6003FA12E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7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8F48CE-B7DE-774E-A5F2-FB5565DA9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97931"/>
            <a:ext cx="10905066" cy="40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2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BC3F87-2E27-4145-BF2A-B54172598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0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2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83FE50-8D90-9D40-BD47-CC6F81814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6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311 New York 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311 New York City</dc:title>
  <dc:creator>RAMIRO REGO ALVAREZ</dc:creator>
  <cp:lastModifiedBy>RAMIRO REGO ALVAREZ</cp:lastModifiedBy>
  <cp:revision>1</cp:revision>
  <dcterms:created xsi:type="dcterms:W3CDTF">2019-04-05T23:00:06Z</dcterms:created>
  <dcterms:modified xsi:type="dcterms:W3CDTF">2019-04-05T23:01:42Z</dcterms:modified>
</cp:coreProperties>
</file>