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62" r:id="rId3"/>
    <p:sldId id="259" r:id="rId4"/>
    <p:sldId id="260" r:id="rId5"/>
    <p:sldId id="261" r:id="rId6"/>
    <p:sldId id="265" r:id="rId7"/>
    <p:sldId id="263" r:id="rId8"/>
    <p:sldId id="264" r:id="rId9"/>
    <p:sldId id="266"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28739-3B75-A049-A45D-7DC826D591CB}" type="datetimeFigureOut">
              <a:rPr lang="en-US" smtClean="0"/>
              <a:t>5/15/12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8008B-C054-9B4F-A840-697F2725B5E7}" type="slidenum">
              <a:rPr lang="en-US" smtClean="0"/>
              <a:t>‹#›</a:t>
            </a:fld>
            <a:endParaRPr lang="en-US"/>
          </a:p>
        </p:txBody>
      </p:sp>
    </p:spTree>
    <p:extLst>
      <p:ext uri="{BB962C8B-B14F-4D97-AF65-F5344CB8AC3E}">
        <p14:creationId xmlns:p14="http://schemas.microsoft.com/office/powerpoint/2010/main" val="37539883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8008B-C054-9B4F-A840-697F2725B5E7}" type="slidenum">
              <a:rPr lang="en-US" smtClean="0"/>
              <a:t>7</a:t>
            </a:fld>
            <a:endParaRPr lang="en-US"/>
          </a:p>
        </p:txBody>
      </p:sp>
    </p:spTree>
    <p:extLst>
      <p:ext uri="{BB962C8B-B14F-4D97-AF65-F5344CB8AC3E}">
        <p14:creationId xmlns:p14="http://schemas.microsoft.com/office/powerpoint/2010/main" val="255256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18008B-C054-9B4F-A840-697F2725B5E7}" type="slidenum">
              <a:rPr lang="en-US" smtClean="0"/>
              <a:t>8</a:t>
            </a:fld>
            <a:endParaRPr lang="en-US"/>
          </a:p>
        </p:txBody>
      </p:sp>
    </p:spTree>
    <p:extLst>
      <p:ext uri="{BB962C8B-B14F-4D97-AF65-F5344CB8AC3E}">
        <p14:creationId xmlns:p14="http://schemas.microsoft.com/office/powerpoint/2010/main" val="379169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7A695CE-02D5-7A40-B9D2-C2148EAD7373}" type="datetimeFigureOut">
              <a:rPr lang="en-US" smtClean="0"/>
              <a:t>5/15/12</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FD78CDA5-350A-564B-B143-54316D9EA1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695CE-02D5-7A40-B9D2-C2148EAD7373}" type="datetimeFigureOut">
              <a:rPr lang="en-US" smtClean="0"/>
              <a:t>5/15/12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CDA5-350A-564B-B143-54316D9EA1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695CE-02D5-7A40-B9D2-C2148EAD7373}" type="datetimeFigureOut">
              <a:rPr lang="en-US" smtClean="0"/>
              <a:t>5/15/12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CDA5-350A-564B-B143-54316D9EA1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A695CE-02D5-7A40-B9D2-C2148EAD7373}" type="datetimeFigureOut">
              <a:rPr lang="en-US" smtClean="0"/>
              <a:t>5/15/12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CDA5-350A-564B-B143-54316D9EA1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695CE-02D5-7A40-B9D2-C2148EAD7373}" type="datetimeFigureOut">
              <a:rPr lang="en-US" smtClean="0"/>
              <a:t>5/15/12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8CDA5-350A-564B-B143-54316D9EA1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7A695CE-02D5-7A40-B9D2-C2148EAD7373}" type="datetimeFigureOut">
              <a:rPr lang="en-US" smtClean="0"/>
              <a:t>5/15/12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8CDA5-350A-564B-B143-54316D9EA1C5}"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A695CE-02D5-7A40-B9D2-C2148EAD7373}" type="datetimeFigureOut">
              <a:rPr lang="en-US" smtClean="0"/>
              <a:t>5/15/12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8CDA5-350A-564B-B143-54316D9EA1C5}"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A695CE-02D5-7A40-B9D2-C2148EAD7373}" type="datetimeFigureOut">
              <a:rPr lang="en-US" smtClean="0"/>
              <a:t>5/15/12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8CDA5-350A-564B-B143-54316D9EA1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695CE-02D5-7A40-B9D2-C2148EAD7373}" type="datetimeFigureOut">
              <a:rPr lang="en-US" smtClean="0"/>
              <a:t>5/15/12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8CDA5-350A-564B-B143-54316D9EA1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7A695CE-02D5-7A40-B9D2-C2148EAD7373}" type="datetimeFigureOut">
              <a:rPr lang="en-US" smtClean="0"/>
              <a:t>5/15/12</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FD78CDA5-350A-564B-B143-54316D9EA1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7A695CE-02D5-7A40-B9D2-C2148EAD7373}" type="datetimeFigureOut">
              <a:rPr lang="en-US" smtClean="0"/>
              <a:t>5/15/12</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FD78CDA5-350A-564B-B143-54316D9EA1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7A695CE-02D5-7A40-B9D2-C2148EAD7373}" type="datetimeFigureOut">
              <a:rPr lang="en-US" smtClean="0"/>
              <a:t>5/15/12</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FD78CDA5-350A-564B-B143-54316D9EA1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WIP </a:t>
            </a:r>
            <a:r>
              <a:rPr lang="en-US" dirty="0" err="1" smtClean="0"/>
              <a:t>project:Open</a:t>
            </a:r>
            <a:r>
              <a:rPr lang="en-US" dirty="0" smtClean="0"/>
              <a:t> door by smartphone</a:t>
            </a:r>
            <a:endParaRPr lang="en-US" dirty="0"/>
          </a:p>
        </p:txBody>
      </p:sp>
      <p:sp>
        <p:nvSpPr>
          <p:cNvPr id="3" name="Subtitle 2"/>
          <p:cNvSpPr>
            <a:spLocks noGrp="1"/>
          </p:cNvSpPr>
          <p:nvPr>
            <p:ph type="subTitle" idx="1"/>
          </p:nvPr>
        </p:nvSpPr>
        <p:spPr/>
        <p:txBody>
          <a:bodyPr/>
          <a:lstStyle/>
          <a:p>
            <a:r>
              <a:rPr lang="en-US" dirty="0" err="1" smtClean="0"/>
              <a:t>Snipper</a:t>
            </a:r>
            <a:endParaRPr lang="en-US" dirty="0" smtClean="0"/>
          </a:p>
          <a:p>
            <a:r>
              <a:rPr lang="en-US" dirty="0" smtClean="0"/>
              <a:t>Mentor: spider</a:t>
            </a:r>
          </a:p>
        </p:txBody>
      </p:sp>
    </p:spTree>
    <p:extLst>
      <p:ext uri="{BB962C8B-B14F-4D97-AF65-F5344CB8AC3E}">
        <p14:creationId xmlns:p14="http://schemas.microsoft.com/office/powerpoint/2010/main" val="42097051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Problem</a:t>
            </a:r>
            <a:endParaRPr lang="en-US" dirty="0"/>
          </a:p>
        </p:txBody>
      </p:sp>
      <p:sp>
        <p:nvSpPr>
          <p:cNvPr id="3" name="Content Placeholder 2"/>
          <p:cNvSpPr>
            <a:spLocks noGrp="1"/>
          </p:cNvSpPr>
          <p:nvPr>
            <p:ph idx="1"/>
          </p:nvPr>
        </p:nvSpPr>
        <p:spPr/>
        <p:txBody>
          <a:bodyPr/>
          <a:lstStyle/>
          <a:p>
            <a:r>
              <a:rPr lang="en-US" dirty="0" smtClean="0"/>
              <a:t>About share key</a:t>
            </a:r>
          </a:p>
          <a:p>
            <a:pPr lvl="1"/>
            <a:r>
              <a:rPr lang="en-US" dirty="0" smtClean="0"/>
              <a:t>When the host want to send key to the guest, the server will receive message from the host’s smartphone and send back to the host’s and the guest’s smartphone the key which encrypted.</a:t>
            </a:r>
            <a:endParaRPr lang="en-US" dirty="0"/>
          </a:p>
          <a:p>
            <a:pPr lvl="1"/>
            <a:endParaRPr lang="en-US" dirty="0"/>
          </a:p>
        </p:txBody>
      </p:sp>
    </p:spTree>
    <p:extLst>
      <p:ext uri="{BB962C8B-B14F-4D97-AF65-F5344CB8AC3E}">
        <p14:creationId xmlns:p14="http://schemas.microsoft.com/office/powerpoint/2010/main" val="290947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Problem</a:t>
            </a:r>
            <a:endParaRPr lang="en-US" dirty="0"/>
          </a:p>
        </p:txBody>
      </p:sp>
      <p:sp>
        <p:nvSpPr>
          <p:cNvPr id="3" name="Content Placeholder 2"/>
          <p:cNvSpPr>
            <a:spLocks noGrp="1"/>
          </p:cNvSpPr>
          <p:nvPr>
            <p:ph idx="1"/>
          </p:nvPr>
        </p:nvSpPr>
        <p:spPr/>
        <p:txBody>
          <a:bodyPr/>
          <a:lstStyle/>
          <a:p>
            <a:r>
              <a:rPr lang="en-US" dirty="0" smtClean="0"/>
              <a:t>When user go to area which </a:t>
            </a:r>
            <a:r>
              <a:rPr lang="en-US" dirty="0" err="1" smtClean="0"/>
              <a:t>wifi</a:t>
            </a:r>
            <a:r>
              <a:rPr lang="en-US" dirty="0" smtClean="0"/>
              <a:t> signal strength of the host’s </a:t>
            </a:r>
            <a:r>
              <a:rPr lang="en-US" dirty="0" err="1" smtClean="0"/>
              <a:t>wifi</a:t>
            </a:r>
            <a:r>
              <a:rPr lang="en-US" dirty="0" smtClean="0"/>
              <a:t> spot is strong enough, the user’s  smartphone will send key to the server. </a:t>
            </a:r>
          </a:p>
          <a:p>
            <a:r>
              <a:rPr lang="en-US" dirty="0" smtClean="0"/>
              <a:t>Use number of </a:t>
            </a:r>
            <a:r>
              <a:rPr lang="en-US" dirty="0" err="1" smtClean="0"/>
              <a:t>wifi</a:t>
            </a:r>
            <a:r>
              <a:rPr lang="en-US" dirty="0" smtClean="0"/>
              <a:t> spot and base on strength of </a:t>
            </a:r>
            <a:r>
              <a:rPr lang="en-US" dirty="0" err="1" smtClean="0"/>
              <a:t>recived</a:t>
            </a:r>
            <a:r>
              <a:rPr lang="en-US" dirty="0" smtClean="0"/>
              <a:t> </a:t>
            </a:r>
            <a:r>
              <a:rPr lang="en-US" dirty="0" err="1" smtClean="0"/>
              <a:t>wifi</a:t>
            </a:r>
            <a:r>
              <a:rPr lang="en-US" dirty="0" smtClean="0"/>
              <a:t> signal to detect whether from user’s </a:t>
            </a:r>
            <a:r>
              <a:rPr lang="en-US" smtClean="0"/>
              <a:t>location user can </a:t>
            </a:r>
            <a:r>
              <a:rPr lang="en-US" dirty="0" smtClean="0"/>
              <a:t>control the door or not</a:t>
            </a:r>
          </a:p>
        </p:txBody>
      </p:sp>
    </p:spTree>
    <p:extLst>
      <p:ext uri="{BB962C8B-B14F-4D97-AF65-F5344CB8AC3E}">
        <p14:creationId xmlns:p14="http://schemas.microsoft.com/office/powerpoint/2010/main" val="372985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3"/>
          </p:nvPr>
        </p:nvSpPr>
        <p:spPr/>
        <p:txBody>
          <a:bodyPr/>
          <a:lstStyle/>
          <a:p>
            <a:r>
              <a:rPr lang="en-US" dirty="0"/>
              <a:t>Use smartphone to open/close the door  </a:t>
            </a:r>
          </a:p>
          <a:p>
            <a:endParaRPr lang="en-US" dirty="0"/>
          </a:p>
        </p:txBody>
      </p:sp>
      <p:pic>
        <p:nvPicPr>
          <p:cNvPr id="5" name="Content Placeholder 4" descr="blackberries-open-door.jpg"/>
          <p:cNvPicPr>
            <a:picLocks noGrp="1" noChangeAspect="1"/>
          </p:cNvPicPr>
          <p:nvPr>
            <p:ph sz="quarter" idx="14"/>
          </p:nvPr>
        </p:nvPicPr>
        <p:blipFill>
          <a:blip r:embed="rId2">
            <a:extLst>
              <a:ext uri="{28A0092B-C50C-407E-A947-70E740481C1C}">
                <a14:useLocalDpi xmlns:a14="http://schemas.microsoft.com/office/drawing/2010/main" val="0"/>
              </a:ext>
            </a:extLst>
          </a:blip>
          <a:srcRect t="10181" b="10181"/>
          <a:stretch>
            <a:fillRect/>
          </a:stretch>
        </p:blipFill>
        <p:spPr/>
      </p:pic>
    </p:spTree>
    <p:extLst>
      <p:ext uri="{BB962C8B-B14F-4D97-AF65-F5344CB8AC3E}">
        <p14:creationId xmlns:p14="http://schemas.microsoft.com/office/powerpoint/2010/main" val="42484218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lstStyle/>
          <a:p>
            <a:r>
              <a:rPr lang="en-US" dirty="0" smtClean="0"/>
              <a:t>Smartphone diffusion in the world</a:t>
            </a:r>
          </a:p>
          <a:p>
            <a:r>
              <a:rPr lang="en-US" dirty="0" smtClean="0"/>
              <a:t>Use smartphone as a key to open/close the door </a:t>
            </a:r>
          </a:p>
          <a:p>
            <a:endParaRPr lang="en-US" dirty="0" smtClean="0"/>
          </a:p>
          <a:p>
            <a:endParaRPr lang="en-US" dirty="0" smtClean="0"/>
          </a:p>
          <a:p>
            <a:pPr marL="457200" lvl="1" indent="0">
              <a:buNone/>
            </a:pPr>
            <a:endParaRPr lang="en-US" dirty="0" smtClean="0"/>
          </a:p>
        </p:txBody>
      </p:sp>
      <p:pic>
        <p:nvPicPr>
          <p:cNvPr id="5" name="Picture 4" descr="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228" y="3607251"/>
            <a:ext cx="3925730" cy="2511554"/>
          </a:xfrm>
          <a:prstGeom prst="rect">
            <a:avLst/>
          </a:prstGeom>
        </p:spPr>
      </p:pic>
    </p:spTree>
    <p:extLst>
      <p:ext uri="{BB962C8B-B14F-4D97-AF65-F5344CB8AC3E}">
        <p14:creationId xmlns:p14="http://schemas.microsoft.com/office/powerpoint/2010/main" val="16244524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With a traditional key </a:t>
            </a:r>
          </a:p>
          <a:p>
            <a:pPr lvl="1"/>
            <a:r>
              <a:rPr lang="en-US" dirty="0" smtClean="0"/>
              <a:t>when you lost the key, you need to buy new one.</a:t>
            </a:r>
          </a:p>
          <a:p>
            <a:pPr lvl="1"/>
            <a:r>
              <a:rPr lang="en-US" dirty="0" smtClean="0"/>
              <a:t>When you permit someone to go into your house, you must give them your key </a:t>
            </a:r>
          </a:p>
          <a:p>
            <a:pPr lvl="1"/>
            <a:endParaRPr lang="en-US" dirty="0" smtClean="0"/>
          </a:p>
          <a:p>
            <a:endParaRPr lang="en-US" dirty="0"/>
          </a:p>
        </p:txBody>
      </p:sp>
      <p:pic>
        <p:nvPicPr>
          <p:cNvPr id="4" name="Picture 3" desc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577" y="4130514"/>
            <a:ext cx="2707980" cy="1805320"/>
          </a:xfrm>
          <a:prstGeom prst="rect">
            <a:avLst/>
          </a:prstGeom>
        </p:spPr>
      </p:pic>
    </p:spTree>
    <p:extLst>
      <p:ext uri="{BB962C8B-B14F-4D97-AF65-F5344CB8AC3E}">
        <p14:creationId xmlns:p14="http://schemas.microsoft.com/office/powerpoint/2010/main" val="1352601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Use smartphone to open/close the door</a:t>
            </a:r>
          </a:p>
          <a:p>
            <a:pPr lvl="1"/>
            <a:r>
              <a:rPr lang="en-US" dirty="0"/>
              <a:t>W</a:t>
            </a:r>
            <a:r>
              <a:rPr lang="en-US" dirty="0" smtClean="0"/>
              <a:t>hen near</a:t>
            </a:r>
          </a:p>
          <a:p>
            <a:pPr lvl="1"/>
            <a:r>
              <a:rPr lang="en-US" dirty="0" smtClean="0"/>
              <a:t>Depend on </a:t>
            </a:r>
            <a:r>
              <a:rPr lang="en-US" dirty="0"/>
              <a:t>direction </a:t>
            </a:r>
            <a:endParaRPr lang="en-US" dirty="0" smtClean="0"/>
          </a:p>
          <a:p>
            <a:r>
              <a:rPr lang="en-US" dirty="0" smtClean="0"/>
              <a:t> </a:t>
            </a:r>
            <a:r>
              <a:rPr lang="en-US" dirty="0"/>
              <a:t>Y</a:t>
            </a:r>
            <a:r>
              <a:rPr lang="en-US" dirty="0" smtClean="0"/>
              <a:t>ou can permit their smartphone to  entry to your home in fixed time</a:t>
            </a:r>
            <a:endParaRPr lang="en-US" dirty="0"/>
          </a:p>
        </p:txBody>
      </p:sp>
    </p:spTree>
    <p:extLst>
      <p:ext uri="{BB962C8B-B14F-4D97-AF65-F5344CB8AC3E}">
        <p14:creationId xmlns:p14="http://schemas.microsoft.com/office/powerpoint/2010/main" val="4266168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Approach-Auto open</a:t>
            </a:r>
            <a:endParaRPr lang="en-US" dirty="0"/>
          </a:p>
        </p:txBody>
      </p:sp>
      <p:sp>
        <p:nvSpPr>
          <p:cNvPr id="3" name="Content Placeholder 2"/>
          <p:cNvSpPr>
            <a:spLocks noGrp="1"/>
          </p:cNvSpPr>
          <p:nvPr>
            <p:ph idx="1"/>
          </p:nvPr>
        </p:nvSpPr>
        <p:spPr/>
        <p:txBody>
          <a:bodyPr/>
          <a:lstStyle/>
          <a:p>
            <a:r>
              <a:rPr lang="en-US" dirty="0"/>
              <a:t>If you bring suitable smartphone, when you go near the door, it is automatically </a:t>
            </a:r>
            <a:r>
              <a:rPr lang="en-US" dirty="0" smtClean="0"/>
              <a:t>opened</a:t>
            </a:r>
          </a:p>
          <a:p>
            <a:pPr lvl="1"/>
            <a:r>
              <a:rPr lang="en-US" dirty="0" smtClean="0"/>
              <a:t>Use </a:t>
            </a:r>
            <a:r>
              <a:rPr lang="en-US" dirty="0" err="1" smtClean="0"/>
              <a:t>wifi</a:t>
            </a:r>
            <a:r>
              <a:rPr lang="en-US" dirty="0" smtClean="0"/>
              <a:t> signal strength to identify whether there is a smart phone near the door</a:t>
            </a:r>
          </a:p>
          <a:p>
            <a:pPr lvl="1"/>
            <a:endParaRPr lang="en-US" dirty="0"/>
          </a:p>
          <a:p>
            <a:endParaRPr lang="en-US" dirty="0"/>
          </a:p>
        </p:txBody>
      </p:sp>
      <p:pic>
        <p:nvPicPr>
          <p:cNvPr id="5" name="Picture 4"/>
          <p:cNvPicPr>
            <a:picLocks noChangeAspect="1"/>
          </p:cNvPicPr>
          <p:nvPr/>
        </p:nvPicPr>
        <p:blipFill>
          <a:blip r:embed="rId2"/>
          <a:stretch>
            <a:fillRect/>
          </a:stretch>
        </p:blipFill>
        <p:spPr>
          <a:xfrm>
            <a:off x="1642135" y="3763099"/>
            <a:ext cx="2525611" cy="2525611"/>
          </a:xfrm>
          <a:prstGeom prst="rect">
            <a:avLst/>
          </a:prstGeom>
        </p:spPr>
      </p:pic>
      <p:pic>
        <p:nvPicPr>
          <p:cNvPr id="9" name="Picture 8" descr="Screen Shot 2012-05-02 at 7.57.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229" y="3636673"/>
            <a:ext cx="2793216" cy="4172792"/>
          </a:xfrm>
          <a:prstGeom prst="rect">
            <a:avLst/>
          </a:prstGeom>
        </p:spPr>
      </p:pic>
    </p:spTree>
    <p:extLst>
      <p:ext uri="{BB962C8B-B14F-4D97-AF65-F5344CB8AC3E}">
        <p14:creationId xmlns:p14="http://schemas.microsoft.com/office/powerpoint/2010/main" val="20003578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Auto open</a:t>
            </a:r>
            <a:endParaRPr lang="en-US" dirty="0"/>
          </a:p>
        </p:txBody>
      </p:sp>
      <p:sp>
        <p:nvSpPr>
          <p:cNvPr id="3" name="Content Placeholder 2"/>
          <p:cNvSpPr>
            <a:spLocks noGrp="1"/>
          </p:cNvSpPr>
          <p:nvPr>
            <p:ph idx="1"/>
          </p:nvPr>
        </p:nvSpPr>
        <p:spPr/>
        <p:txBody>
          <a:bodyPr/>
          <a:lstStyle/>
          <a:p>
            <a:r>
              <a:rPr lang="en-US" dirty="0" smtClean="0"/>
              <a:t>Depend on direction of user, decide whether open/close the door</a:t>
            </a:r>
          </a:p>
          <a:p>
            <a:pPr lvl="1"/>
            <a:r>
              <a:rPr lang="en-US" dirty="0" smtClean="0"/>
              <a:t>Use </a:t>
            </a:r>
            <a:r>
              <a:rPr lang="en-US" dirty="0" err="1" smtClean="0"/>
              <a:t>Kalman</a:t>
            </a:r>
            <a:r>
              <a:rPr lang="en-US" dirty="0" smtClean="0"/>
              <a:t> filter to </a:t>
            </a:r>
          </a:p>
          <a:p>
            <a:r>
              <a:rPr lang="en-US" dirty="0" smtClean="0"/>
              <a:t>Use digital compass(</a:t>
            </a:r>
            <a:r>
              <a:rPr lang="hu-HU" dirty="0"/>
              <a:t>gyroscopic sensor</a:t>
            </a:r>
            <a:r>
              <a:rPr lang="en-US" dirty="0" smtClean="0"/>
              <a:t>) and accelerator sensor</a:t>
            </a:r>
          </a:p>
          <a:p>
            <a:endParaRPr lang="en-US" dirty="0" smtClean="0"/>
          </a:p>
          <a:p>
            <a:endParaRPr lang="en-US" dirty="0"/>
          </a:p>
        </p:txBody>
      </p:sp>
      <p:sp>
        <p:nvSpPr>
          <p:cNvPr id="6" name="Rectangle 5"/>
          <p:cNvSpPr/>
          <p:nvPr/>
        </p:nvSpPr>
        <p:spPr>
          <a:xfrm>
            <a:off x="3123906" y="4048298"/>
            <a:ext cx="2219448" cy="378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861581" y="4044241"/>
            <a:ext cx="949361" cy="369332"/>
          </a:xfrm>
          <a:prstGeom prst="rect">
            <a:avLst/>
          </a:prstGeom>
          <a:noFill/>
        </p:spPr>
        <p:txBody>
          <a:bodyPr wrap="square" rtlCol="0">
            <a:spAutoFit/>
          </a:bodyPr>
          <a:lstStyle/>
          <a:p>
            <a:r>
              <a:rPr lang="en-US" dirty="0" smtClean="0"/>
              <a:t>Door</a:t>
            </a:r>
            <a:endParaRPr lang="en-US" dirty="0"/>
          </a:p>
        </p:txBody>
      </p:sp>
      <p:sp>
        <p:nvSpPr>
          <p:cNvPr id="8" name="Right Arrow 7"/>
          <p:cNvSpPr/>
          <p:nvPr/>
        </p:nvSpPr>
        <p:spPr>
          <a:xfrm>
            <a:off x="1719111" y="4288503"/>
            <a:ext cx="4477385" cy="67158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TextBox 8"/>
          <p:cNvSpPr txBox="1"/>
          <p:nvPr/>
        </p:nvSpPr>
        <p:spPr>
          <a:xfrm>
            <a:off x="3367660" y="4413573"/>
            <a:ext cx="1334235" cy="369332"/>
          </a:xfrm>
          <a:prstGeom prst="rect">
            <a:avLst/>
          </a:prstGeom>
          <a:noFill/>
        </p:spPr>
        <p:txBody>
          <a:bodyPr wrap="square" rtlCol="0">
            <a:spAutoFit/>
          </a:bodyPr>
          <a:lstStyle/>
          <a:p>
            <a:r>
              <a:rPr lang="en-US" dirty="0" smtClean="0"/>
              <a:t>Not open</a:t>
            </a:r>
            <a:endParaRPr lang="en-US" dirty="0"/>
          </a:p>
        </p:txBody>
      </p:sp>
      <p:sp>
        <p:nvSpPr>
          <p:cNvPr id="11" name="Bent-Up Arrow 10"/>
          <p:cNvSpPr/>
          <p:nvPr/>
        </p:nvSpPr>
        <p:spPr>
          <a:xfrm>
            <a:off x="2495276" y="4782905"/>
            <a:ext cx="2065498" cy="940164"/>
          </a:xfrm>
          <a:prstGeom prst="ben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3245782" y="5353737"/>
            <a:ext cx="1090480" cy="369332"/>
          </a:xfrm>
          <a:prstGeom prst="rect">
            <a:avLst/>
          </a:prstGeom>
          <a:noFill/>
        </p:spPr>
        <p:txBody>
          <a:bodyPr wrap="square" rtlCol="0">
            <a:spAutoFit/>
          </a:bodyPr>
          <a:lstStyle/>
          <a:p>
            <a:r>
              <a:rPr lang="en-US" dirty="0" smtClean="0"/>
              <a:t>Open</a:t>
            </a:r>
            <a:endParaRPr lang="en-US" dirty="0"/>
          </a:p>
        </p:txBody>
      </p:sp>
    </p:spTree>
    <p:extLst>
      <p:ext uri="{BB962C8B-B14F-4D97-AF65-F5344CB8AC3E}">
        <p14:creationId xmlns:p14="http://schemas.microsoft.com/office/powerpoint/2010/main" val="20075517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 Share key</a:t>
            </a:r>
            <a:endParaRPr lang="en-US" dirty="0"/>
          </a:p>
        </p:txBody>
      </p:sp>
      <p:sp>
        <p:nvSpPr>
          <p:cNvPr id="3" name="Content Placeholder 2"/>
          <p:cNvSpPr>
            <a:spLocks noGrp="1"/>
          </p:cNvSpPr>
          <p:nvPr>
            <p:ph idx="1"/>
          </p:nvPr>
        </p:nvSpPr>
        <p:spPr/>
        <p:txBody>
          <a:bodyPr/>
          <a:lstStyle/>
          <a:p>
            <a:r>
              <a:rPr lang="en-US" dirty="0" smtClean="0"/>
              <a:t>Use limited time key</a:t>
            </a:r>
          </a:p>
          <a:p>
            <a:r>
              <a:rPr lang="en-US" dirty="0" smtClean="0"/>
              <a:t>The guest can only entry to your house in fixed time</a:t>
            </a:r>
          </a:p>
          <a:p>
            <a:endParaRPr lang="en-US" dirty="0"/>
          </a:p>
        </p:txBody>
      </p:sp>
      <p:pic>
        <p:nvPicPr>
          <p:cNvPr id="4" name="Picture 3" descr="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940" y="3540439"/>
            <a:ext cx="2349390" cy="2349390"/>
          </a:xfrm>
          <a:prstGeom prst="rect">
            <a:avLst/>
          </a:prstGeom>
        </p:spPr>
      </p:pic>
    </p:spTree>
    <p:extLst>
      <p:ext uri="{BB962C8B-B14F-4D97-AF65-F5344CB8AC3E}">
        <p14:creationId xmlns:p14="http://schemas.microsoft.com/office/powerpoint/2010/main" val="2383883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research</a:t>
            </a:r>
            <a:endParaRPr lang="en-US" dirty="0"/>
          </a:p>
        </p:txBody>
      </p:sp>
      <p:sp>
        <p:nvSpPr>
          <p:cNvPr id="3" name="Content Placeholder 2"/>
          <p:cNvSpPr>
            <a:spLocks noGrp="1"/>
          </p:cNvSpPr>
          <p:nvPr>
            <p:ph idx="1"/>
          </p:nvPr>
        </p:nvSpPr>
        <p:spPr/>
        <p:txBody>
          <a:bodyPr/>
          <a:lstStyle/>
          <a:p>
            <a:r>
              <a:rPr lang="en-US" dirty="0" smtClean="0"/>
              <a:t>Access door with face recognition</a:t>
            </a:r>
          </a:p>
          <a:p>
            <a:pPr lvl="1"/>
            <a:r>
              <a:rPr lang="en-US" dirty="0" smtClean="0"/>
              <a:t>Use cameras to capture the </a:t>
            </a:r>
            <a:r>
              <a:rPr lang="en-US" dirty="0"/>
              <a:t>image of </a:t>
            </a:r>
            <a:r>
              <a:rPr lang="en-US" dirty="0" smtClean="0"/>
              <a:t>user’s </a:t>
            </a:r>
            <a:r>
              <a:rPr lang="en-US" dirty="0"/>
              <a:t>face and then uses face detection algorithm to match </a:t>
            </a:r>
            <a:r>
              <a:rPr lang="en-US" dirty="0" smtClean="0"/>
              <a:t>faces stored in </a:t>
            </a:r>
            <a:r>
              <a:rPr lang="en-US" dirty="0"/>
              <a:t>the database</a:t>
            </a:r>
            <a:r>
              <a:rPr lang="en-US" dirty="0" smtClean="0"/>
              <a:t>.</a:t>
            </a:r>
          </a:p>
          <a:p>
            <a:r>
              <a:rPr lang="nl-NL" dirty="0"/>
              <a:t>Voice </a:t>
            </a:r>
            <a:r>
              <a:rPr lang="nl-NL" dirty="0" err="1" smtClean="0"/>
              <a:t>recognition</a:t>
            </a:r>
            <a:r>
              <a:rPr lang="nl-NL" dirty="0" smtClean="0"/>
              <a:t> door access </a:t>
            </a:r>
            <a:r>
              <a:rPr lang="nl-NL" dirty="0" smtClean="0"/>
              <a:t>system</a:t>
            </a:r>
            <a:endParaRPr lang="en-US" dirty="0" smtClean="0"/>
          </a:p>
        </p:txBody>
      </p:sp>
    </p:spTree>
    <p:extLst>
      <p:ext uri="{BB962C8B-B14F-4D97-AF65-F5344CB8AC3E}">
        <p14:creationId xmlns:p14="http://schemas.microsoft.com/office/powerpoint/2010/main" val="3750533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810</TotalTime>
  <Words>320</Words>
  <Application>Microsoft Macintosh PowerPoint</Application>
  <PresentationFormat>On-screen Show (4:3)</PresentationFormat>
  <Paragraphs>43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Pushpin</vt:lpstr>
      <vt:lpstr>WIP project:Open door by smartphone</vt:lpstr>
      <vt:lpstr>Abstract</vt:lpstr>
      <vt:lpstr>Scenario</vt:lpstr>
      <vt:lpstr>Problem</vt:lpstr>
      <vt:lpstr>Approach</vt:lpstr>
      <vt:lpstr>Approach-Auto open</vt:lpstr>
      <vt:lpstr>Approach – Auto open</vt:lpstr>
      <vt:lpstr>Approach – Share key</vt:lpstr>
      <vt:lpstr>Related research</vt:lpstr>
      <vt:lpstr>Security Problem</vt:lpstr>
      <vt:lpstr>Security Problem</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door</dc:title>
  <dc:creator>Tung Nguyen</dc:creator>
  <cp:lastModifiedBy>Tung Nguyen</cp:lastModifiedBy>
  <cp:revision>29</cp:revision>
  <dcterms:created xsi:type="dcterms:W3CDTF">2012-05-02T04:56:25Z</dcterms:created>
  <dcterms:modified xsi:type="dcterms:W3CDTF">2012-05-15T10:01:26Z</dcterms:modified>
</cp:coreProperties>
</file>