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2"/>
  </p:notesMasterIdLst>
  <p:sldIdLst>
    <p:sldId id="271" r:id="rId2"/>
    <p:sldId id="272" r:id="rId3"/>
    <p:sldId id="258" r:id="rId4"/>
    <p:sldId id="257" r:id="rId5"/>
    <p:sldId id="265" r:id="rId6"/>
    <p:sldId id="269" r:id="rId7"/>
    <p:sldId id="261" r:id="rId8"/>
    <p:sldId id="274" r:id="rId9"/>
    <p:sldId id="277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1415" autoAdjust="0"/>
  </p:normalViewPr>
  <p:slideViewPr>
    <p:cSldViewPr snapToGrid="0" snapToObjects="1">
      <p:cViewPr>
        <p:scale>
          <a:sx n="100" d="100"/>
          <a:sy n="100" d="100"/>
        </p:scale>
        <p:origin x="-1888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4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0C48-B2D8-C949-95CF-E7BD9D67C2CD}" type="datetimeFigureOut">
              <a:rPr lang="en-US" smtClean="0"/>
              <a:t>5/13/12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5C8BF-1383-924D-9E1F-EB44DCEF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皆さん、こんにちは。私は慶應大学留学生のトゥンです。今日は</a:t>
            </a:r>
            <a:r>
              <a:rPr lang="en-US" altLang="ja-JP" dirty="0" err="1" smtClean="0"/>
              <a:t>Linkin</a:t>
            </a:r>
            <a:r>
              <a:rPr lang="en-US" altLang="ja-JP" dirty="0" smtClean="0"/>
              <a:t> Park</a:t>
            </a:r>
            <a:r>
              <a:rPr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についてご</a:t>
            </a:r>
            <a:r>
              <a:rPr lang="ja-JP" altLang="en-US" dirty="0" smtClean="0"/>
              <a:t>説明します。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8BF-1383-924D-9E1F-EB44DCEF3E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4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これで、私の発表をおわります。</a:t>
            </a:r>
            <a:endParaRPr lang="en-US" sz="12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r>
              <a:rPr lang="ja-JP" altLang="en-US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ご静聴、ありがとうございました。</a:t>
            </a:r>
            <a:endParaRPr lang="en-US" altLang="ja-JP" sz="12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8BF-1383-924D-9E1F-EB44DCEF3E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初めに、</a:t>
            </a:r>
            <a:r>
              <a:rPr lang="en-US" altLang="ja-JP" sz="1200" dirty="0" err="1" smtClean="0">
                <a:latin typeface="ＭＳ ゴシック"/>
                <a:ea typeface="ＭＳ ゴシック"/>
                <a:cs typeface="ＭＳ ゴシック"/>
              </a:rPr>
              <a:t>Linkin</a:t>
            </a:r>
            <a:r>
              <a:rPr lang="en-US" altLang="ja-JP" sz="1200" dirty="0" smtClean="0">
                <a:latin typeface="ＭＳ ゴシック"/>
                <a:ea typeface="ＭＳ ゴシック"/>
                <a:cs typeface="ＭＳ ゴシック"/>
              </a:rPr>
              <a:t> Park </a:t>
            </a: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の来歴についてご紹介します。</a:t>
            </a:r>
            <a:endParaRPr lang="en-US" altLang="ja-JP" sz="1200" dirty="0" smtClean="0">
              <a:latin typeface="ＭＳ ゴシック"/>
              <a:ea typeface="ＭＳ ゴシック"/>
              <a:cs typeface="ＭＳ ゴシック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それから、音楽性、アルバムについてご説明します。</a:t>
            </a:r>
            <a:endParaRPr lang="en-US" altLang="ja-JP" sz="1200" dirty="0" smtClean="0">
              <a:latin typeface="ＭＳ ゴシック"/>
              <a:ea typeface="ＭＳ ゴシック"/>
              <a:cs typeface="ＭＳ ゴシック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最後に、受賞歴についてお話します。</a:t>
            </a:r>
            <a:endParaRPr lang="en-US" sz="1200" dirty="0" smtClean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8BF-1383-924D-9E1F-EB44DCEF3E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まず、</a:t>
            </a:r>
            <a:r>
              <a:rPr lang="en-US" altLang="ja-JP" dirty="0" err="1" smtClean="0"/>
              <a:t>Linkin</a:t>
            </a:r>
            <a:r>
              <a:rPr lang="en-US" altLang="ja-JP" baseline="0" dirty="0" smtClean="0"/>
              <a:t> Park</a:t>
            </a:r>
            <a:r>
              <a:rPr lang="ja-JP" altLang="en-US" baseline="0" dirty="0" smtClean="0"/>
              <a:t>の来歴についてご紹介します。</a:t>
            </a:r>
            <a:r>
              <a:rPr lang="en-US" altLang="ja-JP" baseline="0" dirty="0" err="1" smtClean="0"/>
              <a:t>Linkin</a:t>
            </a:r>
            <a:r>
              <a:rPr lang="en-US" altLang="ja-JP" baseline="0" dirty="0" smtClean="0"/>
              <a:t> Park </a:t>
            </a:r>
            <a:r>
              <a:rPr lang="ja-JP" altLang="en-US" baseline="0" dirty="0" smtClean="0"/>
              <a:t>はアメリカのロックバンドです。</a:t>
            </a:r>
            <a:endParaRPr lang="en-US" altLang="ja-JP" baseline="0" dirty="0" smtClean="0"/>
          </a:p>
          <a:p>
            <a:r>
              <a:rPr lang="ja-JP" altLang="en-US" dirty="0" smtClean="0"/>
              <a:t>いろいろなジャンルの音楽要素を取り入れており、オルタナティブ・ミュージックの独自のミュージック・センスを持ちます。</a:t>
            </a:r>
            <a:endParaRPr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最初のメンバーは３人で、</a:t>
            </a:r>
            <a:r>
              <a:rPr lang="en-US" sz="1200" dirty="0" smtClean="0"/>
              <a:t>Mike </a:t>
            </a:r>
            <a:r>
              <a:rPr lang="en-US" sz="1200" dirty="0" err="1" smtClean="0"/>
              <a:t>Shinoda</a:t>
            </a:r>
            <a:r>
              <a:rPr lang="ja-JP" altLang="en-US" sz="1200" dirty="0" smtClean="0"/>
              <a:t>、</a:t>
            </a:r>
            <a:r>
              <a:rPr lang="en-US" sz="1200" dirty="0" smtClean="0"/>
              <a:t>Rob Bourdon</a:t>
            </a:r>
            <a:r>
              <a:rPr lang="ja-JP" altLang="en-US" sz="1200" dirty="0" smtClean="0"/>
              <a:t>と</a:t>
            </a:r>
            <a:r>
              <a:rPr lang="en-US" sz="1200" dirty="0" smtClean="0"/>
              <a:t>Brad </a:t>
            </a:r>
            <a:r>
              <a:rPr lang="en-US" sz="1200" dirty="0" err="1" smtClean="0"/>
              <a:t>Delson</a:t>
            </a:r>
            <a:r>
              <a:rPr lang="ja-JP" altLang="en-US" sz="1200" dirty="0" smtClean="0"/>
              <a:t>です。</a:t>
            </a:r>
            <a:endParaRPr lang="en-US" altLang="ja-JP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1996</a:t>
            </a:r>
            <a:r>
              <a:rPr lang="ja-JP" altLang="en-US" dirty="0" smtClean="0"/>
              <a:t>年にバンドが結成されました。</a:t>
            </a:r>
            <a:endParaRPr lang="en-US" sz="1200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8BF-1383-924D-9E1F-EB44DCEF3E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ＭＳ ゴシック"/>
                <a:ea typeface="ＭＳ ゴシック"/>
                <a:cs typeface="ＭＳ ゴシック"/>
              </a:rPr>
              <a:t>Mike </a:t>
            </a:r>
            <a:r>
              <a:rPr lang="en-US" sz="1200" dirty="0" err="1" smtClean="0">
                <a:latin typeface="ＭＳ ゴシック"/>
                <a:ea typeface="ＭＳ ゴシック"/>
                <a:cs typeface="ＭＳ ゴシック"/>
              </a:rPr>
              <a:t>Shinnoda</a:t>
            </a: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と</a:t>
            </a:r>
            <a:r>
              <a:rPr lang="en-US" altLang="ja-JP" sz="1200" dirty="0" smtClean="0">
                <a:latin typeface="ＭＳ ゴシック"/>
                <a:ea typeface="ＭＳ ゴシック"/>
                <a:cs typeface="ＭＳ ゴシック"/>
              </a:rPr>
              <a:t>Brad </a:t>
            </a:r>
            <a:r>
              <a:rPr lang="en-US" altLang="ja-JP" sz="1200" dirty="0" err="1" smtClean="0">
                <a:latin typeface="ＭＳ ゴシック"/>
                <a:ea typeface="ＭＳ ゴシック"/>
                <a:cs typeface="ＭＳ ゴシック"/>
              </a:rPr>
              <a:t>Delson</a:t>
            </a:r>
            <a:r>
              <a:rPr lang="en-US" altLang="ja-JP" sz="12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は高校からの友達です。</a:t>
            </a:r>
            <a:endParaRPr lang="en-US" altLang="ja-JP" sz="1200" dirty="0" smtClean="0">
              <a:latin typeface="ＭＳ ゴシック"/>
              <a:ea typeface="ＭＳ ゴシック"/>
              <a:cs typeface="ＭＳ ゴシック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卒業時に友人だった</a:t>
            </a:r>
            <a:r>
              <a:rPr lang="fr-FR" sz="1200" dirty="0" smtClean="0">
                <a:latin typeface="ＭＳ ゴシック"/>
                <a:ea typeface="ＭＳ ゴシック"/>
                <a:cs typeface="ＭＳ ゴシック"/>
              </a:rPr>
              <a:t>Rob Bourdon</a:t>
            </a: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を誘い</a:t>
            </a:r>
            <a:r>
              <a:rPr lang="ja-JP" altLang="en-US" sz="1200" dirty="0" smtClean="0"/>
              <a:t>バンド</a:t>
            </a:r>
            <a:r>
              <a:rPr lang="en-US" altLang="ja-JP" sz="1200" dirty="0" smtClean="0"/>
              <a:t>Super </a:t>
            </a:r>
            <a:r>
              <a:rPr lang="en-US" altLang="ja-JP" sz="1200" dirty="0" err="1" smtClean="0"/>
              <a:t>Xero</a:t>
            </a:r>
            <a:r>
              <a:rPr lang="ja-JP" altLang="en-US" sz="1200" dirty="0" smtClean="0"/>
              <a:t>を結成します。</a:t>
            </a:r>
            <a:endParaRPr lang="en-US" altLang="ja-JP" sz="1200" dirty="0" smtClean="0">
              <a:latin typeface="ＭＳ ゴシック"/>
              <a:ea typeface="ＭＳ ゴシック"/>
              <a:cs typeface="ＭＳ ゴシック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その後、</a:t>
            </a:r>
            <a:r>
              <a:rPr lang="en-US" sz="1200" dirty="0" smtClean="0">
                <a:latin typeface="ＭＳ ゴシック"/>
                <a:ea typeface="ＭＳ ゴシック"/>
                <a:cs typeface="ＭＳ ゴシック"/>
              </a:rPr>
              <a:t>Joe Hahn,</a:t>
            </a:r>
            <a:r>
              <a:rPr lang="en-US" sz="1200" baseline="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1200" dirty="0" smtClean="0">
                <a:latin typeface="ＭＳ ゴシック"/>
                <a:ea typeface="ＭＳ ゴシック"/>
                <a:cs typeface="ＭＳ ゴシック"/>
              </a:rPr>
              <a:t>Dave “Phoenix” Farrell</a:t>
            </a: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と</a:t>
            </a:r>
            <a:r>
              <a:rPr lang="en-US" sz="1200" dirty="0" smtClean="0">
                <a:latin typeface="ＭＳ ゴシック"/>
                <a:ea typeface="ＭＳ ゴシック"/>
                <a:cs typeface="ＭＳ ゴシック"/>
              </a:rPr>
              <a:t> Mark Wakefield</a:t>
            </a: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がメンバーに加わりしました。</a:t>
            </a:r>
            <a:endParaRPr lang="en-US" altLang="ja-JP" sz="1200" dirty="0" smtClean="0"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8BF-1383-924D-9E1F-EB44DCEF3E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今</a:t>
            </a:r>
            <a:r>
              <a:rPr lang="en-US" altLang="ja-JP" dirty="0" err="1" smtClean="0"/>
              <a:t>Linkin</a:t>
            </a:r>
            <a:r>
              <a:rPr lang="en-US" altLang="ja-JP" dirty="0" smtClean="0"/>
              <a:t> Park</a:t>
            </a:r>
            <a:r>
              <a:rPr lang="ja-JP" altLang="en-US" dirty="0" smtClean="0"/>
              <a:t>のメンバーは初期のころと違います。新しいメンバーはボーカル担当</a:t>
            </a:r>
            <a:r>
              <a:rPr lang="de-DE" dirty="0" smtClean="0"/>
              <a:t>Chester </a:t>
            </a:r>
            <a:r>
              <a:rPr lang="de-DE" dirty="0" err="1" smtClean="0"/>
              <a:t>Bennington</a:t>
            </a:r>
            <a:r>
              <a:rPr lang="ja-JP" altLang="en-US" dirty="0" smtClean="0"/>
              <a:t>で、現在、以前のメンバーであった</a:t>
            </a:r>
            <a:r>
              <a:rPr lang="en-US" dirty="0" smtClean="0"/>
              <a:t>Mark Wakefield</a:t>
            </a:r>
            <a:r>
              <a:rPr lang="ja-JP" altLang="en-US" dirty="0" smtClean="0"/>
              <a:t>の位置にいます。</a:t>
            </a:r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8BF-1383-924D-9E1F-EB44DCEF3E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次に、</a:t>
            </a:r>
            <a:r>
              <a:rPr lang="en-US" altLang="ja-JP" dirty="0" err="1" smtClean="0"/>
              <a:t>Linkin</a:t>
            </a:r>
            <a:r>
              <a:rPr lang="en-US" altLang="ja-JP" baseline="0" dirty="0" smtClean="0"/>
              <a:t> Park </a:t>
            </a:r>
            <a:r>
              <a:rPr lang="ja-JP" altLang="en-US" baseline="0" dirty="0" smtClean="0"/>
              <a:t>の音楽性についてお話しします。</a:t>
            </a:r>
            <a:endParaRPr lang="en-US" altLang="ja-JP" dirty="0" smtClean="0"/>
          </a:p>
          <a:p>
            <a:r>
              <a:rPr lang="en-US" altLang="ja-JP" dirty="0" err="1" smtClean="0"/>
              <a:t>LinkinPark</a:t>
            </a:r>
            <a:r>
              <a:rPr lang="ja-JP" altLang="en-US" dirty="0" smtClean="0"/>
              <a:t>はラウドロックやヒップ・ホップ、ハードコア、インダストリアル、エレクトロニックなど様々な音楽要素の影響を受けています。</a:t>
            </a:r>
            <a:endParaRPr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err="1" smtClean="0">
                <a:latin typeface="ＭＳ ゴシック"/>
                <a:ea typeface="ＭＳ ゴシック"/>
                <a:cs typeface="ＭＳ ゴシック"/>
              </a:rPr>
              <a:t>Linkin</a:t>
            </a:r>
            <a:r>
              <a:rPr lang="en-US" altLang="ja-JP" sz="1200" baseline="0" dirty="0" smtClean="0">
                <a:latin typeface="ＭＳ ゴシック"/>
                <a:ea typeface="ＭＳ ゴシック"/>
                <a:cs typeface="ＭＳ ゴシック"/>
              </a:rPr>
              <a:t> Park </a:t>
            </a:r>
            <a:r>
              <a:rPr lang="ja-JP" altLang="en-US" sz="1200" baseline="0" dirty="0" smtClean="0">
                <a:latin typeface="ＭＳ ゴシック"/>
                <a:ea typeface="ＭＳ ゴシック"/>
                <a:cs typeface="ＭＳ ゴシック"/>
              </a:rPr>
              <a:t>の曲で</a:t>
            </a: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シャウトや</a:t>
            </a:r>
            <a:r>
              <a:rPr lang="ja-JP" altLang="en-US" sz="1200" dirty="0" smtClean="0"/>
              <a:t>ヘヴィなギターサウンド</a:t>
            </a: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が特徴です。</a:t>
            </a:r>
            <a:endParaRPr lang="en-US" altLang="ja-JP" sz="1200" dirty="0" smtClean="0">
              <a:latin typeface="ＭＳ ゴシック"/>
              <a:ea typeface="ＭＳ ゴシック"/>
              <a:cs typeface="ＭＳ ゴシック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latin typeface="ＭＳ ゴシック"/>
                <a:cs typeface="ＭＳ ゴシック"/>
              </a:rPr>
              <a:t>しかし、哀愁を帯びたロック・バラードの作品もあります。</a:t>
            </a:r>
            <a:r>
              <a:rPr lang="en-US" altLang="ja-JP" sz="1200" dirty="0" smtClean="0">
                <a:latin typeface="ＭＳ ゴシック"/>
                <a:cs typeface="ＭＳ ゴシック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8BF-1383-924D-9E1F-EB44DCEF3E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Linkin</a:t>
            </a:r>
            <a:r>
              <a:rPr lang="en-US" dirty="0" smtClean="0"/>
              <a:t> Park</a:t>
            </a:r>
            <a:r>
              <a:rPr lang="ja-JP" altLang="en-US" dirty="0" smtClean="0"/>
              <a:t>のオリジナルアルバムは５つあります。</a:t>
            </a:r>
            <a:endParaRPr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2000</a:t>
            </a:r>
            <a:r>
              <a:rPr lang="ja-JP" altLang="en-US" dirty="0" smtClean="0"/>
              <a:t>年から</a:t>
            </a:r>
            <a:r>
              <a:rPr lang="en-US" altLang="ja-JP" dirty="0" smtClean="0"/>
              <a:t>2012</a:t>
            </a:r>
            <a:r>
              <a:rPr lang="ja-JP" altLang="en-US" dirty="0" smtClean="0"/>
              <a:t>年まで、</a:t>
            </a:r>
            <a:r>
              <a:rPr lang="en-US" sz="1200" dirty="0" smtClean="0"/>
              <a:t>Hybrid Theory</a:t>
            </a:r>
            <a:r>
              <a:rPr lang="ja-JP" altLang="en-US" sz="1200" dirty="0" smtClean="0"/>
              <a:t>、</a:t>
            </a:r>
            <a:r>
              <a:rPr lang="en-US" sz="1200" dirty="0" err="1" smtClean="0"/>
              <a:t>Meteora</a:t>
            </a:r>
            <a:r>
              <a:rPr lang="ja-JP" altLang="en-US" sz="1200" dirty="0" smtClean="0"/>
              <a:t>、</a:t>
            </a:r>
            <a:r>
              <a:rPr lang="en-US" sz="1200" dirty="0" smtClean="0"/>
              <a:t>Minutes To Midnight</a:t>
            </a:r>
            <a:r>
              <a:rPr lang="ja-JP" altLang="en-US" sz="1200" dirty="0" smtClean="0"/>
              <a:t>、</a:t>
            </a:r>
            <a:r>
              <a:rPr lang="en-US" sz="1200" dirty="0" smtClean="0"/>
              <a:t>A Thousand</a:t>
            </a:r>
            <a:r>
              <a:rPr lang="en-US" sz="1200" baseline="0" dirty="0" smtClean="0"/>
              <a:t> Suns</a:t>
            </a:r>
            <a:r>
              <a:rPr lang="ja-JP" altLang="en-US" sz="1200" baseline="0" dirty="0" smtClean="0"/>
              <a:t>、</a:t>
            </a:r>
            <a:r>
              <a:rPr lang="en-US" sz="1200" dirty="0" smtClean="0"/>
              <a:t>Living Things</a:t>
            </a:r>
            <a:r>
              <a:rPr lang="ja-JP" altLang="en-US" sz="1200" dirty="0" smtClean="0"/>
              <a:t>と言うアルバムがそれぞれ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リリースされました</a:t>
            </a:r>
            <a:r>
              <a:rPr lang="en-US" dirty="0" smtClean="0">
                <a:effectLst/>
              </a:rPr>
              <a:t> 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他に、複数の</a:t>
            </a:r>
            <a:r>
              <a:rPr lang="ja-JP" altLang="en-US" b="0" dirty="0" smtClean="0"/>
              <a:t>企画盤アルバムもあります。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8BF-1383-924D-9E1F-EB44DCEF3E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7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最後に</a:t>
            </a:r>
            <a:r>
              <a:rPr lang="en-US" altLang="ja-JP" dirty="0" err="1" smtClean="0"/>
              <a:t>Linkin</a:t>
            </a:r>
            <a:r>
              <a:rPr lang="en-US" altLang="ja-JP" dirty="0" smtClean="0"/>
              <a:t> Park </a:t>
            </a:r>
            <a:r>
              <a:rPr lang="ja-JP" altLang="en-US" dirty="0" smtClean="0"/>
              <a:t>の</a:t>
            </a:r>
            <a:r>
              <a:rPr lang="ja-JP" altLang="en-US" sz="1200" dirty="0" smtClean="0">
                <a:latin typeface="ＭＳ ゴシック"/>
                <a:ea typeface="ＭＳ ゴシック"/>
                <a:cs typeface="ＭＳ ゴシック"/>
              </a:rPr>
              <a:t>受賞歴</a:t>
            </a:r>
            <a:r>
              <a:rPr lang="ja-JP" altLang="en-US" dirty="0" smtClean="0"/>
              <a:t>について説明します。</a:t>
            </a:r>
            <a:endParaRPr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 smtClean="0"/>
              <a:t>Linkin</a:t>
            </a:r>
            <a:r>
              <a:rPr lang="en-US" altLang="ja-JP" dirty="0" smtClean="0"/>
              <a:t> Park</a:t>
            </a:r>
            <a:r>
              <a:rPr lang="ja-JP" altLang="en-US" dirty="0" smtClean="0"/>
              <a:t>はいろいろな賞をもらいました。</a:t>
            </a:r>
            <a:endParaRPr lang="en-US" altLang="ja-JP" dirty="0" smtClean="0"/>
          </a:p>
          <a:p>
            <a:r>
              <a:rPr lang="en-US" altLang="ja-JP" sz="1200" dirty="0" smtClean="0"/>
              <a:t>2002</a:t>
            </a:r>
            <a:r>
              <a:rPr lang="ja-JP" altLang="en-US" sz="1200" dirty="0" smtClean="0"/>
              <a:t>年に第</a:t>
            </a:r>
            <a:r>
              <a:rPr lang="en-US" altLang="ja-JP" sz="1200" dirty="0" smtClean="0"/>
              <a:t>44</a:t>
            </a:r>
            <a:r>
              <a:rPr lang="ja-JP" altLang="en-US" sz="1200" dirty="0" smtClean="0"/>
              <a:t>回グラミー賞 </a:t>
            </a:r>
            <a:r>
              <a:rPr lang="en-US" altLang="ja-JP" sz="1200" dirty="0" smtClean="0"/>
              <a:t>- </a:t>
            </a:r>
            <a:r>
              <a:rPr lang="ja-JP" altLang="en-US" sz="1200" dirty="0" smtClean="0"/>
              <a:t>最優秀ハード・ロック・パフォーマンス</a:t>
            </a:r>
            <a:r>
              <a:rPr lang="ja-JP" altLang="en-US" sz="1200" dirty="0" smtClean="0"/>
              <a:t>（「</a:t>
            </a:r>
            <a:r>
              <a:rPr lang="en-US" altLang="ja-JP" sz="1200" dirty="0" smtClean="0"/>
              <a:t>Crawling</a:t>
            </a:r>
            <a:r>
              <a:rPr lang="ja-JP" altLang="en-US" sz="1200" dirty="0" smtClean="0"/>
              <a:t>」）</a:t>
            </a:r>
            <a:r>
              <a:rPr lang="ja-JP" altLang="en-US" sz="1200" dirty="0" smtClean="0"/>
              <a:t> </a:t>
            </a:r>
            <a:endParaRPr lang="en-US" altLang="ja-JP" sz="1200" dirty="0" smtClean="0"/>
          </a:p>
          <a:p>
            <a:r>
              <a:rPr lang="en-US" altLang="ja-JP" sz="1200" dirty="0" smtClean="0"/>
              <a:t>2005</a:t>
            </a:r>
            <a:r>
              <a:rPr lang="ja-JP" altLang="en-US" sz="1200" dirty="0" smtClean="0"/>
              <a:t>年に</a:t>
            </a:r>
            <a:r>
              <a:rPr lang="en-US" altLang="ja-JP" sz="1200" dirty="0" smtClean="0"/>
              <a:t>MTV Video Music Awards Japan- </a:t>
            </a:r>
            <a:r>
              <a:rPr lang="ja-JP" altLang="en-US" sz="1200" dirty="0" smtClean="0"/>
              <a:t>最優秀グループビデオ （「</a:t>
            </a:r>
            <a:r>
              <a:rPr lang="en-US" altLang="ja-JP" sz="1200" dirty="0" smtClean="0"/>
              <a:t>Breaking The Habit</a:t>
            </a:r>
            <a:r>
              <a:rPr lang="ja-JP" altLang="en-US" sz="1200" dirty="0" smtClean="0"/>
              <a:t>」）</a:t>
            </a:r>
            <a:endParaRPr lang="en-US" altLang="ja-JP" sz="1200" dirty="0" smtClean="0"/>
          </a:p>
          <a:p>
            <a:r>
              <a:rPr lang="en-US" altLang="ja-JP" sz="1200" dirty="0" smtClean="0"/>
              <a:t>2006</a:t>
            </a:r>
            <a:r>
              <a:rPr lang="ja-JP" altLang="en-US" sz="1200" dirty="0" smtClean="0"/>
              <a:t>年に第</a:t>
            </a:r>
            <a:r>
              <a:rPr lang="en-US" altLang="ja-JP" sz="1200" dirty="0" smtClean="0"/>
              <a:t>48</a:t>
            </a:r>
            <a:r>
              <a:rPr lang="ja-JP" altLang="en-US" sz="1200" dirty="0" smtClean="0"/>
              <a:t>回グラミー賞 </a:t>
            </a:r>
            <a:r>
              <a:rPr lang="en-US" altLang="ja-JP" sz="1200" dirty="0" smtClean="0"/>
              <a:t>- </a:t>
            </a:r>
            <a:r>
              <a:rPr lang="ja-JP" altLang="en-US" sz="1200" dirty="0" smtClean="0"/>
              <a:t>最優秀ラップ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ソング・コラボレーション（「</a:t>
            </a:r>
            <a:r>
              <a:rPr lang="en-US" altLang="ja-JP" sz="1200" dirty="0" smtClean="0"/>
              <a:t>Numb/Encore</a:t>
            </a:r>
            <a:r>
              <a:rPr lang="ja-JP" altLang="en-US" sz="1200" dirty="0" smtClean="0"/>
              <a:t>」）</a:t>
            </a:r>
            <a:endParaRPr lang="en-US" altLang="ja-JP" sz="1200" dirty="0" smtClean="0"/>
          </a:p>
          <a:p>
            <a:pPr rtl="0"/>
            <a:r>
              <a:rPr lang="en-US" altLang="ja-JP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Linkin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Park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は人気のあるロックバンドで、ファンも多い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です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ja-JP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Linkin</a:t>
            </a:r>
            <a:r>
              <a:rPr lang="en-US" altLang="ja-JP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Park </a:t>
            </a:r>
            <a:r>
              <a:rPr lang="ja-JP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音楽は素晴らしい。ロック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興味があったら、ぜひリンキン・パークの曲を聞いて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ください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ja-JP" sz="1200" dirty="0" smtClean="0"/>
          </a:p>
          <a:p>
            <a:endParaRPr lang="ja-JP" alt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8BF-1383-924D-9E1F-EB44DCEF3E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8BF-1383-924D-9E1F-EB44DCEF3E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5/13/12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LinkinPark3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5" b="15385"/>
          <a:stretch>
            <a:fillRect/>
          </a:stretch>
        </p:blipFill>
        <p:spPr>
          <a:xfrm>
            <a:off x="0" y="-41885"/>
            <a:ext cx="9144000" cy="4747846"/>
          </a:xfrm>
        </p:spPr>
      </p:pic>
      <p:sp>
        <p:nvSpPr>
          <p:cNvPr id="5" name="TextBox 4"/>
          <p:cNvSpPr txBox="1"/>
          <p:nvPr/>
        </p:nvSpPr>
        <p:spPr>
          <a:xfrm>
            <a:off x="1930400" y="5359400"/>
            <a:ext cx="5524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 </a:t>
            </a:r>
            <a:r>
              <a:rPr lang="ja-JP" altLang="en-US" sz="3200" dirty="0" smtClean="0">
                <a:solidFill>
                  <a:schemeClr val="tx2"/>
                </a:solidFill>
              </a:rPr>
              <a:t>慶応</a:t>
            </a:r>
            <a:r>
              <a:rPr lang="ja-JP" altLang="en-US" sz="3200" dirty="0">
                <a:solidFill>
                  <a:schemeClr val="tx2"/>
                </a:solidFill>
              </a:rPr>
              <a:t>義塾大学</a:t>
            </a:r>
            <a:endParaRPr lang="en-US" altLang="ja-JP" sz="3200" dirty="0">
              <a:solidFill>
                <a:schemeClr val="tx2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2"/>
                </a:solidFill>
              </a:rPr>
              <a:t>グエン・タイン・</a:t>
            </a:r>
            <a:r>
              <a:rPr lang="ja-JP" altLang="en-US" sz="3200" dirty="0" smtClean="0">
                <a:solidFill>
                  <a:schemeClr val="tx2"/>
                </a:solidFill>
              </a:rPr>
              <a:t>トゥン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4583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kin-park-h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5700" y="330200"/>
            <a:ext cx="5448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ご清聴ありがとうございました</a:t>
            </a:r>
            <a:endParaRPr lang="en-US" sz="4400" dirty="0">
              <a:solidFill>
                <a:schemeClr val="bg1"/>
              </a:solidFill>
              <a:latin typeface="ＭＳ ゴシック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5567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kinParkWallpaper2-in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" y="96761"/>
            <a:ext cx="9148233" cy="6861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3300" y="254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4800" b="1" dirty="0" smtClean="0">
                <a:ln w="50800"/>
                <a:solidFill>
                  <a:srgbClr val="FFFFFF"/>
                </a:solidFill>
              </a:rPr>
              <a:t>内容</a:t>
            </a:r>
            <a:endParaRPr lang="en-US" sz="4800" b="1" dirty="0">
              <a:ln w="50800"/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4200" y="1564282"/>
            <a:ext cx="3822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/>
              <a:buChar char="o"/>
            </a:pPr>
            <a:r>
              <a:rPr lang="ja-JP" altLang="en-US" sz="3600" dirty="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</a:rPr>
              <a:t>来歴</a:t>
            </a:r>
            <a:endParaRPr lang="en-US" altLang="ja-JP" sz="3600" dirty="0">
              <a:solidFill>
                <a:schemeClr val="tx2"/>
              </a:solidFill>
              <a:latin typeface="ＭＳ ゴシック"/>
              <a:ea typeface="ＭＳ ゴシック"/>
              <a:cs typeface="ＭＳ ゴシック"/>
            </a:endParaRPr>
          </a:p>
          <a:p>
            <a:pPr>
              <a:buFont typeface="Courier New"/>
              <a:buChar char="o"/>
            </a:pPr>
            <a:r>
              <a:rPr lang="ja-JP" altLang="en-US" sz="3600" dirty="0" smtClean="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</a:rPr>
              <a:t>現在のメンバー</a:t>
            </a:r>
            <a:endParaRPr lang="en-US" altLang="ja-JP" sz="3600" dirty="0">
              <a:solidFill>
                <a:schemeClr val="tx2"/>
              </a:solidFill>
              <a:latin typeface="ＭＳ ゴシック"/>
              <a:ea typeface="ＭＳ ゴシック"/>
              <a:cs typeface="ＭＳ ゴシック"/>
            </a:endParaRPr>
          </a:p>
          <a:p>
            <a:pPr>
              <a:buFont typeface="Courier New"/>
              <a:buChar char="o"/>
            </a:pPr>
            <a:r>
              <a:rPr lang="ja-JP" altLang="en-US" sz="3600" dirty="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</a:rPr>
              <a:t>音楽性</a:t>
            </a:r>
            <a:endParaRPr lang="en-US" altLang="ja-JP" sz="3600" dirty="0">
              <a:solidFill>
                <a:schemeClr val="tx2"/>
              </a:solidFill>
              <a:latin typeface="ＭＳ ゴシック"/>
              <a:ea typeface="ＭＳ ゴシック"/>
              <a:cs typeface="ＭＳ ゴシック"/>
            </a:endParaRPr>
          </a:p>
          <a:p>
            <a:pPr>
              <a:buFont typeface="Courier New"/>
              <a:buChar char="o"/>
            </a:pPr>
            <a:r>
              <a:rPr lang="ja-JP" altLang="en-US" sz="3600" dirty="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</a:rPr>
              <a:t>アルバム</a:t>
            </a:r>
            <a:endParaRPr lang="en-US" altLang="ja-JP" sz="3600" dirty="0">
              <a:solidFill>
                <a:schemeClr val="tx2"/>
              </a:solidFill>
              <a:latin typeface="ＭＳ ゴシック"/>
              <a:ea typeface="ＭＳ ゴシック"/>
              <a:cs typeface="ＭＳ ゴシック"/>
            </a:endParaRPr>
          </a:p>
          <a:p>
            <a:pPr>
              <a:buFont typeface="Courier New"/>
              <a:buChar char="o"/>
            </a:pPr>
            <a:r>
              <a:rPr lang="ja-JP" altLang="en-US" sz="3600" dirty="0" smtClean="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</a:rPr>
              <a:t>受賞歴</a:t>
            </a:r>
            <a:endParaRPr lang="en-US" altLang="ja-JP" sz="3600" dirty="0">
              <a:solidFill>
                <a:schemeClr val="tx2"/>
              </a:solidFill>
              <a:latin typeface="ＭＳ ゴシック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83371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4800" dirty="0" smtClean="0"/>
              <a:t>来歴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アメリカのロックバンド</a:t>
            </a:r>
            <a:endParaRPr lang="en-US" altLang="ja-JP" sz="3200" dirty="0" smtClean="0">
              <a:solidFill>
                <a:srgbClr val="DC9E1F"/>
              </a:solidFill>
              <a:latin typeface="ＭＳ ゴシック"/>
              <a:ea typeface="ＭＳ ゴシック"/>
              <a:cs typeface="ＭＳ ゴシック"/>
            </a:endParaRPr>
          </a:p>
          <a:p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オルタナティブ・ミュージックの独自のミュージック・センスを持つ。</a:t>
            </a:r>
            <a:endParaRPr lang="en-US" altLang="ja-JP" sz="3200" dirty="0" smtClean="0">
              <a:solidFill>
                <a:srgbClr val="DC9E1F"/>
              </a:solidFill>
              <a:latin typeface="ＭＳ ゴシック"/>
              <a:ea typeface="ＭＳ ゴシック"/>
              <a:cs typeface="ＭＳ ゴシック"/>
            </a:endParaRPr>
          </a:p>
          <a:p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cs typeface="ＭＳ ゴシック"/>
              </a:rPr>
              <a:t>メンバー：</a:t>
            </a:r>
            <a:r>
              <a:rPr lang="en-US" sz="3200" dirty="0">
                <a:solidFill>
                  <a:srgbClr val="DC9E1F"/>
                </a:solidFill>
              </a:rPr>
              <a:t>Mike </a:t>
            </a:r>
            <a:r>
              <a:rPr lang="en-US" sz="3200" dirty="0" err="1" smtClean="0">
                <a:solidFill>
                  <a:srgbClr val="DC9E1F"/>
                </a:solidFill>
              </a:rPr>
              <a:t>Shinoda</a:t>
            </a:r>
            <a:r>
              <a:rPr lang="ja-JP" altLang="en-US" sz="3200" dirty="0" smtClean="0">
                <a:solidFill>
                  <a:srgbClr val="DC9E1F"/>
                </a:solidFill>
              </a:rPr>
              <a:t>、</a:t>
            </a:r>
            <a:r>
              <a:rPr lang="en-US" sz="3200" dirty="0">
                <a:solidFill>
                  <a:srgbClr val="DC9E1F"/>
                </a:solidFill>
              </a:rPr>
              <a:t>Rob Bourdon</a:t>
            </a:r>
            <a:r>
              <a:rPr lang="en-US" sz="3200" dirty="0" smtClean="0">
                <a:solidFill>
                  <a:srgbClr val="DC9E1F"/>
                </a:solidFill>
              </a:rPr>
              <a:t>,</a:t>
            </a:r>
            <a:r>
              <a:rPr lang="ja-JP" altLang="en-US" sz="3200" dirty="0" smtClean="0">
                <a:solidFill>
                  <a:srgbClr val="DC9E1F"/>
                </a:solidFill>
              </a:rPr>
              <a:t>　と</a:t>
            </a:r>
            <a:r>
              <a:rPr lang="en-US" sz="3200" dirty="0" smtClean="0">
                <a:solidFill>
                  <a:srgbClr val="DC9E1F"/>
                </a:solidFill>
              </a:rPr>
              <a:t>Brad </a:t>
            </a:r>
            <a:r>
              <a:rPr lang="en-US" sz="3200" dirty="0" err="1" smtClean="0">
                <a:solidFill>
                  <a:srgbClr val="DC9E1F"/>
                </a:solidFill>
              </a:rPr>
              <a:t>Delson</a:t>
            </a:r>
            <a:endParaRPr lang="en-US" sz="3200" dirty="0" smtClean="0">
              <a:solidFill>
                <a:srgbClr val="DC9E1F"/>
              </a:solidFill>
            </a:endParaRPr>
          </a:p>
          <a:p>
            <a:r>
              <a:rPr lang="en-US" altLang="ja-JP" sz="3200" dirty="0">
                <a:solidFill>
                  <a:srgbClr val="DC9E1F"/>
                </a:solidFill>
                <a:latin typeface="ＭＳ ゴシック"/>
                <a:cs typeface="ＭＳ ゴシック"/>
              </a:rPr>
              <a:t>1996</a:t>
            </a:r>
            <a:r>
              <a:rPr lang="ja-JP" altLang="en-US" sz="3200" dirty="0">
                <a:solidFill>
                  <a:srgbClr val="DC9E1F"/>
                </a:solidFill>
                <a:latin typeface="ＭＳ ゴシック"/>
                <a:cs typeface="ＭＳ ゴシック"/>
              </a:rPr>
              <a:t>年に結成された。</a:t>
            </a:r>
            <a:endParaRPr lang="en-US" altLang="ja-JP" sz="3200" dirty="0">
              <a:solidFill>
                <a:srgbClr val="DC9E1F"/>
              </a:solidFill>
              <a:latin typeface="ＭＳ ゴシック"/>
              <a:cs typeface="ＭＳ ゴシック"/>
            </a:endParaRPr>
          </a:p>
          <a:p>
            <a:endParaRPr lang="en-US" sz="3200" dirty="0">
              <a:solidFill>
                <a:srgbClr val="DC9E1F"/>
              </a:solidFill>
              <a:latin typeface="ＭＳ ゴシック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7048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4800" b="1" dirty="0" smtClean="0"/>
              <a:t>来歴（次）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Mike </a:t>
            </a:r>
            <a:r>
              <a:rPr lang="en-US" sz="3200" dirty="0" err="1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Shinnoda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と</a:t>
            </a:r>
            <a:r>
              <a:rPr lang="en-US" altLang="ja-JP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Brad </a:t>
            </a:r>
            <a:r>
              <a:rPr lang="en-US" altLang="ja-JP" sz="3200" dirty="0" err="1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Delson</a:t>
            </a:r>
            <a:r>
              <a:rPr lang="en-US" altLang="ja-JP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は高校からの友達だ。</a:t>
            </a:r>
            <a:endParaRPr lang="en-US" altLang="ja-JP" sz="3200" dirty="0" smtClean="0">
              <a:solidFill>
                <a:srgbClr val="DC9E1F"/>
              </a:solidFill>
              <a:latin typeface="ＭＳ ゴシック"/>
              <a:ea typeface="ＭＳ ゴシック"/>
              <a:cs typeface="ＭＳ ゴシック"/>
            </a:endParaRPr>
          </a:p>
          <a:p>
            <a:r>
              <a:rPr lang="ja-JP" altLang="en-US" sz="3200" dirty="0">
                <a:solidFill>
                  <a:srgbClr val="DC9E1F"/>
                </a:solidFill>
              </a:rPr>
              <a:t>卒業時に友人</a:t>
            </a:r>
            <a:r>
              <a:rPr lang="ja-JP" altLang="en-US" sz="3200" dirty="0" smtClean="0">
                <a:solidFill>
                  <a:srgbClr val="DC9E1F"/>
                </a:solidFill>
              </a:rPr>
              <a:t>だった</a:t>
            </a:r>
            <a:r>
              <a:rPr lang="fr-FR" sz="3200" dirty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Rob </a:t>
            </a:r>
            <a:r>
              <a:rPr lang="fr-FR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Bourdon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を誘い</a:t>
            </a:r>
            <a:r>
              <a:rPr lang="ja-JP" altLang="en-US" sz="3200" dirty="0">
                <a:solidFill>
                  <a:srgbClr val="DC9E1F"/>
                </a:solidFill>
              </a:rPr>
              <a:t>バンド</a:t>
            </a:r>
            <a:r>
              <a:rPr lang="en-US" altLang="ja-JP" sz="3200" dirty="0">
                <a:solidFill>
                  <a:srgbClr val="DC9E1F"/>
                </a:solidFill>
              </a:rPr>
              <a:t>Super </a:t>
            </a:r>
            <a:r>
              <a:rPr lang="en-US" altLang="ja-JP" sz="3200" dirty="0" err="1">
                <a:solidFill>
                  <a:srgbClr val="DC9E1F"/>
                </a:solidFill>
              </a:rPr>
              <a:t>Xero</a:t>
            </a:r>
            <a:r>
              <a:rPr lang="ja-JP" altLang="en-US" sz="3200" dirty="0">
                <a:solidFill>
                  <a:srgbClr val="DC9E1F"/>
                </a:solidFill>
              </a:rPr>
              <a:t>を結成</a:t>
            </a:r>
            <a:r>
              <a:rPr lang="ja-JP" altLang="en-US" sz="3200" dirty="0" smtClean="0">
                <a:solidFill>
                  <a:srgbClr val="DC9E1F"/>
                </a:solidFill>
              </a:rPr>
              <a:t>する。</a:t>
            </a:r>
            <a:endParaRPr lang="en-US" altLang="ja-JP" sz="3200" dirty="0" smtClean="0">
              <a:solidFill>
                <a:srgbClr val="DC9E1F"/>
              </a:solidFill>
            </a:endParaRPr>
          </a:p>
          <a:p>
            <a:r>
              <a:rPr lang="ja-JP" altLang="en-US" sz="3200" dirty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その後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、</a:t>
            </a:r>
            <a:r>
              <a:rPr lang="en-US" sz="3200" dirty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Joe </a:t>
            </a:r>
            <a:r>
              <a:rPr lang="en-US" sz="3200" dirty="0" err="1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Hahn</a:t>
            </a:r>
            <a:r>
              <a:rPr lang="en-US" sz="3200" dirty="0" err="1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,Dave“Phoenix</a:t>
            </a:r>
            <a:r>
              <a:rPr 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” Farrell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と</a:t>
            </a:r>
            <a:r>
              <a:rPr 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Mark Wakefield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が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メンバー加わりま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した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ea typeface="ＭＳ ゴシック"/>
                <a:cs typeface="ＭＳ ゴシック"/>
              </a:rPr>
              <a:t>。</a:t>
            </a:r>
            <a:endParaRPr lang="en-US" altLang="ja-JP" sz="3200" dirty="0" smtClean="0">
              <a:solidFill>
                <a:srgbClr val="DC9E1F"/>
              </a:solidFill>
              <a:latin typeface="ＭＳ ゴシック"/>
              <a:ea typeface="ＭＳ ゴシック"/>
              <a:cs typeface="ＭＳ ゴシック"/>
            </a:endParaRPr>
          </a:p>
          <a:p>
            <a:endParaRPr lang="en-US" altLang="ja-JP" sz="3200" dirty="0" smtClean="0">
              <a:solidFill>
                <a:srgbClr val="DC9E1F"/>
              </a:solidFill>
              <a:latin typeface="ＭＳ ゴシック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7390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38"/>
            <a:ext cx="7924800" cy="1143000"/>
          </a:xfrm>
        </p:spPr>
        <p:txBody>
          <a:bodyPr/>
          <a:lstStyle/>
          <a:p>
            <a:pPr algn="ctr"/>
            <a:r>
              <a:rPr lang="ja-JP" altLang="en-US" sz="4400" dirty="0" smtClean="0">
                <a:latin typeface="ＭＳ ゴシック"/>
                <a:ea typeface="ＭＳ ゴシック"/>
                <a:cs typeface="ＭＳ ゴシック"/>
              </a:rPr>
              <a:t>現在のメンバー</a:t>
            </a:r>
            <a:endParaRPr lang="en-US" sz="4400" dirty="0">
              <a:latin typeface="ＭＳ ゴシック"/>
              <a:ea typeface="ＭＳ ゴシック"/>
              <a:cs typeface="ＭＳ ゴシック"/>
            </a:endParaRPr>
          </a:p>
        </p:txBody>
      </p:sp>
      <p:pic>
        <p:nvPicPr>
          <p:cNvPr id="6" name="Content Placeholder 5" descr="Linkin_Park_now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65" r="-8565"/>
          <a:stretch>
            <a:fillRect/>
          </a:stretch>
        </p:blipFill>
        <p:spPr>
          <a:xfrm>
            <a:off x="-749301" y="1318607"/>
            <a:ext cx="10668001" cy="5539394"/>
          </a:xfrm>
        </p:spPr>
      </p:pic>
    </p:spTree>
    <p:extLst>
      <p:ext uri="{BB962C8B-B14F-4D97-AF65-F5344CB8AC3E}">
        <p14:creationId xmlns:p14="http://schemas.microsoft.com/office/powerpoint/2010/main" val="276258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4800" b="1" dirty="0">
                <a:solidFill>
                  <a:srgbClr val="FFFFFF"/>
                </a:solidFill>
                <a:latin typeface="ＭＳ ゴシック"/>
                <a:cs typeface="ＭＳ ゴシック"/>
              </a:rPr>
              <a:t>音楽性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LinkinPark-shout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 b="15337"/>
          <a:stretch>
            <a:fillRect/>
          </a:stretch>
        </p:blipFill>
        <p:spPr>
          <a:xfrm>
            <a:off x="-1881" y="2099651"/>
            <a:ext cx="9145881" cy="4748823"/>
          </a:xfrm>
        </p:spPr>
      </p:pic>
      <p:sp>
        <p:nvSpPr>
          <p:cNvPr id="11" name="TextBox 10"/>
          <p:cNvSpPr txBox="1"/>
          <p:nvPr/>
        </p:nvSpPr>
        <p:spPr>
          <a:xfrm>
            <a:off x="609600" y="1921851"/>
            <a:ext cx="8077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ja-JP" altLang="en-US" sz="3200" dirty="0">
                <a:solidFill>
                  <a:srgbClr val="DC9E1F"/>
                </a:solidFill>
                <a:latin typeface="ＭＳ ゴシック"/>
                <a:cs typeface="ＭＳ ゴシック"/>
              </a:rPr>
              <a:t>様々な音楽要素の影響を受けている</a:t>
            </a:r>
            <a:endParaRPr lang="en-US" altLang="ja-JP" sz="3200" dirty="0">
              <a:solidFill>
                <a:srgbClr val="DC9E1F"/>
              </a:solidFill>
              <a:latin typeface="ＭＳ ゴシック"/>
              <a:cs typeface="ＭＳ ゴシック"/>
            </a:endParaRPr>
          </a:p>
          <a:p>
            <a:pPr marL="285750" indent="-285750">
              <a:buFont typeface="Courier New"/>
              <a:buChar char="o"/>
            </a:pPr>
            <a:r>
              <a:rPr lang="ja-JP" altLang="en-US" sz="3200" dirty="0">
                <a:solidFill>
                  <a:srgbClr val="DC9E1F"/>
                </a:solidFill>
                <a:latin typeface="ＭＳ ゴシック"/>
                <a:cs typeface="ＭＳ ゴシック"/>
              </a:rPr>
              <a:t>シャウトや</a:t>
            </a:r>
            <a:r>
              <a:rPr lang="ja-JP" altLang="en-US" sz="3200" dirty="0">
                <a:solidFill>
                  <a:srgbClr val="DC9E1F"/>
                </a:solidFill>
              </a:rPr>
              <a:t>ヘヴィなギターサウンド</a:t>
            </a:r>
            <a:r>
              <a:rPr lang="ja-JP" altLang="en-US" sz="3200" dirty="0">
                <a:solidFill>
                  <a:srgbClr val="DC9E1F"/>
                </a:solidFill>
                <a:latin typeface="ＭＳ ゴシック"/>
                <a:cs typeface="ＭＳ ゴシック"/>
              </a:rPr>
              <a:t>が特徴だ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cs typeface="ＭＳ ゴシック"/>
              </a:rPr>
              <a:t>。</a:t>
            </a:r>
            <a:endParaRPr lang="en-US" altLang="ja-JP" sz="3200" dirty="0" smtClean="0">
              <a:solidFill>
                <a:srgbClr val="DC9E1F"/>
              </a:solidFill>
              <a:latin typeface="ＭＳ ゴシック"/>
              <a:cs typeface="ＭＳ ゴシック"/>
            </a:endParaRPr>
          </a:p>
          <a:p>
            <a:pPr marL="285750" indent="-285750">
              <a:buFont typeface="Courier New"/>
              <a:buChar char="o"/>
            </a:pPr>
            <a:r>
              <a:rPr lang="ja-JP" altLang="en-US" sz="3200" dirty="0">
                <a:solidFill>
                  <a:srgbClr val="DC9E1F"/>
                </a:solidFill>
                <a:latin typeface="ＭＳ ゴシック"/>
                <a:cs typeface="ＭＳ ゴシック"/>
              </a:rPr>
              <a:t>哀愁を帯びたロック・バラードの作品もあります</a:t>
            </a:r>
            <a:r>
              <a:rPr lang="ja-JP" altLang="en-US" sz="3200" dirty="0" smtClean="0">
                <a:solidFill>
                  <a:srgbClr val="DC9E1F"/>
                </a:solidFill>
                <a:latin typeface="ＭＳ ゴシック"/>
                <a:cs typeface="ＭＳ ゴシック"/>
              </a:rPr>
              <a:t>。</a:t>
            </a:r>
            <a:endParaRPr lang="en-US" altLang="ja-JP" sz="3200" dirty="0">
              <a:solidFill>
                <a:srgbClr val="DC9E1F"/>
              </a:solidFill>
              <a:latin typeface="ＭＳ ゴシック"/>
              <a:cs typeface="ＭＳ ゴシック"/>
            </a:endParaRPr>
          </a:p>
          <a:p>
            <a:endParaRPr lang="en-US" dirty="0">
              <a:solidFill>
                <a:srgbClr val="DC9E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3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4800" dirty="0" smtClean="0">
                <a:latin typeface="ＭＳ ゴシック"/>
                <a:ea typeface="ＭＳ ゴシック"/>
                <a:cs typeface="ＭＳ ゴシック"/>
              </a:rPr>
              <a:t>アルバム</a:t>
            </a:r>
            <a:endParaRPr lang="en-US" sz="4800" dirty="0">
              <a:latin typeface="ＭＳ ゴシック"/>
              <a:ea typeface="ＭＳ ゴシック"/>
              <a:cs typeface="ＭＳ ゴシック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94520"/>
              </p:ext>
            </p:extLst>
          </p:nvPr>
        </p:nvGraphicFramePr>
        <p:xfrm>
          <a:off x="1524000" y="4365868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144365"/>
              </p:ext>
            </p:extLst>
          </p:nvPr>
        </p:nvGraphicFramePr>
        <p:xfrm>
          <a:off x="1399133" y="2084925"/>
          <a:ext cx="7495706" cy="339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504"/>
                <a:gridCol w="2003166"/>
                <a:gridCol w="3975036"/>
              </a:tblGrid>
              <a:tr h="67873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1st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2000</a:t>
                      </a:r>
                      <a:r>
                        <a:rPr lang="ja-JP" altLang="en-US" sz="3200" dirty="0" smtClean="0">
                          <a:solidFill>
                            <a:srgbClr val="DC9E1F"/>
                          </a:solidFill>
                        </a:rPr>
                        <a:t>年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Hybrid Theory</a:t>
                      </a:r>
                    </a:p>
                  </a:txBody>
                  <a:tcPr/>
                </a:tc>
              </a:tr>
              <a:tr h="67873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2nd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2003</a:t>
                      </a:r>
                      <a:r>
                        <a:rPr lang="ja-JP" altLang="en-US" sz="3200" dirty="0" smtClean="0">
                          <a:solidFill>
                            <a:srgbClr val="DC9E1F"/>
                          </a:solidFill>
                        </a:rPr>
                        <a:t>年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solidFill>
                            <a:srgbClr val="DC9E1F"/>
                          </a:solidFill>
                        </a:rPr>
                        <a:t>Meteora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</a:tr>
              <a:tr h="67873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3rd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2007</a:t>
                      </a:r>
                      <a:r>
                        <a:rPr lang="ja-JP" altLang="en-US" sz="3200" dirty="0" smtClean="0">
                          <a:solidFill>
                            <a:srgbClr val="DC9E1F"/>
                          </a:solidFill>
                        </a:rPr>
                        <a:t>年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Minutes To Midnight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</a:tr>
              <a:tr h="67873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4th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2010</a:t>
                      </a:r>
                      <a:r>
                        <a:rPr lang="ja-JP" altLang="en-US" sz="3200" dirty="0" smtClean="0">
                          <a:solidFill>
                            <a:srgbClr val="DC9E1F"/>
                          </a:solidFill>
                        </a:rPr>
                        <a:t>年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A Thousand</a:t>
                      </a:r>
                      <a:r>
                        <a:rPr lang="en-US" sz="3200" baseline="0" dirty="0" smtClean="0">
                          <a:solidFill>
                            <a:srgbClr val="DC9E1F"/>
                          </a:solidFill>
                        </a:rPr>
                        <a:t> Suns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</a:tr>
              <a:tr h="67873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5th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2012</a:t>
                      </a:r>
                      <a:r>
                        <a:rPr lang="ja-JP" altLang="en-US" sz="3200" dirty="0" smtClean="0">
                          <a:solidFill>
                            <a:srgbClr val="DC9E1F"/>
                          </a:solidFill>
                        </a:rPr>
                        <a:t>年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</a:rPr>
                        <a:t>Living Things</a:t>
                      </a:r>
                      <a:endParaRPr lang="en-US" sz="3200" dirty="0">
                        <a:solidFill>
                          <a:srgbClr val="DC9E1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68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808"/>
            <a:ext cx="7885113" cy="1035050"/>
          </a:xfrm>
        </p:spPr>
        <p:txBody>
          <a:bodyPr/>
          <a:lstStyle/>
          <a:p>
            <a:pPr algn="ctr"/>
            <a:r>
              <a:rPr lang="ja-JP" altLang="en-US" sz="4800" dirty="0">
                <a:solidFill>
                  <a:srgbClr val="FFFFFF"/>
                </a:solidFill>
                <a:latin typeface="ＭＳ ゴシック"/>
                <a:cs typeface="ＭＳ ゴシック"/>
              </a:rPr>
              <a:t>受賞歴</a:t>
            </a:r>
            <a:endParaRPr lang="en-US" dirty="0"/>
          </a:p>
        </p:txBody>
      </p:sp>
      <p:pic>
        <p:nvPicPr>
          <p:cNvPr id="8" name="Picture 7" descr="crawling b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4382"/>
            <a:ext cx="8557155" cy="5410907"/>
          </a:xfrm>
          <a:prstGeom prst="rect">
            <a:avLst/>
          </a:prstGeom>
        </p:spPr>
      </p:pic>
      <p:pic>
        <p:nvPicPr>
          <p:cNvPr id="9" name="Picture 8" descr="breaking-the-habbit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1" y="1257352"/>
            <a:ext cx="8507684" cy="5379624"/>
          </a:xfrm>
          <a:prstGeom prst="rect">
            <a:avLst/>
          </a:prstGeom>
        </p:spPr>
      </p:pic>
      <p:pic>
        <p:nvPicPr>
          <p:cNvPr id="10" name="Picture 9" descr="num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2" y="1456897"/>
            <a:ext cx="8549818" cy="54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6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k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2000" y="266700"/>
            <a:ext cx="25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0000"/>
                </a:solidFill>
              </a:rPr>
              <a:t>参考文献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3600" y="1333500"/>
            <a:ext cx="5562600" cy="286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pl-PL" sz="3200" spc="3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http://</a:t>
            </a:r>
            <a:r>
              <a:rPr lang="pl-PL" sz="3200" spc="3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en.wikipedia.org</a:t>
            </a:r>
            <a:r>
              <a:rPr lang="pl-PL" sz="3200" spc="3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/</a:t>
            </a:r>
            <a:r>
              <a:rPr lang="pl-PL" sz="3200" spc="3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wiki</a:t>
            </a:r>
            <a:r>
              <a:rPr lang="pl-PL" sz="3200" spc="3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/</a:t>
            </a:r>
            <a:r>
              <a:rPr lang="pl-PL" sz="3200" spc="3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Linkin_Park</a:t>
            </a:r>
            <a:endParaRPr lang="pl-PL" sz="3200" spc="30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pl-PL" sz="3200" spc="3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http</a:t>
            </a:r>
            <a:r>
              <a:rPr lang="pl-PL" sz="3200" i="1" spc="3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:</a:t>
            </a:r>
            <a:r>
              <a:rPr lang="pl-PL" sz="3200" spc="3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//</a:t>
            </a:r>
            <a:r>
              <a:rPr lang="pl-PL" sz="3200" spc="3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www.linkinpark.com</a:t>
            </a:r>
            <a:r>
              <a:rPr lang="pl-PL" sz="3200" spc="3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3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1957</TotalTime>
  <Words>624</Words>
  <Application>Microsoft Macintosh PowerPoint</Application>
  <PresentationFormat>On-screen Show (4:3)</PresentationFormat>
  <Paragraphs>85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PowerPoint Presentation</vt:lpstr>
      <vt:lpstr>PowerPoint Presentation</vt:lpstr>
      <vt:lpstr>来歴</vt:lpstr>
      <vt:lpstr>来歴（次）</vt:lpstr>
      <vt:lpstr>現在のメンバー</vt:lpstr>
      <vt:lpstr>音楽性</vt:lpstr>
      <vt:lpstr>アルバム</vt:lpstr>
      <vt:lpstr>受賞歴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 park</dc:title>
  <dc:creator>Tung Nguyen</dc:creator>
  <cp:lastModifiedBy>Tung Nguyen</cp:lastModifiedBy>
  <cp:revision>72</cp:revision>
  <dcterms:created xsi:type="dcterms:W3CDTF">2012-05-09T09:37:39Z</dcterms:created>
  <dcterms:modified xsi:type="dcterms:W3CDTF">2012-05-13T06:38:34Z</dcterms:modified>
</cp:coreProperties>
</file>