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9" r:id="rId4"/>
    <p:sldId id="260" r:id="rId5"/>
    <p:sldId id="261" r:id="rId6"/>
    <p:sldId id="265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28739-3B75-A049-A45D-7DC826D591CB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008B-C054-9B4F-A840-697F2725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008B-C054-9B4F-A840-697F2725B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WIP </a:t>
            </a:r>
            <a:r>
              <a:rPr lang="en-US" dirty="0" err="1" smtClean="0"/>
              <a:t>project:Open</a:t>
            </a:r>
            <a:r>
              <a:rPr lang="en-US" dirty="0" smtClean="0"/>
              <a:t> door by smartphone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Snipper</a:t>
            </a:r>
            <a:endParaRPr lang="en-US" dirty="0" smtClean="0"/>
          </a:p>
          <a:p>
            <a:r>
              <a:rPr lang="en-US" dirty="0" smtClean="0"/>
              <a:t>Mentor: spider</a:t>
            </a:r>
          </a:p>
        </p:txBody>
      </p:sp>
    </p:spTree>
    <p:extLst>
      <p:ext uri="{BB962C8B-B14F-4D97-AF65-F5344CB8AC3E}">
        <p14:creationId xmlns:p14="http://schemas.microsoft.com/office/powerpoint/2010/main" val="420970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smartphone to open/close the door  </a:t>
            </a:r>
          </a:p>
          <a:p>
            <a:endParaRPr lang="en-US" dirty="0"/>
          </a:p>
        </p:txBody>
      </p:sp>
      <p:pic>
        <p:nvPicPr>
          <p:cNvPr id="5" name="Content Placeholder 4" descr="blackberries-open-door.jp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1" b="101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842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 diffusion in the world</a:t>
            </a:r>
          </a:p>
          <a:p>
            <a:r>
              <a:rPr lang="en-US" dirty="0" smtClean="0"/>
              <a:t>Use smartphone as a key to open/close the door 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28" y="3607251"/>
            <a:ext cx="3925730" cy="25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5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traditional key </a:t>
            </a:r>
          </a:p>
          <a:p>
            <a:pPr lvl="1"/>
            <a:r>
              <a:rPr lang="en-US" dirty="0" smtClean="0"/>
              <a:t>when you lost the key, you need to buy new one.</a:t>
            </a:r>
          </a:p>
          <a:p>
            <a:pPr lvl="1"/>
            <a:r>
              <a:rPr lang="en-US" dirty="0" smtClean="0"/>
              <a:t>When you permit someone to go into your house, you must give them your key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77" y="4130514"/>
            <a:ext cx="2707980" cy="18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smartphone to open/close the door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near</a:t>
            </a:r>
          </a:p>
          <a:p>
            <a:pPr lvl="1"/>
            <a:r>
              <a:rPr lang="en-US" dirty="0" smtClean="0"/>
              <a:t>Depend on </a:t>
            </a:r>
            <a:r>
              <a:rPr lang="en-US" dirty="0"/>
              <a:t>direction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ou can permit their smartphone to  entry to your home in </a:t>
            </a:r>
            <a:r>
              <a:rPr lang="en-US" smtClean="0"/>
              <a:t>fixed </a:t>
            </a:r>
            <a:r>
              <a:rPr lang="en-US" smtClean="0"/>
              <a:t>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Approach-Auto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bring suitable smartphone, when you go near the door, it is automatically </a:t>
            </a:r>
            <a:r>
              <a:rPr lang="en-US" dirty="0" smtClean="0"/>
              <a:t>opened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wifi</a:t>
            </a:r>
            <a:r>
              <a:rPr lang="en-US" dirty="0" smtClean="0"/>
              <a:t> signal strength to identify whether there is a smart phone near the door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35" y="3763099"/>
            <a:ext cx="2525611" cy="2525611"/>
          </a:xfrm>
          <a:prstGeom prst="rect">
            <a:avLst/>
          </a:prstGeom>
        </p:spPr>
      </p:pic>
      <p:pic>
        <p:nvPicPr>
          <p:cNvPr id="9" name="Picture 8" descr="Screen Shot 2012-05-02 at 7.5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29" y="3636673"/>
            <a:ext cx="2793216" cy="41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Auto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 on direction of user, decide whether open/close the door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 to </a:t>
            </a:r>
          </a:p>
          <a:p>
            <a:r>
              <a:rPr lang="en-US" dirty="0" smtClean="0"/>
              <a:t>Use digital compass(</a:t>
            </a:r>
            <a:r>
              <a:rPr lang="hu-HU" dirty="0"/>
              <a:t>gyroscopic sensor</a:t>
            </a:r>
            <a:r>
              <a:rPr lang="en-US" dirty="0" smtClean="0"/>
              <a:t>) and accelerator sensor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3906" y="4048298"/>
            <a:ext cx="2219448" cy="378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1581" y="4044241"/>
            <a:ext cx="9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19111" y="4288503"/>
            <a:ext cx="4477385" cy="6715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67660" y="4413573"/>
            <a:ext cx="13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open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>
            <a:off x="2495276" y="4782905"/>
            <a:ext cx="2065498" cy="940164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5782" y="5353737"/>
            <a:ext cx="109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5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Share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limited time key</a:t>
            </a:r>
          </a:p>
          <a:p>
            <a:r>
              <a:rPr lang="en-US" dirty="0" smtClean="0"/>
              <a:t>The guest can only entry to your house in fixed time</a:t>
            </a:r>
          </a:p>
          <a:p>
            <a:endParaRPr lang="en-US" dirty="0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40" y="3540439"/>
            <a:ext cx="2349390" cy="23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door with face recognition</a:t>
            </a:r>
          </a:p>
          <a:p>
            <a:pPr lvl="1"/>
            <a:r>
              <a:rPr lang="en-US" dirty="0" smtClean="0"/>
              <a:t>Use cameras to capture the </a:t>
            </a:r>
            <a:r>
              <a:rPr lang="en-US" dirty="0"/>
              <a:t>image of </a:t>
            </a:r>
            <a:r>
              <a:rPr lang="en-US" dirty="0" smtClean="0"/>
              <a:t>user’s </a:t>
            </a:r>
            <a:r>
              <a:rPr lang="en-US" dirty="0"/>
              <a:t>face and then uses face detection algorithm to match </a:t>
            </a:r>
            <a:r>
              <a:rPr lang="en-US" dirty="0" smtClean="0"/>
              <a:t>faces stored in </a:t>
            </a:r>
            <a:r>
              <a:rPr lang="en-US" dirty="0"/>
              <a:t>the database</a:t>
            </a:r>
            <a:r>
              <a:rPr lang="en-US" dirty="0" smtClean="0"/>
              <a:t>.</a:t>
            </a:r>
          </a:p>
          <a:p>
            <a:r>
              <a:rPr lang="nl-NL" dirty="0"/>
              <a:t>Voice </a:t>
            </a:r>
            <a:r>
              <a:rPr lang="nl-NL" dirty="0" err="1"/>
              <a:t>r</a:t>
            </a:r>
            <a:r>
              <a:rPr lang="nl-NL" dirty="0" err="1" smtClean="0"/>
              <a:t>ecognition</a:t>
            </a:r>
            <a:r>
              <a:rPr lang="nl-NL" dirty="0" smtClean="0"/>
              <a:t> door access system</a:t>
            </a:r>
          </a:p>
          <a:p>
            <a:pPr lvl="1"/>
            <a:r>
              <a:rPr lang="en-US" dirty="0"/>
              <a:t>Words are programmed and stored on the microprocessor of the voice recognition circuit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53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795</TotalTime>
  <Words>236</Words>
  <Application>Microsoft Macintosh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Pushpin</vt:lpstr>
      <vt:lpstr>WIP project:Open door by smartphone</vt:lpstr>
      <vt:lpstr>Abstract</vt:lpstr>
      <vt:lpstr>Scenario</vt:lpstr>
      <vt:lpstr>Problem</vt:lpstr>
      <vt:lpstr>Approach</vt:lpstr>
      <vt:lpstr>Approach-Auto open</vt:lpstr>
      <vt:lpstr>Approach – Auto open</vt:lpstr>
      <vt:lpstr>Approach – Share key</vt:lpstr>
      <vt:lpstr>Related research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door</dc:title>
  <dc:creator>Tung Nguyen</dc:creator>
  <cp:lastModifiedBy>Tung Nguyen</cp:lastModifiedBy>
  <cp:revision>29</cp:revision>
  <dcterms:created xsi:type="dcterms:W3CDTF">2012-05-02T04:56:25Z</dcterms:created>
  <dcterms:modified xsi:type="dcterms:W3CDTF">2012-05-08T10:15:33Z</dcterms:modified>
</cp:coreProperties>
</file>