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C1818-396C-468E-81D5-F6B9C41B071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D68FA-715D-42C7-AE6C-CBB305718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37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8FA-715D-42C7-AE6C-CBB305718F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1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7960-B82C-415C-9BF0-742B070DD6C9}" type="datetime1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AF6-E2CC-42C5-BE92-4986FCB65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03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0785-4318-47C5-B644-9352BB59689E}" type="datetime1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AF6-E2CC-42C5-BE92-4986FCB65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2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EECD-7E31-478A-AF7C-2E76AEAE1A17}" type="datetime1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AF6-E2CC-42C5-BE92-4986FCB65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1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9E2D-A65C-4D6F-86BC-40DD3D5D5303}" type="datetime1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AF6-E2CC-42C5-BE92-4986FCB65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6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069A-458E-4771-B0B3-6C1A7B4A7951}" type="datetime1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AF6-E2CC-42C5-BE92-4986FCB65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19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3A11-E402-4267-B004-72A0ED1C3C69}" type="datetime1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AF6-E2CC-42C5-BE92-4986FCB65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24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6D25-8FD9-42DA-A8DE-3BBB997DB6FE}" type="datetime1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AF6-E2CC-42C5-BE92-4986FCB65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D93D-8AE1-4346-8041-10A5FEA8D42E}" type="datetime1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AF6-E2CC-42C5-BE92-4986FCB65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1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9D20-3C7A-4FFF-B521-B44B0BCC5D6E}" type="datetime1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AF6-E2CC-42C5-BE92-4986FCB65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8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F2B3-6ED8-48DC-B672-F62231228EF4}" type="datetime1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AF6-E2CC-42C5-BE92-4986FCB65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07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515C-8093-48F3-8E52-20825FC5FC20}" type="datetime1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AF6-E2CC-42C5-BE92-4986FCB65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9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1E500-6C20-45BC-AB6C-FA2363317B23}" type="datetime1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B8AF6-E2CC-42C5-BE92-4986FCB65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9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예제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2019. 3. 12.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AF6-E2CC-42C5-BE92-4986FCB65F9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8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Company Database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We need to create a database schema design based on the following (simplified) requirements of the COMPANY Database:</a:t>
            </a:r>
          </a:p>
          <a:p>
            <a:pPr lvl="1"/>
            <a:r>
              <a:rPr lang="en-US" altLang="ko-KR" dirty="0" smtClean="0"/>
              <a:t>The company is organized into DEPARTMENTs. Each department has a name, number and an employee who </a:t>
            </a:r>
            <a:r>
              <a:rPr lang="en-US" altLang="ko-KR" i="1" dirty="0" smtClean="0"/>
              <a:t>manages</a:t>
            </a:r>
            <a:r>
              <a:rPr lang="en-US" altLang="ko-KR" dirty="0" smtClean="0"/>
              <a:t> the department. We keep track of the start date of the department manager. A department may have several locations.</a:t>
            </a:r>
          </a:p>
          <a:p>
            <a:pPr lvl="1"/>
            <a:r>
              <a:rPr lang="en-US" altLang="ko-KR" dirty="0" smtClean="0"/>
              <a:t>Each department </a:t>
            </a:r>
            <a:r>
              <a:rPr lang="en-US" altLang="ko-KR" i="1" dirty="0" smtClean="0"/>
              <a:t>controls</a:t>
            </a:r>
            <a:r>
              <a:rPr lang="en-US" altLang="ko-KR" dirty="0" smtClean="0"/>
              <a:t> a number of PROJECTs. Each project has a unique name, unique number and is located at a single location.</a:t>
            </a:r>
          </a:p>
          <a:p>
            <a:pPr lvl="1"/>
            <a:r>
              <a:rPr lang="en-US" altLang="ko-KR" dirty="0" smtClean="0"/>
              <a:t>We store each EMPLOYEE’s social security number, name, address, salary, sex, and birthdate. </a:t>
            </a:r>
          </a:p>
          <a:p>
            <a:pPr lvl="2"/>
            <a:r>
              <a:rPr lang="en-US" altLang="ko-KR" dirty="0" smtClean="0"/>
              <a:t>Each employee </a:t>
            </a:r>
            <a:r>
              <a:rPr lang="en-US" altLang="ko-KR" i="1" dirty="0" smtClean="0"/>
              <a:t>works for</a:t>
            </a:r>
            <a:r>
              <a:rPr lang="en-US" altLang="ko-KR" dirty="0" smtClean="0"/>
              <a:t> one department but may </a:t>
            </a:r>
            <a:r>
              <a:rPr lang="en-US" altLang="ko-KR" i="1" dirty="0" smtClean="0"/>
              <a:t>work on</a:t>
            </a:r>
            <a:r>
              <a:rPr lang="en-US" altLang="ko-KR" dirty="0" smtClean="0"/>
              <a:t> several projects.</a:t>
            </a:r>
          </a:p>
          <a:p>
            <a:pPr lvl="2"/>
            <a:r>
              <a:rPr lang="en-US" altLang="ko-KR" dirty="0" smtClean="0"/>
              <a:t>We keep track of the number of hours per week that an employee currently works on each project.</a:t>
            </a:r>
          </a:p>
          <a:p>
            <a:pPr lvl="2"/>
            <a:r>
              <a:rPr lang="en-US" altLang="ko-KR" dirty="0" smtClean="0"/>
              <a:t>We also keep track of the </a:t>
            </a:r>
            <a:r>
              <a:rPr lang="en-US" altLang="ko-KR" i="1" dirty="0" smtClean="0"/>
              <a:t>direct supervisor</a:t>
            </a:r>
            <a:r>
              <a:rPr lang="en-US" altLang="ko-KR" dirty="0" smtClean="0"/>
              <a:t> of each employee.</a:t>
            </a:r>
          </a:p>
          <a:p>
            <a:pPr lvl="1"/>
            <a:r>
              <a:rPr lang="en-US" altLang="ko-KR" dirty="0" smtClean="0"/>
              <a:t>Each employee may </a:t>
            </a:r>
            <a:r>
              <a:rPr lang="en-US" altLang="ko-KR" i="1" dirty="0" smtClean="0"/>
              <a:t>have</a:t>
            </a:r>
            <a:r>
              <a:rPr lang="en-US" altLang="ko-KR" dirty="0" smtClean="0"/>
              <a:t> a number of DEPENDENTs.</a:t>
            </a:r>
          </a:p>
          <a:p>
            <a:pPr lvl="2"/>
            <a:r>
              <a:rPr lang="en-US" altLang="ko-KR" dirty="0" smtClean="0"/>
              <a:t>For each dependent, we keep track of their name, sex, birthdate, and relationship to the employee.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AF6-E2CC-42C5-BE92-4986FCB65F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9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fig05_0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560" y="723900"/>
            <a:ext cx="4246880" cy="5410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AF6-E2CC-42C5-BE92-4986FCB65F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62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194</Words>
  <Application>Microsoft Office PowerPoint</Application>
  <PresentationFormat>와이드스크린</PresentationFormat>
  <Paragraphs>16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데이터베이스 예제</vt:lpstr>
      <vt:lpstr>Company Database 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예제</dc:title>
  <dc:creator>PC1</dc:creator>
  <cp:lastModifiedBy>PC1</cp:lastModifiedBy>
  <cp:revision>1</cp:revision>
  <dcterms:created xsi:type="dcterms:W3CDTF">2019-03-12T04:54:10Z</dcterms:created>
  <dcterms:modified xsi:type="dcterms:W3CDTF">2019-03-12T04:56:07Z</dcterms:modified>
</cp:coreProperties>
</file>