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2B2B2"/>
    <a:srgbClr val="202020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8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89480" y="1598295"/>
            <a:ext cx="7541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Agenda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Understanding the Product Owner (PO) Role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TANOS Vision and Strategy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DELOS Vision and Roadmap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CDI </a:t>
            </a:r>
            <a:r>
              <a:rPr lang="en-US" altLang="zh-CN">
                <a:sym typeface="+mn-ea"/>
              </a:rPr>
              <a:t>Strategic Objectives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8960" y="749935"/>
            <a:ext cx="608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Introduction to the Product Owner (PO) Role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2136140" y="2193290"/>
            <a:ext cx="8042275" cy="18637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224723" y="2600325"/>
            <a:ext cx="1857375" cy="960438"/>
            <a:chOff x="717476" y="1291449"/>
            <a:chExt cx="2054324" cy="1106750"/>
          </a:xfrm>
        </p:grpSpPr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charset="-122"/>
              </a:endParaRPr>
            </a:p>
          </p:txBody>
        </p:sp>
        <p:sp>
          <p:nvSpPr>
            <p:cNvPr id="7" name="Freeform 4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03648" y="1609636"/>
              <a:ext cx="1224137" cy="575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200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标题</a:t>
              </a:r>
              <a:endParaRPr lang="zh-CN" altLang="en-US" sz="2200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8" name="文本框 58"/>
          <p:cNvSpPr txBox="1"/>
          <p:nvPr>
            <p:custDataLst>
              <p:tags r:id="rId5"/>
            </p:custDataLst>
          </p:nvPr>
        </p:nvSpPr>
        <p:spPr>
          <a:xfrm>
            <a:off x="4278948" y="2391410"/>
            <a:ext cx="5207000" cy="1665605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en-US" altLang="zh-CN" sz="13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D</a:t>
            </a:r>
            <a:r>
              <a:rPr lang="zh-CN" altLang="en-US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efining the vision and strategic direction of the product. </a:t>
            </a: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Understand users' real needs and pain points to ensure the product solves actual problems. Comply with relevant laws and </a:t>
            </a: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  <a:sym typeface="+mn-ea"/>
              </a:rPr>
              <a:t>security </a:t>
            </a: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standards. Privacy, Security, Intellectual property. Consider the technical feasibility of the product direction to ensure the development team can achieve the product vision.</a:t>
            </a:r>
            <a:endParaRPr lang="en-US" altLang="zh-CN"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  <a:p>
            <a:pPr indent="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  </a:t>
            </a:r>
            <a:r>
              <a:rPr lang="zh-CN" altLang="en-US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It's necessary to refer to the best practices in the industry.</a:t>
            </a:r>
            <a:endParaRPr lang="zh-CN" altLang="en-US"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2136140" y="4246245"/>
            <a:ext cx="8041640" cy="243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" name="文本框 58"/>
          <p:cNvSpPr txBox="1"/>
          <p:nvPr>
            <p:custDataLst>
              <p:tags r:id="rId7"/>
            </p:custDataLst>
          </p:nvPr>
        </p:nvSpPr>
        <p:spPr>
          <a:xfrm>
            <a:off x="4278948" y="4418965"/>
            <a:ext cx="5207000" cy="2329815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</a:t>
            </a:r>
            <a:r>
              <a:rPr sz="1200" b="1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External Customer Communication</a:t>
            </a: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: External Customer Communication: Collect and gather requirements from external customers, demonstrate the latest product progress, and gather feedback to follow up and coordinate the resolution of any issues that arise</a:t>
            </a:r>
            <a:r>
              <a:rPr lang="en-US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.</a:t>
            </a:r>
            <a:endParaRPr lang="en-US"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</a:t>
            </a:r>
            <a:r>
              <a:rPr sz="1200" b="1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Internal Requirement Translation</a:t>
            </a: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: Translating requirements into understandable and actionable tasks internally.</a:t>
            </a:r>
            <a:endParaRPr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</a:t>
            </a:r>
            <a:r>
              <a:rPr sz="1200" b="1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Alignment of Development and Business Goals</a:t>
            </a: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: Ensuring alignment between development efforts and business objectives, and ensuring customer satisfaction with progress and results.</a:t>
            </a:r>
            <a:endParaRPr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8"/>
            </p:custDataLst>
          </p:nvPr>
        </p:nvSpPr>
        <p:spPr>
          <a:xfrm>
            <a:off x="2225040" y="4328795"/>
            <a:ext cx="1857375" cy="958850"/>
          </a:xfrm>
          <a:prstGeom prst="roundRect">
            <a:avLst>
              <a:gd name="adj" fmla="val 1088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>
                <a:latin typeface="微软雅黑" charset="-122"/>
              </a:rPr>
              <a:t>Communication</a:t>
            </a:r>
            <a:endParaRPr lang="zh-CN" altLang="en-US" sz="1500" b="1">
              <a:latin typeface="微软雅黑" charset="-122"/>
            </a:endParaRPr>
          </a:p>
        </p:txBody>
      </p:sp>
      <p:grpSp>
        <p:nvGrpSpPr>
          <p:cNvPr id="25" name="组合 13"/>
          <p:cNvGrpSpPr/>
          <p:nvPr/>
        </p:nvGrpSpPr>
        <p:grpSpPr bwMode="auto">
          <a:xfrm rot="0">
            <a:off x="2218690" y="2618105"/>
            <a:ext cx="1857375" cy="958850"/>
            <a:chOff x="717476" y="1291449"/>
            <a:chExt cx="2054324" cy="1106750"/>
          </a:xfrm>
        </p:grpSpPr>
        <p:sp>
          <p:nvSpPr>
            <p:cNvPr id="26" name="圆角矩形 25"/>
            <p:cNvSpPr/>
            <p:nvPr>
              <p:custDataLst>
                <p:tags r:id="rId9"/>
              </p:custDataLst>
            </p:nvPr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charset="-122"/>
              </a:endParaRPr>
            </a:p>
          </p:txBody>
        </p:sp>
        <p:sp>
          <p:nvSpPr>
            <p:cNvPr id="27" name="TextBox 1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42491" y="1465890"/>
              <a:ext cx="1785330" cy="7190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Direction</a:t>
              </a:r>
              <a:endParaRPr lang="zh-CN" altLang="en-US" sz="1600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049145" y="1339850"/>
            <a:ext cx="7940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Collecting requirements, designing and improving, responsible for the entire product lifecycle, tracking development, testing, release, deployment, collecting user feedback, and iterating on the product.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  <p:bldP spid="9" grpId="0" bldLvl="0" animBg="1"/>
      <p:bldP spid="1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三头浪</cp:lastModifiedBy>
  <cp:revision>12</cp:revision>
  <dcterms:created xsi:type="dcterms:W3CDTF">2024-04-29T00:55:40Z</dcterms:created>
  <dcterms:modified xsi:type="dcterms:W3CDTF">2024-04-29T00:55:40Z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A440C698A8E660A96E1A2E6624BAE5F2_41</vt:lpwstr>
  </property>
</Properties>
</file>