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9" r:id="rId6"/>
    <p:sldId id="261" r:id="rId7"/>
    <p:sldId id="262" r:id="rId8"/>
    <p:sldId id="263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B2B2B2"/>
    <a:srgbClr val="202020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064"/>
        <p:guide pos="381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9" Type="http://schemas.openxmlformats.org/officeDocument/2006/relationships/notesSlide" Target="../notesSlides/notesSlide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38.xml"/><Relationship Id="rId16" Type="http://schemas.openxmlformats.org/officeDocument/2006/relationships/tags" Target="../tags/tag37.xml"/><Relationship Id="rId15" Type="http://schemas.openxmlformats.org/officeDocument/2006/relationships/tags" Target="../tags/tag36.xml"/><Relationship Id="rId14" Type="http://schemas.openxmlformats.org/officeDocument/2006/relationships/tags" Target="../tags/tag35.xml"/><Relationship Id="rId13" Type="http://schemas.openxmlformats.org/officeDocument/2006/relationships/tags" Target="../tags/tag34.xml"/><Relationship Id="rId12" Type="http://schemas.openxmlformats.org/officeDocument/2006/relationships/tags" Target="../tags/tag33.xml"/><Relationship Id="rId11" Type="http://schemas.openxmlformats.org/officeDocument/2006/relationships/tags" Target="../tags/tag32.xml"/><Relationship Id="rId10" Type="http://schemas.openxmlformats.org/officeDocument/2006/relationships/tags" Target="../tags/tag31.xml"/><Relationship Id="rId1" Type="http://schemas.openxmlformats.org/officeDocument/2006/relationships/tags" Target="../tags/tag2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2" Type="http://schemas.openxmlformats.org/officeDocument/2006/relationships/slideLayout" Target="../slideLayouts/slideLayout1.xml"/><Relationship Id="rId21" Type="http://schemas.openxmlformats.org/officeDocument/2006/relationships/tags" Target="../tags/tag59.xml"/><Relationship Id="rId20" Type="http://schemas.openxmlformats.org/officeDocument/2006/relationships/tags" Target="../tags/tag58.xml"/><Relationship Id="rId2" Type="http://schemas.openxmlformats.org/officeDocument/2006/relationships/tags" Target="../tags/tag40.xml"/><Relationship Id="rId19" Type="http://schemas.openxmlformats.org/officeDocument/2006/relationships/tags" Target="../tags/tag57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6" Type="http://schemas.openxmlformats.org/officeDocument/2006/relationships/slideLayout" Target="../slideLayouts/slideLayout1.xml"/><Relationship Id="rId25" Type="http://schemas.openxmlformats.org/officeDocument/2006/relationships/tags" Target="../tags/tag84.xml"/><Relationship Id="rId24" Type="http://schemas.openxmlformats.org/officeDocument/2006/relationships/tags" Target="../tags/tag83.xml"/><Relationship Id="rId23" Type="http://schemas.openxmlformats.org/officeDocument/2006/relationships/tags" Target="../tags/tag82.xml"/><Relationship Id="rId22" Type="http://schemas.openxmlformats.org/officeDocument/2006/relationships/tags" Target="../tags/tag81.xml"/><Relationship Id="rId21" Type="http://schemas.openxmlformats.org/officeDocument/2006/relationships/tags" Target="../tags/tag80.xml"/><Relationship Id="rId20" Type="http://schemas.openxmlformats.org/officeDocument/2006/relationships/tags" Target="../tags/tag79.xml"/><Relationship Id="rId2" Type="http://schemas.openxmlformats.org/officeDocument/2006/relationships/tags" Target="../tags/tag61.xml"/><Relationship Id="rId19" Type="http://schemas.openxmlformats.org/officeDocument/2006/relationships/tags" Target="../tags/tag78.xml"/><Relationship Id="rId18" Type="http://schemas.openxmlformats.org/officeDocument/2006/relationships/tags" Target="../tags/tag77.xml"/><Relationship Id="rId17" Type="http://schemas.openxmlformats.org/officeDocument/2006/relationships/tags" Target="../tags/tag76.xml"/><Relationship Id="rId16" Type="http://schemas.openxmlformats.org/officeDocument/2006/relationships/tags" Target="../tags/tag75.xml"/><Relationship Id="rId15" Type="http://schemas.openxmlformats.org/officeDocument/2006/relationships/tags" Target="../tags/tag74.xml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tags" Target="../tags/tag69.xml"/><Relationship Id="rId1" Type="http://schemas.openxmlformats.org/officeDocument/2006/relationships/tags" Target="../tags/tag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189480" y="1598295"/>
            <a:ext cx="754189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Agenda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Understanding the Product Owner (PO) Role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TANOS Vision and Strategy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DELOS Vision and Roadmap</a:t>
            </a:r>
            <a:endParaRPr lang="en-US" altLang="zh-CN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/>
              <a:t>CDI </a:t>
            </a:r>
            <a:r>
              <a:rPr lang="en-US" altLang="zh-CN">
                <a:sym typeface="+mn-ea"/>
              </a:rPr>
              <a:t>Strategic Objectives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38960" y="749935"/>
            <a:ext cx="6088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Introduction to the Product Owner (PO) Role</a:t>
            </a:r>
            <a:endParaRPr lang="zh-CN" altLang="en-US"/>
          </a:p>
        </p:txBody>
      </p:sp>
      <p:sp>
        <p:nvSpPr>
          <p:cNvPr id="4" name="圆角矩形 3"/>
          <p:cNvSpPr/>
          <p:nvPr>
            <p:custDataLst>
              <p:tags r:id="rId1"/>
            </p:custDataLst>
          </p:nvPr>
        </p:nvSpPr>
        <p:spPr>
          <a:xfrm>
            <a:off x="2136140" y="2193290"/>
            <a:ext cx="8042275" cy="18637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 bwMode="auto">
          <a:xfrm>
            <a:off x="2224723" y="2600325"/>
            <a:ext cx="1857375" cy="960438"/>
            <a:chOff x="717476" y="1291449"/>
            <a:chExt cx="2054324" cy="1106750"/>
          </a:xfrm>
        </p:grpSpPr>
        <p:sp>
          <p:nvSpPr>
            <p:cNvPr id="6" name="圆角矩形 5"/>
            <p:cNvSpPr/>
            <p:nvPr>
              <p:custDataLst>
                <p:tags r:id="rId2"/>
              </p:custDataLst>
            </p:nvPr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bg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charset="-122"/>
              </a:endParaRPr>
            </a:p>
          </p:txBody>
        </p:sp>
        <p:sp>
          <p:nvSpPr>
            <p:cNvPr id="7" name="Freeform 41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828093" y="1596949"/>
              <a:ext cx="575913" cy="515873"/>
            </a:xfrm>
            <a:custGeom>
              <a:avLst/>
              <a:gdLst>
                <a:gd name="T0" fmla="*/ 2147483647 w 67"/>
                <a:gd name="T1" fmla="*/ 124018912 h 60"/>
                <a:gd name="T2" fmla="*/ 2147483647 w 67"/>
                <a:gd name="T3" fmla="*/ 0 h 60"/>
                <a:gd name="T4" fmla="*/ 2147483647 w 67"/>
                <a:gd name="T5" fmla="*/ 0 h 60"/>
                <a:gd name="T6" fmla="*/ 2147483647 w 67"/>
                <a:gd name="T7" fmla="*/ 124018912 h 60"/>
                <a:gd name="T8" fmla="*/ 2147483647 w 67"/>
                <a:gd name="T9" fmla="*/ 310059138 h 60"/>
                <a:gd name="T10" fmla="*/ 2147483647 w 67"/>
                <a:gd name="T11" fmla="*/ 868156039 h 60"/>
                <a:gd name="T12" fmla="*/ 2147483647 w 67"/>
                <a:gd name="T13" fmla="*/ 124018912 h 60"/>
                <a:gd name="T14" fmla="*/ 2147483647 w 67"/>
                <a:gd name="T15" fmla="*/ 1922344337 h 60"/>
                <a:gd name="T16" fmla="*/ 2147483647 w 67"/>
                <a:gd name="T17" fmla="*/ 124018912 h 60"/>
                <a:gd name="T18" fmla="*/ 1902898002 w 67"/>
                <a:gd name="T19" fmla="*/ 124018912 h 60"/>
                <a:gd name="T20" fmla="*/ 122771150 w 67"/>
                <a:gd name="T21" fmla="*/ 1922344337 h 60"/>
                <a:gd name="T22" fmla="*/ 122771150 w 67"/>
                <a:gd name="T23" fmla="*/ 2147483647 h 60"/>
                <a:gd name="T24" fmla="*/ 245534466 w 67"/>
                <a:gd name="T25" fmla="*/ 2147483647 h 60"/>
                <a:gd name="T26" fmla="*/ 429691207 w 67"/>
                <a:gd name="T27" fmla="*/ 2147483647 h 60"/>
                <a:gd name="T28" fmla="*/ 2087055172 w 67"/>
                <a:gd name="T29" fmla="*/ 558097024 h 60"/>
                <a:gd name="T30" fmla="*/ 2147483647 w 67"/>
                <a:gd name="T31" fmla="*/ 2147483647 h 60"/>
                <a:gd name="T32" fmla="*/ 2147483647 w 67"/>
                <a:gd name="T33" fmla="*/ 2147483647 h 60"/>
                <a:gd name="T34" fmla="*/ 2147483647 w 67"/>
                <a:gd name="T35" fmla="*/ 1922344337 h 60"/>
                <a:gd name="T36" fmla="*/ 552454614 w 67"/>
                <a:gd name="T37" fmla="*/ 2147483647 h 60"/>
                <a:gd name="T38" fmla="*/ 552454614 w 67"/>
                <a:gd name="T39" fmla="*/ 2147483647 h 60"/>
                <a:gd name="T40" fmla="*/ 797989019 w 67"/>
                <a:gd name="T41" fmla="*/ 2147483647 h 60"/>
                <a:gd name="T42" fmla="*/ 1718749157 w 67"/>
                <a:gd name="T43" fmla="*/ 2147483647 h 60"/>
                <a:gd name="T44" fmla="*/ 1718749157 w 67"/>
                <a:gd name="T45" fmla="*/ 2147483647 h 60"/>
                <a:gd name="T46" fmla="*/ 1780134717 w 67"/>
                <a:gd name="T47" fmla="*/ 2147483647 h 60"/>
                <a:gd name="T48" fmla="*/ 2147483647 w 67"/>
                <a:gd name="T49" fmla="*/ 2147483647 h 60"/>
                <a:gd name="T50" fmla="*/ 2147483647 w 67"/>
                <a:gd name="T51" fmla="*/ 2147483647 h 60"/>
                <a:gd name="T52" fmla="*/ 2147483647 w 67"/>
                <a:gd name="T53" fmla="*/ 2147483647 h 60"/>
                <a:gd name="T54" fmla="*/ 2147483647 w 67"/>
                <a:gd name="T55" fmla="*/ 2147483647 h 60"/>
                <a:gd name="T56" fmla="*/ 2147483647 w 67"/>
                <a:gd name="T57" fmla="*/ 2147483647 h 60"/>
                <a:gd name="T58" fmla="*/ 2147483647 w 67"/>
                <a:gd name="T59" fmla="*/ 2147483647 h 60"/>
                <a:gd name="T60" fmla="*/ 2087055172 w 67"/>
                <a:gd name="T61" fmla="*/ 806142661 h 60"/>
                <a:gd name="T62" fmla="*/ 552454614 w 67"/>
                <a:gd name="T63" fmla="*/ 2147483647 h 60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67"/>
                <a:gd name="T97" fmla="*/ 0 h 60"/>
                <a:gd name="T98" fmla="*/ 67 w 67"/>
                <a:gd name="T99" fmla="*/ 60 h 60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67" h="60">
                  <a:moveTo>
                    <a:pt x="53" y="2"/>
                  </a:moveTo>
                  <a:cubicBezTo>
                    <a:pt x="53" y="1"/>
                    <a:pt x="52" y="0"/>
                    <a:pt x="51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45" y="0"/>
                    <a:pt x="44" y="1"/>
                    <a:pt x="44" y="2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53" y="14"/>
                    <a:pt x="53" y="14"/>
                    <a:pt x="53" y="14"/>
                  </a:cubicBezTo>
                  <a:lnTo>
                    <a:pt x="53" y="2"/>
                  </a:lnTo>
                  <a:close/>
                  <a:moveTo>
                    <a:pt x="66" y="31"/>
                  </a:moveTo>
                  <a:cubicBezTo>
                    <a:pt x="36" y="2"/>
                    <a:pt x="36" y="2"/>
                    <a:pt x="36" y="2"/>
                  </a:cubicBezTo>
                  <a:cubicBezTo>
                    <a:pt x="35" y="0"/>
                    <a:pt x="33" y="0"/>
                    <a:pt x="31" y="2"/>
                  </a:cubicBezTo>
                  <a:cubicBezTo>
                    <a:pt x="2" y="31"/>
                    <a:pt x="2" y="31"/>
                    <a:pt x="2" y="31"/>
                  </a:cubicBezTo>
                  <a:cubicBezTo>
                    <a:pt x="0" y="33"/>
                    <a:pt x="0" y="35"/>
                    <a:pt x="2" y="36"/>
                  </a:cubicBezTo>
                  <a:cubicBezTo>
                    <a:pt x="2" y="37"/>
                    <a:pt x="3" y="37"/>
                    <a:pt x="4" y="37"/>
                  </a:cubicBezTo>
                  <a:cubicBezTo>
                    <a:pt x="5" y="37"/>
                    <a:pt x="6" y="37"/>
                    <a:pt x="7" y="36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61" y="36"/>
                    <a:pt x="61" y="36"/>
                    <a:pt x="61" y="36"/>
                  </a:cubicBezTo>
                  <a:cubicBezTo>
                    <a:pt x="62" y="38"/>
                    <a:pt x="65" y="38"/>
                    <a:pt x="66" y="36"/>
                  </a:cubicBezTo>
                  <a:cubicBezTo>
                    <a:pt x="67" y="35"/>
                    <a:pt x="67" y="33"/>
                    <a:pt x="66" y="31"/>
                  </a:cubicBezTo>
                  <a:close/>
                  <a:moveTo>
                    <a:pt x="9" y="37"/>
                  </a:moveTo>
                  <a:cubicBezTo>
                    <a:pt x="9" y="57"/>
                    <a:pt x="9" y="57"/>
                    <a:pt x="9" y="57"/>
                  </a:cubicBezTo>
                  <a:cubicBezTo>
                    <a:pt x="9" y="59"/>
                    <a:pt x="11" y="60"/>
                    <a:pt x="13" y="60"/>
                  </a:cubicBezTo>
                  <a:cubicBezTo>
                    <a:pt x="28" y="60"/>
                    <a:pt x="28" y="60"/>
                    <a:pt x="28" y="60"/>
                  </a:cubicBezTo>
                  <a:cubicBezTo>
                    <a:pt x="28" y="42"/>
                    <a:pt x="28" y="42"/>
                    <a:pt x="28" y="42"/>
                  </a:cubicBezTo>
                  <a:cubicBezTo>
                    <a:pt x="28" y="42"/>
                    <a:pt x="29" y="41"/>
                    <a:pt x="29" y="41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39" y="41"/>
                    <a:pt x="39" y="42"/>
                    <a:pt x="39" y="42"/>
                  </a:cubicBezTo>
                  <a:cubicBezTo>
                    <a:pt x="39" y="60"/>
                    <a:pt x="39" y="60"/>
                    <a:pt x="39" y="60"/>
                  </a:cubicBezTo>
                  <a:cubicBezTo>
                    <a:pt x="55" y="60"/>
                    <a:pt x="55" y="60"/>
                    <a:pt x="55" y="60"/>
                  </a:cubicBezTo>
                  <a:cubicBezTo>
                    <a:pt x="57" y="60"/>
                    <a:pt x="58" y="59"/>
                    <a:pt x="58" y="57"/>
                  </a:cubicBezTo>
                  <a:cubicBezTo>
                    <a:pt x="58" y="38"/>
                    <a:pt x="58" y="38"/>
                    <a:pt x="58" y="38"/>
                  </a:cubicBezTo>
                  <a:cubicBezTo>
                    <a:pt x="34" y="13"/>
                    <a:pt x="34" y="13"/>
                    <a:pt x="34" y="13"/>
                  </a:cubicBezTo>
                  <a:lnTo>
                    <a:pt x="9" y="3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/>
            <a:p>
              <a:pPr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500" kern="0" dirty="0">
                <a:solidFill>
                  <a:sysClr val="windowText" lastClr="00000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17436" name="TextBox 6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1403648" y="1609636"/>
              <a:ext cx="1224137" cy="57526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2200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标题</a:t>
              </a:r>
              <a:endParaRPr lang="zh-CN" altLang="en-US" sz="2200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8" name="文本框 58"/>
          <p:cNvSpPr txBox="1"/>
          <p:nvPr>
            <p:custDataLst>
              <p:tags r:id="rId5"/>
            </p:custDataLst>
          </p:nvPr>
        </p:nvSpPr>
        <p:spPr>
          <a:xfrm>
            <a:off x="4278948" y="2391410"/>
            <a:ext cx="5207000" cy="1665605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</a:t>
            </a:r>
            <a:r>
              <a:rPr lang="en-US" altLang="zh-CN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D</a:t>
            </a:r>
            <a:r>
              <a:rPr lang="zh-CN" alt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efining the vision and strategic direction of the product.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Understand users' real needs and pain points to ensure the product solves actual problems. Comply with relevant laws and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  <a:sym typeface="+mn-ea"/>
              </a:rPr>
              <a:t>security </a:t>
            </a: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standards. Privacy, Security, Intellectual property. Consider the technical feasibility of the product direction to ensure the development team can achieve the product vision.</a:t>
            </a:r>
            <a:endParaRPr lang="en-US" altLang="zh-CN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indent="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en-US" altLang="zh-CN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  </a:t>
            </a:r>
            <a:r>
              <a:rPr lang="zh-CN" alt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It's necessary to refer to the best practices in the industry.</a:t>
            </a:r>
            <a:endParaRPr lang="zh-CN" altLang="en-US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2136140" y="4246245"/>
            <a:ext cx="8041640" cy="2438400"/>
          </a:xfrm>
          <a:prstGeom prst="roundRect">
            <a:avLst>
              <a:gd name="adj" fmla="val 0"/>
            </a:avLst>
          </a:prstGeom>
          <a:gradFill flip="none" rotWithShape="1">
            <a:gsLst>
              <a:gs pos="6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rgbClr val="E4E4E4"/>
              </a:gs>
              <a:gs pos="80000">
                <a:srgbClr val="F1F1F1"/>
              </a:gs>
              <a:gs pos="43000">
                <a:sysClr val="window" lastClr="FFFFFF"/>
              </a:gs>
            </a:gsLst>
            <a:lin ang="8100000" scaled="1"/>
            <a:tileRect/>
          </a:gradFill>
          <a:ln w="12700" cap="flat" cmpd="sng" algn="ctr">
            <a:solidFill>
              <a:sysClr val="window" lastClr="FFFFFF"/>
            </a:solidFill>
            <a:prstDash val="solid"/>
          </a:ln>
          <a:effectLst>
            <a:outerShdw blurRad="279400" algn="ctr" rotWithShape="0">
              <a:prstClr val="black">
                <a:alpha val="11000"/>
              </a:prstClr>
            </a:outerShdw>
          </a:effectLst>
        </p:spPr>
        <p:txBody>
          <a:bodyPr anchor="ctr"/>
          <a:p>
            <a:pPr algn="ctr" defTabSz="967740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500" kern="0">
              <a:solidFill>
                <a:schemeClr val="accent6">
                  <a:lumMod val="90000"/>
                  <a:lumOff val="10000"/>
                </a:schemeClr>
              </a:solidFill>
              <a:latin typeface="Calibri"/>
              <a:ea typeface="+mn-ea"/>
            </a:endParaRPr>
          </a:p>
        </p:txBody>
      </p:sp>
      <p:sp>
        <p:nvSpPr>
          <p:cNvPr id="10" name="文本框 58"/>
          <p:cNvSpPr txBox="1"/>
          <p:nvPr>
            <p:custDataLst>
              <p:tags r:id="rId7"/>
            </p:custDataLst>
          </p:nvPr>
        </p:nvSpPr>
        <p:spPr>
          <a:xfrm>
            <a:off x="4278948" y="4418965"/>
            <a:ext cx="5207000" cy="2329815"/>
          </a:xfrm>
          <a:prstGeom prst="rect">
            <a:avLst/>
          </a:prstGeom>
          <a:noFill/>
        </p:spPr>
        <p:txBody>
          <a:bodyPr lIns="99212" tIns="49606" rIns="99212" bIns="49606">
            <a:spAutoFit/>
          </a:bodyPr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13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External Customer Communication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External Customer Communication: Collect and gather requirements from external customers, demonstrate the latest product progress, and gather feedback to follow up and coordinate the resolution of any issues that arise</a:t>
            </a:r>
            <a:r>
              <a:rPr lang="en-US"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.</a:t>
            </a:r>
            <a:endParaRPr lang="en-US"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Internal Requirement Translation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Translating requirements into understandable and actionable tasks internally.</a:t>
            </a:r>
            <a:endParaRPr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  <a:p>
            <a:pPr marL="309880" indent="-309880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    </a:t>
            </a:r>
            <a:r>
              <a:rPr sz="1200" b="1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Alignment of Development and Business Goals</a:t>
            </a:r>
            <a:r>
              <a:rPr sz="1200" dirty="0">
                <a:solidFill>
                  <a:srgbClr val="323232"/>
                </a:solidFill>
                <a:latin typeface="微软雅黑" charset="-122"/>
                <a:ea typeface="微软雅黑" charset="-122"/>
              </a:rPr>
              <a:t>: Ensuring alignment between development efforts and business objectives, and ensuring customer satisfaction with progress and results.</a:t>
            </a:r>
            <a:endParaRPr sz="1200" dirty="0">
              <a:solidFill>
                <a:srgbClr val="323232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8"/>
            </p:custDataLst>
          </p:nvPr>
        </p:nvSpPr>
        <p:spPr>
          <a:xfrm>
            <a:off x="2225040" y="4328795"/>
            <a:ext cx="1857375" cy="958850"/>
          </a:xfrm>
          <a:prstGeom prst="roundRect">
            <a:avLst>
              <a:gd name="adj" fmla="val 10880"/>
            </a:avLst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defTabSz="96774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500" b="1">
                <a:latin typeface="微软雅黑" charset="-122"/>
              </a:rPr>
              <a:t>Communication</a:t>
            </a:r>
            <a:endParaRPr lang="zh-CN" altLang="en-US" sz="1500" b="1">
              <a:latin typeface="微软雅黑" charset="-122"/>
            </a:endParaRPr>
          </a:p>
        </p:txBody>
      </p:sp>
      <p:grpSp>
        <p:nvGrpSpPr>
          <p:cNvPr id="25" name="组合 13"/>
          <p:cNvGrpSpPr/>
          <p:nvPr/>
        </p:nvGrpSpPr>
        <p:grpSpPr bwMode="auto">
          <a:xfrm rot="0">
            <a:off x="2218690" y="2618105"/>
            <a:ext cx="1857375" cy="958850"/>
            <a:chOff x="717476" y="1291449"/>
            <a:chExt cx="2054324" cy="1106750"/>
          </a:xfrm>
        </p:grpSpPr>
        <p:sp>
          <p:nvSpPr>
            <p:cNvPr id="26" name="圆角矩形 25"/>
            <p:cNvSpPr/>
            <p:nvPr>
              <p:custDataLst>
                <p:tags r:id="rId9"/>
              </p:custDataLst>
            </p:nvPr>
          </p:nvSpPr>
          <p:spPr>
            <a:xfrm>
              <a:off x="717476" y="1291449"/>
              <a:ext cx="2054324" cy="1106750"/>
            </a:xfrm>
            <a:prstGeom prst="roundRect">
              <a:avLst>
                <a:gd name="adj" fmla="val 10880"/>
              </a:avLst>
            </a:prstGeom>
            <a:solidFill>
              <a:schemeClr val="accent1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 defTabSz="967740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500" b="1">
                <a:latin typeface="微软雅黑" charset="-122"/>
              </a:endParaRPr>
            </a:p>
          </p:txBody>
        </p:sp>
        <p:sp>
          <p:nvSpPr>
            <p:cNvPr id="27" name="TextBox 17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842491" y="1465890"/>
              <a:ext cx="1785330" cy="71902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noAutofit/>
            </a:bodyPr>
            <a:p>
              <a:pPr algn="ctr">
                <a:lnSpc>
                  <a:spcPct val="120000"/>
                </a:lnSpc>
              </a:pPr>
              <a:r>
                <a:rPr lang="zh-CN" altLang="en-US" sz="1600" b="1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Direction</a:t>
              </a:r>
              <a:endParaRPr lang="zh-CN" altLang="en-US" sz="1600" b="1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2049145" y="1339850"/>
            <a:ext cx="79406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Collecting requirements, designing and improving, responsible for the entire product lifecycle, tracking development, testing, release, deployment, collecting user feedback, and iterating on the product.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8" grpId="0"/>
      <p:bldP spid="9" grpId="0" bldLvl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>
            <p:custDataLst>
              <p:tags r:id="rId1"/>
            </p:custDataLst>
          </p:nvPr>
        </p:nvGrpSpPr>
        <p:grpSpPr>
          <a:xfrm>
            <a:off x="1707140" y="3740703"/>
            <a:ext cx="2542683" cy="1680383"/>
            <a:chOff x="3847193" y="3263900"/>
            <a:chExt cx="1669143" cy="1103086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3847193" y="3263900"/>
              <a:ext cx="1669143" cy="1103086"/>
            </a:xfrm>
            <a:prstGeom prst="rect">
              <a:avLst/>
            </a:prstGeom>
            <a:solidFill>
              <a:srgbClr val="CFD90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Ins="468000" rtlCol="0" anchor="ctr">
              <a:normAutofit/>
            </a:bodyPr>
            <a:p>
              <a:pPr lvl="0"/>
              <a:r>
                <a:rPr lang="zh-CN" altLang="en-US" dirty="0">
                  <a:solidFill>
                    <a:sysClr val="window" lastClr="FFFFFF"/>
                  </a:solidFill>
                  <a:latin typeface="Calibri" charset="0"/>
                  <a:ea typeface="宋体" charset="0"/>
                </a:rPr>
                <a:t>Lorem ipsum dolor sit amet</a:t>
              </a:r>
              <a:endParaRPr lang="zh-CN" altLang="en-US" dirty="0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13" name="任意多边形 12"/>
            <p:cNvSpPr/>
            <p:nvPr>
              <p:custDataLst>
                <p:tags r:id="rId3"/>
              </p:custDataLst>
            </p:nvPr>
          </p:nvSpPr>
          <p:spPr>
            <a:xfrm>
              <a:off x="5123543" y="3981450"/>
              <a:ext cx="392793" cy="385536"/>
            </a:xfrm>
            <a:custGeom>
              <a:avLst/>
              <a:gdLst>
                <a:gd name="connsiteX0" fmla="*/ 0 w 390525"/>
                <a:gd name="connsiteY0" fmla="*/ 0 h 400050"/>
                <a:gd name="connsiteX1" fmla="*/ 390525 w 390525"/>
                <a:gd name="connsiteY1" fmla="*/ 0 h 400050"/>
                <a:gd name="connsiteX2" fmla="*/ 390525 w 390525"/>
                <a:gd name="connsiteY2" fmla="*/ 400050 h 400050"/>
                <a:gd name="connsiteX3" fmla="*/ 0 w 3905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400050">
                  <a:moveTo>
                    <a:pt x="0" y="0"/>
                  </a:moveTo>
                  <a:lnTo>
                    <a:pt x="390525" y="0"/>
                  </a:lnTo>
                  <a:lnTo>
                    <a:pt x="390525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D90A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p>
              <a:pPr algn="ctr"/>
              <a:endParaRPr lang="zh-CN" altLang="en-US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4"/>
            </p:custDataLst>
          </p:nvPr>
        </p:nvGrpSpPr>
        <p:grpSpPr>
          <a:xfrm>
            <a:off x="3651463" y="3160309"/>
            <a:ext cx="2542683" cy="1680383"/>
            <a:chOff x="5123543" y="2882900"/>
            <a:chExt cx="1669143" cy="1103086"/>
          </a:xfrm>
        </p:grpSpPr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>
            <a:xfrm>
              <a:off x="5123543" y="2882900"/>
              <a:ext cx="1669143" cy="1103086"/>
            </a:xfrm>
            <a:prstGeom prst="rect">
              <a:avLst/>
            </a:prstGeom>
            <a:solidFill>
              <a:srgbClr val="66D9A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Ins="468000" rtlCol="0" anchor="ctr">
              <a:normAutofit/>
            </a:bodyPr>
            <a:p>
              <a:pPr lvl="0"/>
              <a:r>
                <a:rPr lang="zh-CN" altLang="en-US" dirty="0">
                  <a:solidFill>
                    <a:sysClr val="window" lastClr="FFFFFF"/>
                  </a:solidFill>
                  <a:latin typeface="Calibri" charset="0"/>
                  <a:ea typeface="宋体" charset="0"/>
                </a:rPr>
                <a:t>Lorem ipsum dolor sit amet</a:t>
              </a:r>
              <a:endParaRPr lang="zh-CN" altLang="en-US" dirty="0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16" name="任意多边形 15"/>
            <p:cNvSpPr/>
            <p:nvPr>
              <p:custDataLst>
                <p:tags r:id="rId6"/>
              </p:custDataLst>
            </p:nvPr>
          </p:nvSpPr>
          <p:spPr>
            <a:xfrm>
              <a:off x="6399893" y="3600450"/>
              <a:ext cx="392793" cy="385536"/>
            </a:xfrm>
            <a:custGeom>
              <a:avLst/>
              <a:gdLst>
                <a:gd name="connsiteX0" fmla="*/ 0 w 390525"/>
                <a:gd name="connsiteY0" fmla="*/ 0 h 400050"/>
                <a:gd name="connsiteX1" fmla="*/ 390525 w 390525"/>
                <a:gd name="connsiteY1" fmla="*/ 0 h 400050"/>
                <a:gd name="connsiteX2" fmla="*/ 390525 w 390525"/>
                <a:gd name="connsiteY2" fmla="*/ 400050 h 400050"/>
                <a:gd name="connsiteX3" fmla="*/ 0 w 3905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400050">
                  <a:moveTo>
                    <a:pt x="0" y="0"/>
                  </a:moveTo>
                  <a:lnTo>
                    <a:pt x="390525" y="0"/>
                  </a:lnTo>
                  <a:lnTo>
                    <a:pt x="390525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9AB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p>
              <a:pPr algn="ctr"/>
              <a:endParaRPr lang="zh-CN" altLang="en-US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</p:grpSp>
      <p:sp>
        <p:nvSpPr>
          <p:cNvPr id="21" name="矩形 7"/>
          <p:cNvSpPr/>
          <p:nvPr>
            <p:custDataLst>
              <p:tags r:id="rId7"/>
            </p:custDataLst>
          </p:nvPr>
        </p:nvSpPr>
        <p:spPr>
          <a:xfrm>
            <a:off x="1746931" y="314789"/>
            <a:ext cx="7991223" cy="734904"/>
          </a:xfrm>
          <a:prstGeom prst="rect">
            <a:avLst/>
          </a:prstGeom>
          <a:noFill/>
          <a:ln w="38100" cap="sq" cmpd="sng" algn="ctr">
            <a:noFill/>
            <a:prstDash val="solid"/>
            <a:bevel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p>
            <a:pPr>
              <a:lnSpc>
                <a:spcPct val="130000"/>
              </a:lnSpc>
            </a:pPr>
            <a:r>
              <a:rPr lang="zh-CN" altLang="en-US" sz="3200" dirty="0">
                <a:solidFill>
                  <a:sysClr val="windowText" lastClr="000000"/>
                </a:solidFill>
                <a:latin typeface="Calibri Light" charset="0"/>
                <a:ea typeface="宋体" pitchFamily="2" charset="-122"/>
                <a:cs typeface="+mn-ea"/>
              </a:rPr>
              <a:t>Why choose </a:t>
            </a:r>
            <a:r>
              <a:rPr lang="en-US" altLang="zh-CN" sz="3200" dirty="0">
                <a:solidFill>
                  <a:sysClr val="windowText" lastClr="000000"/>
                </a:solidFill>
                <a:latin typeface="Calibri Light" charset="0"/>
                <a:ea typeface="宋体" pitchFamily="2" charset="-122"/>
                <a:cs typeface="+mn-ea"/>
              </a:rPr>
              <a:t>TANOS</a:t>
            </a:r>
            <a:endParaRPr lang="en-US" altLang="zh-CN" sz="3200" dirty="0">
              <a:solidFill>
                <a:sysClr val="windowText" lastClr="000000"/>
              </a:solidFill>
              <a:latin typeface="Calibri Light" charset="0"/>
              <a:ea typeface="宋体" pitchFamily="2" charset="-122"/>
              <a:cs typeface="+mn-ea"/>
            </a:endParaRPr>
          </a:p>
        </p:txBody>
      </p: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5595833" y="2572934"/>
            <a:ext cx="2542683" cy="1680383"/>
            <a:chOff x="5123543" y="2882900"/>
            <a:chExt cx="1669143" cy="1103086"/>
          </a:xfrm>
        </p:grpSpPr>
        <p:sp>
          <p:nvSpPr>
            <p:cNvPr id="20" name="矩形 19"/>
            <p:cNvSpPr/>
            <p:nvPr>
              <p:custDataLst>
                <p:tags r:id="rId9"/>
              </p:custDataLst>
            </p:nvPr>
          </p:nvSpPr>
          <p:spPr>
            <a:xfrm>
              <a:off x="5123543" y="2882900"/>
              <a:ext cx="1669143" cy="1103086"/>
            </a:xfrm>
            <a:prstGeom prst="rect">
              <a:avLst/>
            </a:prstGeom>
            <a:solidFill>
              <a:srgbClr val="92D05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Ins="468000" rtlCol="0" anchor="ctr">
              <a:normAutofit/>
            </a:bodyPr>
            <a:p>
              <a:pPr lvl="0"/>
              <a:r>
                <a:rPr lang="da-DK" altLang="zh-CN">
                  <a:solidFill>
                    <a:sysClr val="window" lastClr="FFFFFF"/>
                  </a:solidFill>
                  <a:latin typeface="Calibri" charset="0"/>
                  <a:ea typeface="宋体" charset="0"/>
                </a:rPr>
                <a:t>Lorem ipsum dolor sit amet</a:t>
              </a:r>
              <a:endParaRPr lang="zh-CN" altLang="en-US" dirty="0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  <p:sp>
          <p:nvSpPr>
            <p:cNvPr id="22" name="任意多边形 21"/>
            <p:cNvSpPr/>
            <p:nvPr>
              <p:custDataLst>
                <p:tags r:id="rId10"/>
              </p:custDataLst>
            </p:nvPr>
          </p:nvSpPr>
          <p:spPr>
            <a:xfrm>
              <a:off x="6399893" y="3600450"/>
              <a:ext cx="392793" cy="385536"/>
            </a:xfrm>
            <a:custGeom>
              <a:avLst/>
              <a:gdLst>
                <a:gd name="connsiteX0" fmla="*/ 0 w 390525"/>
                <a:gd name="connsiteY0" fmla="*/ 0 h 400050"/>
                <a:gd name="connsiteX1" fmla="*/ 390525 w 390525"/>
                <a:gd name="connsiteY1" fmla="*/ 0 h 400050"/>
                <a:gd name="connsiteX2" fmla="*/ 390525 w 390525"/>
                <a:gd name="connsiteY2" fmla="*/ 400050 h 400050"/>
                <a:gd name="connsiteX3" fmla="*/ 0 w 390525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525" h="400050">
                  <a:moveTo>
                    <a:pt x="0" y="0"/>
                  </a:moveTo>
                  <a:lnTo>
                    <a:pt x="390525" y="0"/>
                  </a:lnTo>
                  <a:lnTo>
                    <a:pt x="390525" y="4000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D9AB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>
              <a:normAutofit/>
            </a:bodyPr>
            <a:p>
              <a:pPr algn="ctr"/>
              <a:endParaRPr lang="zh-CN" altLang="en-US">
                <a:solidFill>
                  <a:sysClr val="window" lastClr="FFFFFF"/>
                </a:solidFill>
                <a:latin typeface="Calibri" charset="0"/>
                <a:ea typeface="宋体" charset="0"/>
              </a:endParaRPr>
            </a:p>
          </p:txBody>
        </p:sp>
      </p:grpSp>
      <p:sp>
        <p:nvSpPr>
          <p:cNvPr id="18" name="五边形 17"/>
          <p:cNvSpPr/>
          <p:nvPr>
            <p:custDataLst>
              <p:tags r:id="rId11"/>
            </p:custDataLst>
          </p:nvPr>
        </p:nvSpPr>
        <p:spPr>
          <a:xfrm>
            <a:off x="7540156" y="1985554"/>
            <a:ext cx="2763095" cy="1680383"/>
          </a:xfrm>
          <a:prstGeom prst="homePlate">
            <a:avLst>
              <a:gd name="adj" fmla="val 31867"/>
            </a:avLst>
          </a:prstGeom>
          <a:solidFill>
            <a:srgbClr val="27BDB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Ins="468000" rtlCol="0" anchor="ctr">
            <a:normAutofit/>
          </a:bodyPr>
          <a:p>
            <a:pPr lvl="0"/>
            <a:r>
              <a:rPr lang="da-DK" altLang="zh-CN">
                <a:solidFill>
                  <a:sysClr val="window" lastClr="FFFFFF"/>
                </a:solidFill>
                <a:latin typeface="Calibri" charset="0"/>
                <a:ea typeface="宋体" charset="0"/>
              </a:rPr>
              <a:t>Lorem ipsum dolor sit amet</a:t>
            </a:r>
            <a:endParaRPr lang="zh-CN" altLang="en-US" dirty="0">
              <a:solidFill>
                <a:sysClr val="window" lastClr="FFFFFF"/>
              </a:solidFill>
              <a:latin typeface="Calibri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/>
          <p:nvPr>
            <p:custDataLst>
              <p:tags r:id="rId1"/>
            </p:custDataLst>
          </p:nvPr>
        </p:nvCxnSpPr>
        <p:spPr>
          <a:xfrm>
            <a:off x="2747628" y="2304319"/>
            <a:ext cx="6696744" cy="0"/>
          </a:xfrm>
          <a:prstGeom prst="line">
            <a:avLst/>
          </a:prstGeom>
          <a:noFill/>
          <a:ln w="28575" cap="flat" cmpd="sng" algn="ctr">
            <a:solidFill>
              <a:srgbClr val="549E39"/>
            </a:solidFill>
            <a:prstDash val="solid"/>
          </a:ln>
          <a:effectLst/>
        </p:spPr>
      </p:cxnSp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2865957" y="2304319"/>
            <a:ext cx="1652312" cy="3174265"/>
            <a:chOff x="1069212" y="2086602"/>
            <a:chExt cx="1397527" cy="2684796"/>
          </a:xfrm>
        </p:grpSpPr>
        <p:sp>
          <p:nvSpPr>
            <p:cNvPr id="52" name="椭圆 51"/>
            <p:cNvSpPr/>
            <p:nvPr>
              <p:custDataLst>
                <p:tags r:id="rId3"/>
              </p:custDataLst>
            </p:nvPr>
          </p:nvSpPr>
          <p:spPr>
            <a:xfrm>
              <a:off x="1299923" y="2446642"/>
              <a:ext cx="936104" cy="936104"/>
            </a:xfrm>
            <a:prstGeom prst="ellipse">
              <a:avLst/>
            </a:prstGeom>
            <a:noFill/>
            <a:ln w="25400" cap="flat" cmpd="sng" algn="ctr">
              <a:solidFill>
                <a:srgbClr val="549E39"/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704020202020204" pitchFamily="34" charset="0"/>
              </a:endParaRPr>
            </a:p>
          </p:txBody>
        </p:sp>
        <p:cxnSp>
          <p:nvCxnSpPr>
            <p:cNvPr id="53" name="直接连接符 52"/>
            <p:cNvCxnSpPr>
              <a:endCxn id="52" idx="0"/>
            </p:cNvCxnSpPr>
            <p:nvPr>
              <p:custDataLst>
                <p:tags r:id="rId4"/>
              </p:custDataLst>
            </p:nvPr>
          </p:nvCxnSpPr>
          <p:spPr>
            <a:xfrm>
              <a:off x="1763621" y="2086602"/>
              <a:ext cx="4354" cy="360040"/>
            </a:xfrm>
            <a:prstGeom prst="line">
              <a:avLst/>
            </a:prstGeom>
            <a:noFill/>
            <a:ln w="28575" cap="flat" cmpd="sng" algn="ctr">
              <a:solidFill>
                <a:srgbClr val="549E39"/>
              </a:solidFill>
              <a:prstDash val="solid"/>
            </a:ln>
            <a:effectLst/>
          </p:spPr>
        </p:cxnSp>
        <p:sp>
          <p:nvSpPr>
            <p:cNvPr id="63" name="椭圆 62"/>
            <p:cNvSpPr/>
            <p:nvPr>
              <p:custDataLst>
                <p:tags r:id="rId5"/>
              </p:custDataLst>
            </p:nvPr>
          </p:nvSpPr>
          <p:spPr>
            <a:xfrm>
              <a:off x="1371931" y="2518650"/>
              <a:ext cx="792088" cy="792088"/>
            </a:xfrm>
            <a:prstGeom prst="ellipse">
              <a:avLst/>
            </a:prstGeom>
            <a:solidFill>
              <a:srgbClr val="549E39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kern="0" dirty="0" smtClean="0">
                  <a:solidFill>
                    <a:sysClr val="window" lastClr="FFFFFF"/>
                  </a:solidFill>
                  <a:latin typeface="Arial" panose="020B0704020202020204" pitchFamily="34" charset="0"/>
                  <a:ea typeface="黑体" charset="0"/>
                  <a:cs typeface="+mn-ea"/>
                  <a:sym typeface="Arial" panose="020B0704020202020204" pitchFamily="34" charset="0"/>
                </a:rPr>
                <a:t>LOREM</a:t>
              </a:r>
              <a:endParaRPr lang="en-US" altLang="zh-CN" kern="0" dirty="0" smtClean="0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  <a:cs typeface="+mn-ea"/>
                <a:sym typeface="Arial" panose="020B0704020202020204" pitchFamily="34" charset="0"/>
              </a:endParaRPr>
            </a:p>
          </p:txBody>
        </p:sp>
        <p:sp>
          <p:nvSpPr>
            <p:cNvPr id="77" name="TextBox 76"/>
            <p:cNvSpPr txBox="1"/>
            <p:nvPr>
              <p:custDataLst>
                <p:tags r:id="rId6"/>
              </p:custDataLst>
            </p:nvPr>
          </p:nvSpPr>
          <p:spPr>
            <a:xfrm>
              <a:off x="1069212" y="3598769"/>
              <a:ext cx="1397527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kern="0" smtClean="0">
                  <a:sym typeface="Arial" panose="020B0704020202020204" pitchFamily="34" charset="0"/>
                </a:rPr>
                <a:t>Lorem ipsum dolor sit amet, consect</a:t>
              </a:r>
              <a:endParaRPr kumimoji="0" lang="en-US" altLang="zh-CN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sym typeface="Arial" panose="020B0704020202020204" pitchFamily="34" charset="0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7"/>
            </p:custDataLst>
          </p:nvPr>
        </p:nvGrpSpPr>
        <p:grpSpPr>
          <a:xfrm>
            <a:off x="5269845" y="2304319"/>
            <a:ext cx="1652312" cy="3174266"/>
            <a:chOff x="2428197" y="2086602"/>
            <a:chExt cx="1397527" cy="2684797"/>
          </a:xfrm>
        </p:grpSpPr>
        <p:sp>
          <p:nvSpPr>
            <p:cNvPr id="54" name="椭圆 53"/>
            <p:cNvSpPr/>
            <p:nvPr>
              <p:custDataLst>
                <p:tags r:id="rId8"/>
              </p:custDataLst>
            </p:nvPr>
          </p:nvSpPr>
          <p:spPr>
            <a:xfrm>
              <a:off x="2659367" y="2446642"/>
              <a:ext cx="936104" cy="936104"/>
            </a:xfrm>
            <a:prstGeom prst="ellipse">
              <a:avLst/>
            </a:prstGeom>
            <a:noFill/>
            <a:ln w="25400" cap="flat" cmpd="sng" algn="ctr">
              <a:solidFill>
                <a:srgbClr val="8AB833"/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704020202020204" pitchFamily="34" charset="0"/>
              </a:endParaRPr>
            </a:p>
          </p:txBody>
        </p:sp>
        <p:cxnSp>
          <p:nvCxnSpPr>
            <p:cNvPr id="55" name="直接连接符 54"/>
            <p:cNvCxnSpPr>
              <a:endCxn id="54" idx="0"/>
            </p:cNvCxnSpPr>
            <p:nvPr>
              <p:custDataLst>
                <p:tags r:id="rId9"/>
              </p:custDataLst>
            </p:nvPr>
          </p:nvCxnSpPr>
          <p:spPr>
            <a:xfrm>
              <a:off x="3127419" y="2086602"/>
              <a:ext cx="0" cy="360040"/>
            </a:xfrm>
            <a:prstGeom prst="line">
              <a:avLst/>
            </a:prstGeom>
            <a:noFill/>
            <a:ln w="28575" cap="flat" cmpd="sng" algn="ctr">
              <a:solidFill>
                <a:srgbClr val="8AB833"/>
              </a:solidFill>
              <a:prstDash val="solid"/>
            </a:ln>
            <a:effectLst/>
          </p:spPr>
        </p:cxnSp>
        <p:sp>
          <p:nvSpPr>
            <p:cNvPr id="66" name="椭圆 65"/>
            <p:cNvSpPr/>
            <p:nvPr>
              <p:custDataLst>
                <p:tags r:id="rId10"/>
              </p:custDataLst>
            </p:nvPr>
          </p:nvSpPr>
          <p:spPr>
            <a:xfrm>
              <a:off x="2738441" y="2518650"/>
              <a:ext cx="792088" cy="792088"/>
            </a:xfrm>
            <a:prstGeom prst="ellipse">
              <a:avLst/>
            </a:prstGeom>
            <a:solidFill>
              <a:srgbClr val="8AB833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kern="0" dirty="0" smtClean="0">
                  <a:solidFill>
                    <a:sysClr val="window" lastClr="FFFFFF"/>
                  </a:solidFill>
                  <a:latin typeface="Arial" panose="020B0704020202020204" pitchFamily="34" charset="0"/>
                  <a:ea typeface="黑体" charset="0"/>
                  <a:cs typeface="+mn-ea"/>
                  <a:sym typeface="Arial" panose="020B0704020202020204" pitchFamily="34" charset="0"/>
                </a:rPr>
                <a:t>LOREM</a:t>
              </a:r>
              <a:endParaRPr lang="en-US" altLang="zh-CN" kern="0" dirty="0" smtClean="0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  <a:cs typeface="+mn-ea"/>
                <a:sym typeface="Arial" panose="020B0704020202020204" pitchFamily="34" charset="0"/>
              </a:endParaRPr>
            </a:p>
          </p:txBody>
        </p: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2428197" y="3598770"/>
              <a:ext cx="1397527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kern="0" smtClean="0">
                  <a:sym typeface="Arial" panose="020B0704020202020204" pitchFamily="34" charset="0"/>
                </a:rPr>
                <a:t>Lorem ipsum dolor sit amet, consect</a:t>
              </a:r>
              <a:endParaRPr lang="en-US" altLang="zh-CN" kern="0" dirty="0">
                <a:sym typeface="Arial" panose="020B0704020202020204" pitchFamily="34" charset="0"/>
              </a:endParaRPr>
            </a:p>
          </p:txBody>
        </p:sp>
      </p:grpSp>
      <p:grpSp>
        <p:nvGrpSpPr>
          <p:cNvPr id="5" name="组合 4"/>
          <p:cNvGrpSpPr/>
          <p:nvPr>
            <p:custDataLst>
              <p:tags r:id="rId12"/>
            </p:custDataLst>
          </p:nvPr>
        </p:nvGrpSpPr>
        <p:grpSpPr>
          <a:xfrm>
            <a:off x="7673731" y="2304319"/>
            <a:ext cx="1652312" cy="3174266"/>
            <a:chOff x="3803565" y="2086602"/>
            <a:chExt cx="1397527" cy="2684797"/>
          </a:xfrm>
        </p:grpSpPr>
        <p:sp>
          <p:nvSpPr>
            <p:cNvPr id="56" name="椭圆 55"/>
            <p:cNvSpPr/>
            <p:nvPr>
              <p:custDataLst>
                <p:tags r:id="rId13"/>
              </p:custDataLst>
            </p:nvPr>
          </p:nvSpPr>
          <p:spPr>
            <a:xfrm>
              <a:off x="4027519" y="2446642"/>
              <a:ext cx="936104" cy="936104"/>
            </a:xfrm>
            <a:prstGeom prst="ellipse">
              <a:avLst/>
            </a:prstGeom>
            <a:noFill/>
            <a:ln w="25400" cap="flat" cmpd="sng" algn="ctr">
              <a:solidFill>
                <a:srgbClr val="549E39"/>
              </a:solidFill>
              <a:prstDash val="solid"/>
            </a:ln>
            <a:effectLst/>
          </p:spPr>
          <p:txBody>
            <a:bodyPr rtlCol="0" anchor="ctr">
              <a:normAutofit/>
            </a:bodyPr>
            <a:lstStyle/>
            <a:p>
              <a:pPr marL="0" marR="0" lvl="0" indent="0" algn="ctr" defTabSz="91440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sym typeface="Arial" panose="020B0704020202020204" pitchFamily="34" charset="0"/>
              </a:endParaRPr>
            </a:p>
          </p:txBody>
        </p:sp>
        <p:cxnSp>
          <p:nvCxnSpPr>
            <p:cNvPr id="57" name="直接连接符 56"/>
            <p:cNvCxnSpPr>
              <a:endCxn id="56" idx="0"/>
            </p:cNvCxnSpPr>
            <p:nvPr>
              <p:custDataLst>
                <p:tags r:id="rId14"/>
              </p:custDataLst>
            </p:nvPr>
          </p:nvCxnSpPr>
          <p:spPr>
            <a:xfrm>
              <a:off x="4495571" y="2086602"/>
              <a:ext cx="0" cy="360040"/>
            </a:xfrm>
            <a:prstGeom prst="line">
              <a:avLst/>
            </a:prstGeom>
            <a:noFill/>
            <a:ln w="28575" cap="flat" cmpd="sng" algn="ctr">
              <a:solidFill>
                <a:srgbClr val="549E39"/>
              </a:solidFill>
              <a:prstDash val="solid"/>
            </a:ln>
            <a:effectLst/>
          </p:spPr>
        </p:cxnSp>
        <p:sp>
          <p:nvSpPr>
            <p:cNvPr id="69" name="椭圆 68"/>
            <p:cNvSpPr/>
            <p:nvPr>
              <p:custDataLst>
                <p:tags r:id="rId15"/>
              </p:custDataLst>
            </p:nvPr>
          </p:nvSpPr>
          <p:spPr>
            <a:xfrm>
              <a:off x="4102084" y="2518650"/>
              <a:ext cx="792088" cy="792088"/>
            </a:xfrm>
            <a:prstGeom prst="ellipse">
              <a:avLst/>
            </a:prstGeom>
            <a:solidFill>
              <a:srgbClr val="549E39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>
              <a:normAutofit/>
            </a:bodyPr>
            <a:lstStyle/>
            <a:p>
              <a:pPr lvl="0" algn="ctr">
                <a:defRPr/>
              </a:pPr>
              <a:r>
                <a:rPr lang="en-US" altLang="zh-CN" kern="0" dirty="0" smtClean="0">
                  <a:solidFill>
                    <a:sysClr val="window" lastClr="FFFFFF"/>
                  </a:solidFill>
                  <a:latin typeface="Arial" panose="020B0704020202020204" pitchFamily="34" charset="0"/>
                  <a:ea typeface="黑体" charset="0"/>
                  <a:cs typeface="+mn-ea"/>
                  <a:sym typeface="Arial" panose="020B0704020202020204" pitchFamily="34" charset="0"/>
                </a:rPr>
                <a:t>LOREM</a:t>
              </a:r>
              <a:endParaRPr lang="en-US" altLang="zh-CN" kern="0" dirty="0" smtClean="0">
                <a:solidFill>
                  <a:sysClr val="window" lastClr="FFFFFF"/>
                </a:solidFill>
                <a:latin typeface="Arial" panose="020B0704020202020204" pitchFamily="34" charset="0"/>
                <a:ea typeface="黑体" charset="0"/>
                <a:cs typeface="+mn-ea"/>
                <a:sym typeface="Arial" panose="020B0704020202020204" pitchFamily="34" charset="0"/>
              </a:endParaRPr>
            </a:p>
          </p:txBody>
        </p:sp>
        <p:sp>
          <p:nvSpPr>
            <p:cNvPr id="79" name="TextBox 78"/>
            <p:cNvSpPr txBox="1"/>
            <p:nvPr>
              <p:custDataLst>
                <p:tags r:id="rId16"/>
              </p:custDataLst>
            </p:nvPr>
          </p:nvSpPr>
          <p:spPr>
            <a:xfrm>
              <a:off x="3803565" y="3598770"/>
              <a:ext cx="1397527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pPr lvl="0" algn="ctr">
                <a:lnSpc>
                  <a:spcPct val="130000"/>
                </a:lnSpc>
                <a:defRPr/>
              </a:pPr>
              <a:r>
                <a:rPr lang="en-US" altLang="zh-CN" kern="0" smtClean="0">
                  <a:sym typeface="Arial" panose="020B0704020202020204" pitchFamily="34" charset="0"/>
                </a:rPr>
                <a:t>Lorem ipsum dolor sit amet, consect</a:t>
              </a:r>
              <a:endParaRPr lang="en-US" altLang="zh-CN" kern="0" dirty="0">
                <a:sym typeface="Arial" panose="020B0704020202020204" pitchFamily="34" charset="0"/>
              </a:endParaRPr>
            </a:p>
          </p:txBody>
        </p:sp>
      </p:grpSp>
      <p:sp>
        <p:nvSpPr>
          <p:cNvPr id="6" name="矩形 5"/>
          <p:cNvSpPr/>
          <p:nvPr>
            <p:custDataLst>
              <p:tags r:id="rId17"/>
            </p:custDataLst>
          </p:nvPr>
        </p:nvSpPr>
        <p:spPr>
          <a:xfrm>
            <a:off x="3219474" y="1427851"/>
            <a:ext cx="5753052" cy="400110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5F5F5F"/>
                </a:solidFill>
                <a:latin typeface="Arial" panose="020B0704020202020204" pitchFamily="34" charset="0"/>
                <a:ea typeface="黑体" charset="0"/>
                <a:cs typeface="+mn-ea"/>
              </a:defRPr>
            </a:lvl9pPr>
          </a:lstStyle>
          <a:p>
            <a:pPr algn="ctr"/>
            <a:r>
              <a:rPr lang="da-DK" altLang="zh-CN" sz="2000" b="1" smtClean="0">
                <a:solidFill>
                  <a:srgbClr val="549E39"/>
                </a:solidFill>
                <a:latin typeface="Arial" panose="020B0704020202020204" pitchFamily="34" charset="0"/>
                <a:ea typeface="黑体" charset="0"/>
                <a:cs typeface="+mn-ea"/>
                <a:sym typeface="Arial" panose="020B0704020202020204" pitchFamily="34" charset="0"/>
              </a:rPr>
              <a:t>LOREM IPSUM DOLOR</a:t>
            </a:r>
            <a:endParaRPr lang="zh-CN" altLang="en-US" sz="2000" b="1" dirty="0">
              <a:solidFill>
                <a:srgbClr val="549E39"/>
              </a:solidFill>
              <a:latin typeface="Arial" panose="020B0704020202020204" pitchFamily="34" charset="0"/>
              <a:ea typeface="黑体" charset="0"/>
              <a:cs typeface="+mn-ea"/>
              <a:sym typeface="Arial" panose="020B07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Freeform 13"/>
          <p:cNvSpPr/>
          <p:nvPr>
            <p:custDataLst>
              <p:tags r:id="rId1"/>
            </p:custDataLst>
          </p:nvPr>
        </p:nvSpPr>
        <p:spPr>
          <a:xfrm flipV="1">
            <a:off x="5838825" y="1322388"/>
            <a:ext cx="668338" cy="668337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  <a:defRPr/>
            </a:pPr>
            <a:endParaRPr lang="en-US" sz="1800" dirty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24" name="Freeform 5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5989638" y="1477963"/>
            <a:ext cx="366712" cy="357187"/>
          </a:xfrm>
          <a:custGeom>
            <a:avLst/>
            <a:gdLst/>
            <a:ahLst/>
            <a:cxnLst>
              <a:cxn ang="0">
                <a:pos x="671" y="73"/>
              </a:cxn>
              <a:cxn ang="0">
                <a:pos x="569" y="25"/>
              </a:cxn>
              <a:cxn ang="0">
                <a:pos x="576" y="4"/>
              </a:cxn>
              <a:cxn ang="0">
                <a:pos x="567" y="0"/>
              </a:cxn>
              <a:cxn ang="0">
                <a:pos x="111" y="1"/>
              </a:cxn>
              <a:cxn ang="0">
                <a:pos x="107" y="18"/>
              </a:cxn>
              <a:cxn ang="0">
                <a:pos x="103" y="73"/>
              </a:cxn>
              <a:cxn ang="0">
                <a:pos x="4" y="77"/>
              </a:cxn>
              <a:cxn ang="0">
                <a:pos x="67" y="254"/>
              </a:cxn>
              <a:cxn ang="0">
                <a:pos x="241" y="392"/>
              </a:cxn>
              <a:cxn ang="0">
                <a:pos x="271" y="444"/>
              </a:cxn>
              <a:cxn ang="0">
                <a:pos x="292" y="590"/>
              </a:cxn>
              <a:cxn ang="0">
                <a:pos x="254" y="594"/>
              </a:cxn>
              <a:cxn ang="0">
                <a:pos x="204" y="629"/>
              </a:cxn>
              <a:cxn ang="0">
                <a:pos x="213" y="662"/>
              </a:cxn>
              <a:cxn ang="0">
                <a:pos x="479" y="654"/>
              </a:cxn>
              <a:cxn ang="0">
                <a:pos x="472" y="617"/>
              </a:cxn>
              <a:cxn ang="0">
                <a:pos x="414" y="590"/>
              </a:cxn>
              <a:cxn ang="0">
                <a:pos x="416" y="455"/>
              </a:cxn>
              <a:cxn ang="0">
                <a:pos x="406" y="437"/>
              </a:cxn>
              <a:cxn ang="0">
                <a:pos x="431" y="397"/>
              </a:cxn>
              <a:cxn ang="0">
                <a:pos x="455" y="357"/>
              </a:cxn>
              <a:cxn ang="0">
                <a:pos x="683" y="85"/>
              </a:cxn>
              <a:cxn ang="0">
                <a:pos x="146" y="288"/>
              </a:cxn>
              <a:cxn ang="0">
                <a:pos x="95" y="244"/>
              </a:cxn>
              <a:cxn ang="0">
                <a:pos x="81" y="229"/>
              </a:cxn>
              <a:cxn ang="0">
                <a:pos x="78" y="224"/>
              </a:cxn>
              <a:cxn ang="0">
                <a:pos x="43" y="166"/>
              </a:cxn>
              <a:cxn ang="0">
                <a:pos x="41" y="161"/>
              </a:cxn>
              <a:cxn ang="0">
                <a:pos x="30" y="130"/>
              </a:cxn>
              <a:cxn ang="0">
                <a:pos x="23" y="97"/>
              </a:cxn>
              <a:cxn ang="0">
                <a:pos x="180" y="307"/>
              </a:cxn>
              <a:cxn ang="0">
                <a:pos x="453" y="141"/>
              </a:cxn>
              <a:cxn ang="0">
                <a:pos x="413" y="266"/>
              </a:cxn>
              <a:cxn ang="0">
                <a:pos x="342" y="222"/>
              </a:cxn>
              <a:cxn ang="0">
                <a:pos x="271" y="266"/>
              </a:cxn>
              <a:cxn ang="0">
                <a:pos x="230" y="141"/>
              </a:cxn>
              <a:cxn ang="0">
                <a:pos x="314" y="135"/>
              </a:cxn>
              <a:cxn ang="0">
                <a:pos x="345" y="57"/>
              </a:cxn>
              <a:cxn ang="0">
                <a:pos x="452" y="135"/>
              </a:cxn>
              <a:cxn ang="0">
                <a:pos x="653" y="103"/>
              </a:cxn>
              <a:cxn ang="0">
                <a:pos x="638" y="156"/>
              </a:cxn>
              <a:cxn ang="0">
                <a:pos x="635" y="163"/>
              </a:cxn>
              <a:cxn ang="0">
                <a:pos x="627" y="179"/>
              </a:cxn>
              <a:cxn ang="0">
                <a:pos x="598" y="226"/>
              </a:cxn>
              <a:cxn ang="0">
                <a:pos x="591" y="234"/>
              </a:cxn>
              <a:cxn ang="0">
                <a:pos x="563" y="263"/>
              </a:cxn>
              <a:cxn ang="0">
                <a:pos x="497" y="307"/>
              </a:cxn>
              <a:cxn ang="0">
                <a:pos x="654" y="97"/>
              </a:cxn>
              <a:cxn ang="0">
                <a:pos x="653" y="103"/>
              </a:cxn>
            </a:cxnLst>
            <a:rect l="0" t="0" r="r" b="b"/>
            <a:pathLst>
              <a:path w="683" h="662">
                <a:moveTo>
                  <a:pt x="680" y="78"/>
                </a:moveTo>
                <a:cubicBezTo>
                  <a:pt x="678" y="75"/>
                  <a:pt x="675" y="73"/>
                  <a:pt x="671" y="73"/>
                </a:cubicBezTo>
                <a:cubicBezTo>
                  <a:pt x="580" y="73"/>
                  <a:pt x="580" y="73"/>
                  <a:pt x="580" y="73"/>
                </a:cubicBezTo>
                <a:cubicBezTo>
                  <a:pt x="577" y="49"/>
                  <a:pt x="571" y="32"/>
                  <a:pt x="569" y="25"/>
                </a:cubicBezTo>
                <a:cubicBezTo>
                  <a:pt x="572" y="23"/>
                  <a:pt x="574" y="20"/>
                  <a:pt x="576" y="18"/>
                </a:cubicBezTo>
                <a:cubicBezTo>
                  <a:pt x="580" y="14"/>
                  <a:pt x="580" y="8"/>
                  <a:pt x="576" y="4"/>
                </a:cubicBezTo>
                <a:cubicBezTo>
                  <a:pt x="575" y="3"/>
                  <a:pt x="574" y="2"/>
                  <a:pt x="572" y="1"/>
                </a:cubicBezTo>
                <a:cubicBezTo>
                  <a:pt x="571" y="1"/>
                  <a:pt x="569" y="0"/>
                  <a:pt x="567" y="0"/>
                </a:cubicBezTo>
                <a:cubicBezTo>
                  <a:pt x="116" y="0"/>
                  <a:pt x="116" y="0"/>
                  <a:pt x="116" y="0"/>
                </a:cubicBezTo>
                <a:cubicBezTo>
                  <a:pt x="114" y="0"/>
                  <a:pt x="112" y="1"/>
                  <a:pt x="111" y="1"/>
                </a:cubicBezTo>
                <a:cubicBezTo>
                  <a:pt x="109" y="2"/>
                  <a:pt x="108" y="3"/>
                  <a:pt x="107" y="4"/>
                </a:cubicBezTo>
                <a:cubicBezTo>
                  <a:pt x="103" y="8"/>
                  <a:pt x="103" y="14"/>
                  <a:pt x="107" y="18"/>
                </a:cubicBezTo>
                <a:cubicBezTo>
                  <a:pt x="109" y="20"/>
                  <a:pt x="111" y="23"/>
                  <a:pt x="114" y="25"/>
                </a:cubicBezTo>
                <a:cubicBezTo>
                  <a:pt x="112" y="32"/>
                  <a:pt x="107" y="49"/>
                  <a:pt x="10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8" y="73"/>
                  <a:pt x="6" y="75"/>
                  <a:pt x="4" y="77"/>
                </a:cubicBezTo>
                <a:cubicBezTo>
                  <a:pt x="1" y="79"/>
                  <a:pt x="0" y="82"/>
                  <a:pt x="0" y="85"/>
                </a:cubicBezTo>
                <a:cubicBezTo>
                  <a:pt x="5" y="147"/>
                  <a:pt x="28" y="206"/>
                  <a:pt x="67" y="254"/>
                </a:cubicBezTo>
                <a:cubicBezTo>
                  <a:pt x="108" y="304"/>
                  <a:pt x="165" y="341"/>
                  <a:pt x="228" y="357"/>
                </a:cubicBezTo>
                <a:cubicBezTo>
                  <a:pt x="225" y="368"/>
                  <a:pt x="224" y="385"/>
                  <a:pt x="241" y="392"/>
                </a:cubicBezTo>
                <a:cubicBezTo>
                  <a:pt x="253" y="397"/>
                  <a:pt x="266" y="403"/>
                  <a:pt x="275" y="413"/>
                </a:cubicBezTo>
                <a:cubicBezTo>
                  <a:pt x="284" y="423"/>
                  <a:pt x="281" y="435"/>
                  <a:pt x="271" y="444"/>
                </a:cubicBezTo>
                <a:cubicBezTo>
                  <a:pt x="268" y="447"/>
                  <a:pt x="267" y="450"/>
                  <a:pt x="268" y="455"/>
                </a:cubicBezTo>
                <a:cubicBezTo>
                  <a:pt x="292" y="590"/>
                  <a:pt x="292" y="590"/>
                  <a:pt x="292" y="590"/>
                </a:cubicBezTo>
                <a:cubicBezTo>
                  <a:pt x="269" y="590"/>
                  <a:pt x="269" y="590"/>
                  <a:pt x="269" y="590"/>
                </a:cubicBezTo>
                <a:cubicBezTo>
                  <a:pt x="264" y="590"/>
                  <a:pt x="258" y="591"/>
                  <a:pt x="254" y="594"/>
                </a:cubicBezTo>
                <a:cubicBezTo>
                  <a:pt x="212" y="617"/>
                  <a:pt x="212" y="617"/>
                  <a:pt x="212" y="617"/>
                </a:cubicBezTo>
                <a:cubicBezTo>
                  <a:pt x="208" y="619"/>
                  <a:pt x="204" y="624"/>
                  <a:pt x="204" y="629"/>
                </a:cubicBezTo>
                <a:cubicBezTo>
                  <a:pt x="204" y="654"/>
                  <a:pt x="204" y="654"/>
                  <a:pt x="204" y="654"/>
                </a:cubicBezTo>
                <a:cubicBezTo>
                  <a:pt x="204" y="659"/>
                  <a:pt x="208" y="662"/>
                  <a:pt x="213" y="662"/>
                </a:cubicBezTo>
                <a:cubicBezTo>
                  <a:pt x="471" y="662"/>
                  <a:pt x="471" y="662"/>
                  <a:pt x="471" y="662"/>
                </a:cubicBezTo>
                <a:cubicBezTo>
                  <a:pt x="475" y="662"/>
                  <a:pt x="479" y="659"/>
                  <a:pt x="479" y="654"/>
                </a:cubicBezTo>
                <a:cubicBezTo>
                  <a:pt x="479" y="628"/>
                  <a:pt x="479" y="628"/>
                  <a:pt x="479" y="628"/>
                </a:cubicBezTo>
                <a:cubicBezTo>
                  <a:pt x="479" y="624"/>
                  <a:pt x="476" y="619"/>
                  <a:pt x="472" y="617"/>
                </a:cubicBezTo>
                <a:cubicBezTo>
                  <a:pt x="461" y="611"/>
                  <a:pt x="440" y="600"/>
                  <a:pt x="429" y="594"/>
                </a:cubicBezTo>
                <a:cubicBezTo>
                  <a:pt x="426" y="591"/>
                  <a:pt x="419" y="590"/>
                  <a:pt x="414" y="590"/>
                </a:cubicBezTo>
                <a:cubicBezTo>
                  <a:pt x="392" y="590"/>
                  <a:pt x="392" y="590"/>
                  <a:pt x="392" y="590"/>
                </a:cubicBezTo>
                <a:cubicBezTo>
                  <a:pt x="392" y="590"/>
                  <a:pt x="415" y="456"/>
                  <a:pt x="416" y="455"/>
                </a:cubicBezTo>
                <a:cubicBezTo>
                  <a:pt x="416" y="452"/>
                  <a:pt x="416" y="448"/>
                  <a:pt x="414" y="446"/>
                </a:cubicBezTo>
                <a:cubicBezTo>
                  <a:pt x="411" y="443"/>
                  <a:pt x="408" y="440"/>
                  <a:pt x="406" y="437"/>
                </a:cubicBezTo>
                <a:cubicBezTo>
                  <a:pt x="403" y="432"/>
                  <a:pt x="402" y="427"/>
                  <a:pt x="403" y="421"/>
                </a:cubicBezTo>
                <a:cubicBezTo>
                  <a:pt x="407" y="409"/>
                  <a:pt x="421" y="402"/>
                  <a:pt x="431" y="397"/>
                </a:cubicBezTo>
                <a:cubicBezTo>
                  <a:pt x="435" y="395"/>
                  <a:pt x="438" y="394"/>
                  <a:pt x="442" y="392"/>
                </a:cubicBezTo>
                <a:cubicBezTo>
                  <a:pt x="460" y="385"/>
                  <a:pt x="458" y="368"/>
                  <a:pt x="455" y="357"/>
                </a:cubicBezTo>
                <a:cubicBezTo>
                  <a:pt x="518" y="340"/>
                  <a:pt x="575" y="304"/>
                  <a:pt x="616" y="254"/>
                </a:cubicBezTo>
                <a:cubicBezTo>
                  <a:pt x="655" y="206"/>
                  <a:pt x="679" y="147"/>
                  <a:pt x="683" y="85"/>
                </a:cubicBezTo>
                <a:cubicBezTo>
                  <a:pt x="683" y="83"/>
                  <a:pt x="682" y="80"/>
                  <a:pt x="680" y="78"/>
                </a:cubicBezTo>
                <a:close/>
                <a:moveTo>
                  <a:pt x="146" y="288"/>
                </a:moveTo>
                <a:cubicBezTo>
                  <a:pt x="133" y="279"/>
                  <a:pt x="125" y="273"/>
                  <a:pt x="114" y="263"/>
                </a:cubicBezTo>
                <a:cubicBezTo>
                  <a:pt x="108" y="257"/>
                  <a:pt x="101" y="251"/>
                  <a:pt x="95" y="244"/>
                </a:cubicBezTo>
                <a:cubicBezTo>
                  <a:pt x="91" y="241"/>
                  <a:pt x="88" y="237"/>
                  <a:pt x="85" y="234"/>
                </a:cubicBezTo>
                <a:cubicBezTo>
                  <a:pt x="84" y="232"/>
                  <a:pt x="82" y="230"/>
                  <a:pt x="81" y="229"/>
                </a:cubicBezTo>
                <a:cubicBezTo>
                  <a:pt x="80" y="228"/>
                  <a:pt x="80" y="227"/>
                  <a:pt x="79" y="226"/>
                </a:cubicBezTo>
                <a:cubicBezTo>
                  <a:pt x="79" y="226"/>
                  <a:pt x="78" y="225"/>
                  <a:pt x="78" y="224"/>
                </a:cubicBezTo>
                <a:cubicBezTo>
                  <a:pt x="67" y="210"/>
                  <a:pt x="57" y="195"/>
                  <a:pt x="49" y="179"/>
                </a:cubicBezTo>
                <a:cubicBezTo>
                  <a:pt x="47" y="175"/>
                  <a:pt x="45" y="171"/>
                  <a:pt x="43" y="166"/>
                </a:cubicBezTo>
                <a:cubicBezTo>
                  <a:pt x="42" y="163"/>
                  <a:pt x="42" y="163"/>
                  <a:pt x="42" y="163"/>
                </a:cubicBezTo>
                <a:cubicBezTo>
                  <a:pt x="42" y="163"/>
                  <a:pt x="41" y="161"/>
                  <a:pt x="41" y="161"/>
                </a:cubicBezTo>
                <a:cubicBezTo>
                  <a:pt x="40" y="159"/>
                  <a:pt x="40" y="158"/>
                  <a:pt x="39" y="156"/>
                </a:cubicBezTo>
                <a:cubicBezTo>
                  <a:pt x="36" y="147"/>
                  <a:pt x="33" y="139"/>
                  <a:pt x="30" y="130"/>
                </a:cubicBezTo>
                <a:cubicBezTo>
                  <a:pt x="28" y="121"/>
                  <a:pt x="26" y="112"/>
                  <a:pt x="24" y="103"/>
                </a:cubicBezTo>
                <a:cubicBezTo>
                  <a:pt x="24" y="101"/>
                  <a:pt x="23" y="99"/>
                  <a:pt x="23" y="97"/>
                </a:cubicBezTo>
                <a:cubicBezTo>
                  <a:pt x="97" y="97"/>
                  <a:pt x="97" y="97"/>
                  <a:pt x="97" y="97"/>
                </a:cubicBezTo>
                <a:cubicBezTo>
                  <a:pt x="93" y="159"/>
                  <a:pt x="105" y="244"/>
                  <a:pt x="180" y="307"/>
                </a:cubicBezTo>
                <a:cubicBezTo>
                  <a:pt x="168" y="301"/>
                  <a:pt x="156" y="295"/>
                  <a:pt x="146" y="288"/>
                </a:cubicBezTo>
                <a:close/>
                <a:moveTo>
                  <a:pt x="453" y="141"/>
                </a:moveTo>
                <a:cubicBezTo>
                  <a:pt x="388" y="188"/>
                  <a:pt x="388" y="188"/>
                  <a:pt x="388" y="188"/>
                </a:cubicBezTo>
                <a:cubicBezTo>
                  <a:pt x="413" y="266"/>
                  <a:pt x="413" y="266"/>
                  <a:pt x="413" y="266"/>
                </a:cubicBezTo>
                <a:cubicBezTo>
                  <a:pt x="415" y="271"/>
                  <a:pt x="412" y="273"/>
                  <a:pt x="408" y="270"/>
                </a:cubicBezTo>
                <a:cubicBezTo>
                  <a:pt x="342" y="222"/>
                  <a:pt x="342" y="222"/>
                  <a:pt x="342" y="222"/>
                </a:cubicBezTo>
                <a:cubicBezTo>
                  <a:pt x="276" y="270"/>
                  <a:pt x="276" y="270"/>
                  <a:pt x="276" y="270"/>
                </a:cubicBezTo>
                <a:cubicBezTo>
                  <a:pt x="271" y="273"/>
                  <a:pt x="269" y="271"/>
                  <a:pt x="271" y="266"/>
                </a:cubicBezTo>
                <a:cubicBezTo>
                  <a:pt x="296" y="188"/>
                  <a:pt x="296" y="188"/>
                  <a:pt x="296" y="188"/>
                </a:cubicBezTo>
                <a:cubicBezTo>
                  <a:pt x="230" y="141"/>
                  <a:pt x="230" y="141"/>
                  <a:pt x="230" y="141"/>
                </a:cubicBezTo>
                <a:cubicBezTo>
                  <a:pt x="225" y="137"/>
                  <a:pt x="226" y="135"/>
                  <a:pt x="232" y="135"/>
                </a:cubicBezTo>
                <a:cubicBezTo>
                  <a:pt x="314" y="135"/>
                  <a:pt x="314" y="135"/>
                  <a:pt x="314" y="135"/>
                </a:cubicBezTo>
                <a:cubicBezTo>
                  <a:pt x="339" y="57"/>
                  <a:pt x="339" y="57"/>
                  <a:pt x="339" y="57"/>
                </a:cubicBezTo>
                <a:cubicBezTo>
                  <a:pt x="340" y="52"/>
                  <a:pt x="343" y="52"/>
                  <a:pt x="345" y="57"/>
                </a:cubicBezTo>
                <a:cubicBezTo>
                  <a:pt x="370" y="135"/>
                  <a:pt x="370" y="135"/>
                  <a:pt x="370" y="135"/>
                </a:cubicBezTo>
                <a:cubicBezTo>
                  <a:pt x="452" y="135"/>
                  <a:pt x="452" y="135"/>
                  <a:pt x="452" y="135"/>
                </a:cubicBezTo>
                <a:cubicBezTo>
                  <a:pt x="457" y="134"/>
                  <a:pt x="458" y="137"/>
                  <a:pt x="453" y="141"/>
                </a:cubicBezTo>
                <a:close/>
                <a:moveTo>
                  <a:pt x="653" y="103"/>
                </a:moveTo>
                <a:cubicBezTo>
                  <a:pt x="651" y="112"/>
                  <a:pt x="649" y="121"/>
                  <a:pt x="647" y="130"/>
                </a:cubicBezTo>
                <a:cubicBezTo>
                  <a:pt x="644" y="139"/>
                  <a:pt x="641" y="147"/>
                  <a:pt x="638" y="156"/>
                </a:cubicBezTo>
                <a:cubicBezTo>
                  <a:pt x="637" y="158"/>
                  <a:pt x="636" y="159"/>
                  <a:pt x="636" y="161"/>
                </a:cubicBezTo>
                <a:cubicBezTo>
                  <a:pt x="636" y="161"/>
                  <a:pt x="635" y="163"/>
                  <a:pt x="635" y="163"/>
                </a:cubicBezTo>
                <a:cubicBezTo>
                  <a:pt x="634" y="166"/>
                  <a:pt x="634" y="166"/>
                  <a:pt x="634" y="166"/>
                </a:cubicBezTo>
                <a:cubicBezTo>
                  <a:pt x="632" y="171"/>
                  <a:pt x="630" y="175"/>
                  <a:pt x="627" y="179"/>
                </a:cubicBezTo>
                <a:cubicBezTo>
                  <a:pt x="619" y="195"/>
                  <a:pt x="610" y="210"/>
                  <a:pt x="599" y="224"/>
                </a:cubicBezTo>
                <a:cubicBezTo>
                  <a:pt x="599" y="225"/>
                  <a:pt x="598" y="226"/>
                  <a:pt x="598" y="226"/>
                </a:cubicBezTo>
                <a:cubicBezTo>
                  <a:pt x="597" y="227"/>
                  <a:pt x="596" y="228"/>
                  <a:pt x="596" y="229"/>
                </a:cubicBezTo>
                <a:cubicBezTo>
                  <a:pt x="594" y="230"/>
                  <a:pt x="593" y="232"/>
                  <a:pt x="591" y="234"/>
                </a:cubicBezTo>
                <a:cubicBezTo>
                  <a:pt x="588" y="237"/>
                  <a:pt x="585" y="241"/>
                  <a:pt x="582" y="244"/>
                </a:cubicBezTo>
                <a:cubicBezTo>
                  <a:pt x="576" y="251"/>
                  <a:pt x="569" y="257"/>
                  <a:pt x="563" y="263"/>
                </a:cubicBezTo>
                <a:cubicBezTo>
                  <a:pt x="551" y="273"/>
                  <a:pt x="544" y="279"/>
                  <a:pt x="531" y="288"/>
                </a:cubicBezTo>
                <a:cubicBezTo>
                  <a:pt x="520" y="295"/>
                  <a:pt x="509" y="301"/>
                  <a:pt x="497" y="307"/>
                </a:cubicBezTo>
                <a:cubicBezTo>
                  <a:pt x="571" y="244"/>
                  <a:pt x="584" y="159"/>
                  <a:pt x="580" y="97"/>
                </a:cubicBezTo>
                <a:cubicBezTo>
                  <a:pt x="654" y="97"/>
                  <a:pt x="654" y="97"/>
                  <a:pt x="654" y="97"/>
                </a:cubicBezTo>
                <a:cubicBezTo>
                  <a:pt x="653" y="99"/>
                  <a:pt x="653" y="101"/>
                  <a:pt x="653" y="103"/>
                </a:cubicBezTo>
                <a:close/>
                <a:moveTo>
                  <a:pt x="653" y="103"/>
                </a:moveTo>
                <a:cubicBezTo>
                  <a:pt x="653" y="103"/>
                  <a:pt x="653" y="103"/>
                  <a:pt x="653" y="103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45" name="Freeform 10"/>
          <p:cNvSpPr/>
          <p:nvPr>
            <p:custDataLst>
              <p:tags r:id="rId3"/>
            </p:custDataLst>
          </p:nvPr>
        </p:nvSpPr>
        <p:spPr>
          <a:xfrm flipV="1">
            <a:off x="7105650" y="1727200"/>
            <a:ext cx="669925" cy="66992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  <a:defRPr/>
            </a:pPr>
            <a:endParaRPr lang="en-US" sz="1800" dirty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46" name="Freeform 170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7261225" y="1909763"/>
            <a:ext cx="360363" cy="304800"/>
          </a:xfrm>
          <a:custGeom>
            <a:avLst/>
            <a:gdLst/>
            <a:ahLst/>
            <a:cxnLst>
              <a:cxn ang="0">
                <a:pos x="244" y="216"/>
              </a:cxn>
              <a:cxn ang="0">
                <a:pos x="12" y="216"/>
              </a:cxn>
              <a:cxn ang="0">
                <a:pos x="0" y="204"/>
              </a:cxn>
              <a:cxn ang="0">
                <a:pos x="0" y="12"/>
              </a:cxn>
              <a:cxn ang="0">
                <a:pos x="12" y="0"/>
              </a:cxn>
              <a:cxn ang="0">
                <a:pos x="24" y="12"/>
              </a:cxn>
              <a:cxn ang="0">
                <a:pos x="24" y="164"/>
              </a:cxn>
              <a:cxn ang="0">
                <a:pos x="24" y="192"/>
              </a:cxn>
              <a:cxn ang="0">
                <a:pos x="244" y="192"/>
              </a:cxn>
              <a:cxn ang="0">
                <a:pos x="256" y="204"/>
              </a:cxn>
              <a:cxn ang="0">
                <a:pos x="244" y="216"/>
              </a:cxn>
              <a:cxn ang="0">
                <a:pos x="216" y="180"/>
              </a:cxn>
              <a:cxn ang="0">
                <a:pos x="192" y="180"/>
              </a:cxn>
              <a:cxn ang="0">
                <a:pos x="180" y="168"/>
              </a:cxn>
              <a:cxn ang="0">
                <a:pos x="180" y="84"/>
              </a:cxn>
              <a:cxn ang="0">
                <a:pos x="192" y="72"/>
              </a:cxn>
              <a:cxn ang="0">
                <a:pos x="216" y="72"/>
              </a:cxn>
              <a:cxn ang="0">
                <a:pos x="228" y="84"/>
              </a:cxn>
              <a:cxn ang="0">
                <a:pos x="228" y="168"/>
              </a:cxn>
              <a:cxn ang="0">
                <a:pos x="216" y="180"/>
              </a:cxn>
              <a:cxn ang="0">
                <a:pos x="148" y="180"/>
              </a:cxn>
              <a:cxn ang="0">
                <a:pos x="124" y="180"/>
              </a:cxn>
              <a:cxn ang="0">
                <a:pos x="112" y="168"/>
              </a:cxn>
              <a:cxn ang="0">
                <a:pos x="112" y="36"/>
              </a:cxn>
              <a:cxn ang="0">
                <a:pos x="124" y="24"/>
              </a:cxn>
              <a:cxn ang="0">
                <a:pos x="148" y="24"/>
              </a:cxn>
              <a:cxn ang="0">
                <a:pos x="160" y="36"/>
              </a:cxn>
              <a:cxn ang="0">
                <a:pos x="160" y="168"/>
              </a:cxn>
              <a:cxn ang="0">
                <a:pos x="148" y="180"/>
              </a:cxn>
              <a:cxn ang="0">
                <a:pos x="80" y="180"/>
              </a:cxn>
              <a:cxn ang="0">
                <a:pos x="56" y="180"/>
              </a:cxn>
              <a:cxn ang="0">
                <a:pos x="44" y="168"/>
              </a:cxn>
              <a:cxn ang="0">
                <a:pos x="44" y="144"/>
              </a:cxn>
              <a:cxn ang="0">
                <a:pos x="56" y="132"/>
              </a:cxn>
              <a:cxn ang="0">
                <a:pos x="80" y="132"/>
              </a:cxn>
              <a:cxn ang="0">
                <a:pos x="92" y="144"/>
              </a:cxn>
              <a:cxn ang="0">
                <a:pos x="92" y="168"/>
              </a:cxn>
              <a:cxn ang="0">
                <a:pos x="80" y="180"/>
              </a:cxn>
            </a:cxnLst>
            <a:rect l="0" t="0" r="r" b="b"/>
            <a:pathLst>
              <a:path w="256" h="216">
                <a:moveTo>
                  <a:pt x="244" y="216"/>
                </a:moveTo>
                <a:cubicBezTo>
                  <a:pt x="12" y="216"/>
                  <a:pt x="12" y="216"/>
                  <a:pt x="12" y="216"/>
                </a:cubicBezTo>
                <a:cubicBezTo>
                  <a:pt x="5" y="216"/>
                  <a:pt x="0" y="211"/>
                  <a:pt x="0" y="204"/>
                </a:cubicBezTo>
                <a:cubicBezTo>
                  <a:pt x="0" y="12"/>
                  <a:pt x="0" y="12"/>
                  <a:pt x="0" y="12"/>
                </a:cubicBezTo>
                <a:cubicBezTo>
                  <a:pt x="0" y="5"/>
                  <a:pt x="5" y="0"/>
                  <a:pt x="12" y="0"/>
                </a:cubicBezTo>
                <a:cubicBezTo>
                  <a:pt x="19" y="0"/>
                  <a:pt x="24" y="5"/>
                  <a:pt x="24" y="12"/>
                </a:cubicBezTo>
                <a:cubicBezTo>
                  <a:pt x="24" y="164"/>
                  <a:pt x="24" y="164"/>
                  <a:pt x="24" y="164"/>
                </a:cubicBezTo>
                <a:cubicBezTo>
                  <a:pt x="24" y="192"/>
                  <a:pt x="24" y="192"/>
                  <a:pt x="24" y="192"/>
                </a:cubicBezTo>
                <a:cubicBezTo>
                  <a:pt x="244" y="192"/>
                  <a:pt x="244" y="192"/>
                  <a:pt x="244" y="192"/>
                </a:cubicBezTo>
                <a:cubicBezTo>
                  <a:pt x="251" y="192"/>
                  <a:pt x="256" y="197"/>
                  <a:pt x="256" y="204"/>
                </a:cubicBezTo>
                <a:cubicBezTo>
                  <a:pt x="256" y="211"/>
                  <a:pt x="251" y="216"/>
                  <a:pt x="244" y="216"/>
                </a:cubicBezTo>
                <a:moveTo>
                  <a:pt x="216" y="180"/>
                </a:moveTo>
                <a:cubicBezTo>
                  <a:pt x="192" y="180"/>
                  <a:pt x="192" y="180"/>
                  <a:pt x="192" y="180"/>
                </a:cubicBezTo>
                <a:cubicBezTo>
                  <a:pt x="185" y="180"/>
                  <a:pt x="180" y="175"/>
                  <a:pt x="180" y="168"/>
                </a:cubicBezTo>
                <a:cubicBezTo>
                  <a:pt x="180" y="84"/>
                  <a:pt x="180" y="84"/>
                  <a:pt x="180" y="84"/>
                </a:cubicBezTo>
                <a:cubicBezTo>
                  <a:pt x="180" y="77"/>
                  <a:pt x="185" y="72"/>
                  <a:pt x="192" y="72"/>
                </a:cubicBezTo>
                <a:cubicBezTo>
                  <a:pt x="216" y="72"/>
                  <a:pt x="216" y="72"/>
                  <a:pt x="216" y="72"/>
                </a:cubicBezTo>
                <a:cubicBezTo>
                  <a:pt x="223" y="72"/>
                  <a:pt x="228" y="77"/>
                  <a:pt x="228" y="84"/>
                </a:cubicBezTo>
                <a:cubicBezTo>
                  <a:pt x="228" y="168"/>
                  <a:pt x="228" y="168"/>
                  <a:pt x="228" y="168"/>
                </a:cubicBezTo>
                <a:cubicBezTo>
                  <a:pt x="228" y="175"/>
                  <a:pt x="223" y="180"/>
                  <a:pt x="216" y="180"/>
                </a:cubicBezTo>
                <a:moveTo>
                  <a:pt x="148" y="180"/>
                </a:moveTo>
                <a:cubicBezTo>
                  <a:pt x="124" y="180"/>
                  <a:pt x="124" y="180"/>
                  <a:pt x="124" y="180"/>
                </a:cubicBezTo>
                <a:cubicBezTo>
                  <a:pt x="117" y="180"/>
                  <a:pt x="112" y="175"/>
                  <a:pt x="112" y="168"/>
                </a:cubicBezTo>
                <a:cubicBezTo>
                  <a:pt x="112" y="36"/>
                  <a:pt x="112" y="36"/>
                  <a:pt x="112" y="36"/>
                </a:cubicBezTo>
                <a:cubicBezTo>
                  <a:pt x="112" y="29"/>
                  <a:pt x="117" y="24"/>
                  <a:pt x="124" y="24"/>
                </a:cubicBezTo>
                <a:cubicBezTo>
                  <a:pt x="148" y="24"/>
                  <a:pt x="148" y="24"/>
                  <a:pt x="148" y="24"/>
                </a:cubicBezTo>
                <a:cubicBezTo>
                  <a:pt x="155" y="24"/>
                  <a:pt x="160" y="29"/>
                  <a:pt x="160" y="36"/>
                </a:cubicBezTo>
                <a:cubicBezTo>
                  <a:pt x="160" y="168"/>
                  <a:pt x="160" y="168"/>
                  <a:pt x="160" y="168"/>
                </a:cubicBezTo>
                <a:cubicBezTo>
                  <a:pt x="160" y="175"/>
                  <a:pt x="155" y="180"/>
                  <a:pt x="148" y="180"/>
                </a:cubicBezTo>
                <a:moveTo>
                  <a:pt x="80" y="180"/>
                </a:moveTo>
                <a:cubicBezTo>
                  <a:pt x="56" y="180"/>
                  <a:pt x="56" y="180"/>
                  <a:pt x="56" y="180"/>
                </a:cubicBezTo>
                <a:cubicBezTo>
                  <a:pt x="49" y="180"/>
                  <a:pt x="44" y="175"/>
                  <a:pt x="44" y="168"/>
                </a:cubicBezTo>
                <a:cubicBezTo>
                  <a:pt x="44" y="144"/>
                  <a:pt x="44" y="144"/>
                  <a:pt x="44" y="144"/>
                </a:cubicBezTo>
                <a:cubicBezTo>
                  <a:pt x="44" y="137"/>
                  <a:pt x="49" y="132"/>
                  <a:pt x="56" y="132"/>
                </a:cubicBezTo>
                <a:cubicBezTo>
                  <a:pt x="80" y="132"/>
                  <a:pt x="80" y="132"/>
                  <a:pt x="80" y="132"/>
                </a:cubicBezTo>
                <a:cubicBezTo>
                  <a:pt x="87" y="132"/>
                  <a:pt x="92" y="137"/>
                  <a:pt x="92" y="144"/>
                </a:cubicBezTo>
                <a:cubicBezTo>
                  <a:pt x="92" y="168"/>
                  <a:pt x="92" y="168"/>
                  <a:pt x="92" y="168"/>
                </a:cubicBezTo>
                <a:cubicBezTo>
                  <a:pt x="92" y="175"/>
                  <a:pt x="87" y="180"/>
                  <a:pt x="80" y="180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47" name="Freeform 25"/>
          <p:cNvSpPr/>
          <p:nvPr>
            <p:custDataLst>
              <p:tags r:id="rId5"/>
            </p:custDataLst>
          </p:nvPr>
        </p:nvSpPr>
        <p:spPr>
          <a:xfrm flipV="1">
            <a:off x="4587875" y="1727200"/>
            <a:ext cx="669925" cy="66992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  <a:defRPr/>
            </a:pPr>
            <a:endParaRPr lang="en-US" sz="1800" dirty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48" name="Freeform 120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4748213" y="1911350"/>
            <a:ext cx="350837" cy="301625"/>
          </a:xfrm>
          <a:custGeom>
            <a:avLst/>
            <a:gdLst/>
            <a:ahLst/>
            <a:cxnLst>
              <a:cxn ang="0">
                <a:pos x="95" y="7"/>
              </a:cxn>
              <a:cxn ang="0">
                <a:pos x="95" y="14"/>
              </a:cxn>
              <a:cxn ang="0">
                <a:pos x="15" y="36"/>
              </a:cxn>
              <a:cxn ang="0">
                <a:pos x="0" y="28"/>
              </a:cxn>
              <a:cxn ang="0">
                <a:pos x="0" y="72"/>
              </a:cxn>
              <a:cxn ang="0">
                <a:pos x="15" y="65"/>
              </a:cxn>
              <a:cxn ang="0">
                <a:pos x="24" y="67"/>
              </a:cxn>
              <a:cxn ang="0">
                <a:pos x="21" y="76"/>
              </a:cxn>
              <a:cxn ang="0">
                <a:pos x="29" y="89"/>
              </a:cxn>
              <a:cxn ang="0">
                <a:pos x="50" y="95"/>
              </a:cxn>
              <a:cxn ang="0">
                <a:pos x="53" y="95"/>
              </a:cxn>
              <a:cxn ang="0">
                <a:pos x="64" y="87"/>
              </a:cxn>
              <a:cxn ang="0">
                <a:pos x="66" y="78"/>
              </a:cxn>
              <a:cxn ang="0">
                <a:pos x="95" y="86"/>
              </a:cxn>
              <a:cxn ang="0">
                <a:pos x="95" y="94"/>
              </a:cxn>
              <a:cxn ang="0">
                <a:pos x="117" y="101"/>
              </a:cxn>
              <a:cxn ang="0">
                <a:pos x="117" y="0"/>
              </a:cxn>
              <a:cxn ang="0">
                <a:pos x="95" y="7"/>
              </a:cxn>
              <a:cxn ang="0">
                <a:pos x="57" y="85"/>
              </a:cxn>
              <a:cxn ang="0">
                <a:pos x="52" y="88"/>
              </a:cxn>
              <a:cxn ang="0">
                <a:pos x="31" y="82"/>
              </a:cxn>
              <a:cxn ang="0">
                <a:pos x="28" y="78"/>
              </a:cxn>
              <a:cxn ang="0">
                <a:pos x="31" y="69"/>
              </a:cxn>
              <a:cxn ang="0">
                <a:pos x="59" y="77"/>
              </a:cxn>
              <a:cxn ang="0">
                <a:pos x="57" y="85"/>
              </a:cxn>
              <a:cxn ang="0">
                <a:pos x="95" y="50"/>
              </a:cxn>
              <a:cxn ang="0">
                <a:pos x="15" y="50"/>
              </a:cxn>
              <a:cxn ang="0">
                <a:pos x="15" y="43"/>
              </a:cxn>
              <a:cxn ang="0">
                <a:pos x="95" y="21"/>
              </a:cxn>
              <a:cxn ang="0">
                <a:pos x="95" y="50"/>
              </a:cxn>
              <a:cxn ang="0">
                <a:pos x="109" y="50"/>
              </a:cxn>
              <a:cxn ang="0">
                <a:pos x="102" y="50"/>
              </a:cxn>
              <a:cxn ang="0">
                <a:pos x="102" y="14"/>
              </a:cxn>
              <a:cxn ang="0">
                <a:pos x="109" y="14"/>
              </a:cxn>
              <a:cxn ang="0">
                <a:pos x="109" y="50"/>
              </a:cxn>
            </a:cxnLst>
            <a:rect l="0" t="0" r="r" b="b"/>
            <a:pathLst>
              <a:path w="117" h="101">
                <a:moveTo>
                  <a:pt x="95" y="7"/>
                </a:moveTo>
                <a:cubicBezTo>
                  <a:pt x="95" y="14"/>
                  <a:pt x="95" y="14"/>
                  <a:pt x="95" y="14"/>
                </a:cubicBezTo>
                <a:cubicBezTo>
                  <a:pt x="15" y="36"/>
                  <a:pt x="15" y="36"/>
                  <a:pt x="15" y="36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72"/>
                  <a:pt x="0" y="72"/>
                  <a:pt x="0" y="72"/>
                </a:cubicBezTo>
                <a:cubicBezTo>
                  <a:pt x="15" y="65"/>
                  <a:pt x="15" y="65"/>
                  <a:pt x="15" y="65"/>
                </a:cubicBezTo>
                <a:cubicBezTo>
                  <a:pt x="24" y="67"/>
                  <a:pt x="24" y="67"/>
                  <a:pt x="24" y="67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82"/>
                  <a:pt x="23" y="88"/>
                  <a:pt x="29" y="89"/>
                </a:cubicBezTo>
                <a:cubicBezTo>
                  <a:pt x="50" y="95"/>
                  <a:pt x="50" y="95"/>
                  <a:pt x="50" y="95"/>
                </a:cubicBezTo>
                <a:cubicBezTo>
                  <a:pt x="51" y="95"/>
                  <a:pt x="52" y="95"/>
                  <a:pt x="53" y="95"/>
                </a:cubicBezTo>
                <a:cubicBezTo>
                  <a:pt x="58" y="95"/>
                  <a:pt x="62" y="92"/>
                  <a:pt x="64" y="87"/>
                </a:cubicBezTo>
                <a:cubicBezTo>
                  <a:pt x="66" y="78"/>
                  <a:pt x="66" y="78"/>
                  <a:pt x="66" y="78"/>
                </a:cubicBezTo>
                <a:cubicBezTo>
                  <a:pt x="95" y="86"/>
                  <a:pt x="95" y="86"/>
                  <a:pt x="95" y="86"/>
                </a:cubicBezTo>
                <a:cubicBezTo>
                  <a:pt x="95" y="94"/>
                  <a:pt x="95" y="94"/>
                  <a:pt x="95" y="94"/>
                </a:cubicBezTo>
                <a:cubicBezTo>
                  <a:pt x="117" y="101"/>
                  <a:pt x="117" y="101"/>
                  <a:pt x="117" y="101"/>
                </a:cubicBezTo>
                <a:cubicBezTo>
                  <a:pt x="117" y="0"/>
                  <a:pt x="117" y="0"/>
                  <a:pt x="117" y="0"/>
                </a:cubicBezTo>
                <a:lnTo>
                  <a:pt x="95" y="7"/>
                </a:lnTo>
                <a:close/>
                <a:moveTo>
                  <a:pt x="57" y="85"/>
                </a:moveTo>
                <a:cubicBezTo>
                  <a:pt x="56" y="87"/>
                  <a:pt x="54" y="88"/>
                  <a:pt x="52" y="88"/>
                </a:cubicBezTo>
                <a:cubicBezTo>
                  <a:pt x="31" y="82"/>
                  <a:pt x="31" y="82"/>
                  <a:pt x="31" y="82"/>
                </a:cubicBezTo>
                <a:cubicBezTo>
                  <a:pt x="29" y="82"/>
                  <a:pt x="28" y="80"/>
                  <a:pt x="28" y="78"/>
                </a:cubicBezTo>
                <a:cubicBezTo>
                  <a:pt x="31" y="69"/>
                  <a:pt x="31" y="69"/>
                  <a:pt x="31" y="69"/>
                </a:cubicBezTo>
                <a:cubicBezTo>
                  <a:pt x="59" y="77"/>
                  <a:pt x="59" y="77"/>
                  <a:pt x="59" y="77"/>
                </a:cubicBezTo>
                <a:lnTo>
                  <a:pt x="57" y="85"/>
                </a:lnTo>
                <a:close/>
                <a:moveTo>
                  <a:pt x="95" y="50"/>
                </a:moveTo>
                <a:cubicBezTo>
                  <a:pt x="15" y="50"/>
                  <a:pt x="15" y="50"/>
                  <a:pt x="15" y="50"/>
                </a:cubicBezTo>
                <a:cubicBezTo>
                  <a:pt x="15" y="43"/>
                  <a:pt x="15" y="43"/>
                  <a:pt x="15" y="43"/>
                </a:cubicBezTo>
                <a:cubicBezTo>
                  <a:pt x="95" y="21"/>
                  <a:pt x="95" y="21"/>
                  <a:pt x="95" y="21"/>
                </a:cubicBezTo>
                <a:lnTo>
                  <a:pt x="95" y="50"/>
                </a:lnTo>
                <a:close/>
                <a:moveTo>
                  <a:pt x="109" y="50"/>
                </a:moveTo>
                <a:cubicBezTo>
                  <a:pt x="102" y="50"/>
                  <a:pt x="102" y="50"/>
                  <a:pt x="102" y="50"/>
                </a:cubicBezTo>
                <a:cubicBezTo>
                  <a:pt x="102" y="14"/>
                  <a:pt x="102" y="14"/>
                  <a:pt x="102" y="14"/>
                </a:cubicBezTo>
                <a:cubicBezTo>
                  <a:pt x="109" y="14"/>
                  <a:pt x="109" y="14"/>
                  <a:pt x="109" y="14"/>
                </a:cubicBezTo>
                <a:lnTo>
                  <a:pt x="109" y="50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49" name="Freeform 16"/>
          <p:cNvSpPr/>
          <p:nvPr>
            <p:custDataLst>
              <p:tags r:id="rId7"/>
            </p:custDataLst>
          </p:nvPr>
        </p:nvSpPr>
        <p:spPr>
          <a:xfrm flipV="1">
            <a:off x="3686175" y="2827338"/>
            <a:ext cx="669925" cy="66992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  <a:defRPr/>
            </a:pPr>
            <a:endParaRPr lang="en-US" sz="1800" dirty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50" name="Freeform 45"/>
          <p:cNvSpPr>
            <a:spLocks noEditPoints="1"/>
          </p:cNvSpPr>
          <p:nvPr>
            <p:custDataLst>
              <p:tags r:id="rId8"/>
            </p:custDataLst>
          </p:nvPr>
        </p:nvSpPr>
        <p:spPr bwMode="auto">
          <a:xfrm>
            <a:off x="3829050" y="2954338"/>
            <a:ext cx="384175" cy="415925"/>
          </a:xfrm>
          <a:custGeom>
            <a:avLst/>
            <a:gdLst/>
            <a:ahLst/>
            <a:cxnLst>
              <a:cxn ang="0">
                <a:pos x="783" y="812"/>
              </a:cxn>
              <a:cxn ang="0">
                <a:pos x="684" y="703"/>
              </a:cxn>
              <a:cxn ang="0">
                <a:pos x="698" y="592"/>
              </a:cxn>
              <a:cxn ang="0">
                <a:pos x="674" y="483"/>
              </a:cxn>
              <a:cxn ang="0">
                <a:pos x="617" y="387"/>
              </a:cxn>
              <a:cxn ang="0">
                <a:pos x="532" y="315"/>
              </a:cxn>
              <a:cxn ang="0">
                <a:pos x="428" y="275"/>
              </a:cxn>
              <a:cxn ang="0">
                <a:pos x="316" y="270"/>
              </a:cxn>
              <a:cxn ang="0">
                <a:pos x="209" y="303"/>
              </a:cxn>
              <a:cxn ang="0">
                <a:pos x="119" y="367"/>
              </a:cxn>
              <a:cxn ang="0">
                <a:pos x="54" y="458"/>
              </a:cxn>
              <a:cxn ang="0">
                <a:pos x="22" y="565"/>
              </a:cxn>
              <a:cxn ang="0">
                <a:pos x="27" y="677"/>
              </a:cxn>
              <a:cxn ang="0">
                <a:pos x="68" y="781"/>
              </a:cxn>
              <a:cxn ang="0">
                <a:pos x="140" y="866"/>
              </a:cxn>
              <a:cxn ang="0">
                <a:pos x="236" y="923"/>
              </a:cxn>
              <a:cxn ang="0">
                <a:pos x="345" y="945"/>
              </a:cxn>
              <a:cxn ang="0">
                <a:pos x="456" y="931"/>
              </a:cxn>
              <a:cxn ang="0">
                <a:pos x="556" y="882"/>
              </a:cxn>
              <a:cxn ang="0">
                <a:pos x="605" y="817"/>
              </a:cxn>
              <a:cxn ang="0">
                <a:pos x="769" y="943"/>
              </a:cxn>
              <a:cxn ang="0">
                <a:pos x="843" y="818"/>
              </a:cxn>
              <a:cxn ang="0">
                <a:pos x="456" y="618"/>
              </a:cxn>
              <a:cxn ang="0">
                <a:pos x="317" y="545"/>
              </a:cxn>
              <a:cxn ang="0">
                <a:pos x="381" y="630"/>
              </a:cxn>
              <a:cxn ang="0">
                <a:pos x="276" y="614"/>
              </a:cxn>
              <a:cxn ang="0">
                <a:pos x="407" y="700"/>
              </a:cxn>
              <a:cxn ang="0">
                <a:pos x="408" y="804"/>
              </a:cxn>
              <a:cxn ang="0">
                <a:pos x="307" y="409"/>
              </a:cxn>
              <a:cxn ang="0">
                <a:pos x="550" y="674"/>
              </a:cxn>
              <a:cxn ang="0">
                <a:pos x="576" y="689"/>
              </a:cxn>
              <a:cxn ang="0">
                <a:pos x="299" y="379"/>
              </a:cxn>
              <a:cxn ang="0">
                <a:pos x="415" y="833"/>
              </a:cxn>
              <a:cxn ang="0">
                <a:pos x="544" y="781"/>
              </a:cxn>
              <a:cxn ang="0">
                <a:pos x="109" y="670"/>
              </a:cxn>
              <a:cxn ang="0">
                <a:pos x="605" y="543"/>
              </a:cxn>
              <a:cxn ang="0">
                <a:pos x="839" y="900"/>
              </a:cxn>
              <a:cxn ang="0">
                <a:pos x="773" y="900"/>
              </a:cxn>
              <a:cxn ang="0">
                <a:pos x="807" y="842"/>
              </a:cxn>
              <a:cxn ang="0">
                <a:pos x="839" y="900"/>
              </a:cxn>
              <a:cxn ang="0">
                <a:pos x="543" y="226"/>
              </a:cxn>
              <a:cxn ang="0">
                <a:pos x="570" y="293"/>
              </a:cxn>
              <a:cxn ang="0">
                <a:pos x="620" y="312"/>
              </a:cxn>
              <a:cxn ang="0">
                <a:pos x="687" y="340"/>
              </a:cxn>
              <a:cxn ang="0">
                <a:pos x="736" y="318"/>
              </a:cxn>
              <a:cxn ang="0">
                <a:pos x="802" y="290"/>
              </a:cxn>
              <a:cxn ang="0">
                <a:pos x="821" y="240"/>
              </a:cxn>
              <a:cxn ang="0">
                <a:pos x="849" y="173"/>
              </a:cxn>
              <a:cxn ang="0">
                <a:pos x="827" y="124"/>
              </a:cxn>
              <a:cxn ang="0">
                <a:pos x="800" y="58"/>
              </a:cxn>
              <a:cxn ang="0">
                <a:pos x="749" y="39"/>
              </a:cxn>
              <a:cxn ang="0">
                <a:pos x="683" y="11"/>
              </a:cxn>
              <a:cxn ang="0">
                <a:pos x="634" y="33"/>
              </a:cxn>
              <a:cxn ang="0">
                <a:pos x="567" y="60"/>
              </a:cxn>
              <a:cxn ang="0">
                <a:pos x="548" y="111"/>
              </a:cxn>
              <a:cxn ang="0">
                <a:pos x="521" y="177"/>
              </a:cxn>
              <a:cxn ang="0">
                <a:pos x="685" y="93"/>
              </a:cxn>
              <a:cxn ang="0">
                <a:pos x="685" y="258"/>
              </a:cxn>
              <a:cxn ang="0">
                <a:pos x="685" y="93"/>
              </a:cxn>
              <a:cxn ang="0">
                <a:pos x="685" y="93"/>
              </a:cxn>
            </a:cxnLst>
            <a:rect l="0" t="0" r="r" b="b"/>
            <a:pathLst>
              <a:path w="889" h="965">
                <a:moveTo>
                  <a:pt x="843" y="818"/>
                </a:moveTo>
                <a:cubicBezTo>
                  <a:pt x="824" y="807"/>
                  <a:pt x="803" y="806"/>
                  <a:pt x="783" y="812"/>
                </a:cubicBezTo>
                <a:cubicBezTo>
                  <a:pt x="657" y="737"/>
                  <a:pt x="657" y="737"/>
                  <a:pt x="657" y="737"/>
                </a:cubicBezTo>
                <a:cubicBezTo>
                  <a:pt x="659" y="722"/>
                  <a:pt x="669" y="709"/>
                  <a:pt x="684" y="703"/>
                </a:cubicBezTo>
                <a:cubicBezTo>
                  <a:pt x="707" y="694"/>
                  <a:pt x="712" y="672"/>
                  <a:pt x="694" y="654"/>
                </a:cubicBezTo>
                <a:cubicBezTo>
                  <a:pt x="677" y="636"/>
                  <a:pt x="679" y="608"/>
                  <a:pt x="698" y="592"/>
                </a:cubicBezTo>
                <a:cubicBezTo>
                  <a:pt x="716" y="576"/>
                  <a:pt x="714" y="554"/>
                  <a:pt x="691" y="542"/>
                </a:cubicBezTo>
                <a:cubicBezTo>
                  <a:pt x="670" y="531"/>
                  <a:pt x="662" y="504"/>
                  <a:pt x="674" y="483"/>
                </a:cubicBezTo>
                <a:cubicBezTo>
                  <a:pt x="687" y="462"/>
                  <a:pt x="677" y="441"/>
                  <a:pt x="653" y="438"/>
                </a:cubicBezTo>
                <a:cubicBezTo>
                  <a:pt x="628" y="434"/>
                  <a:pt x="612" y="412"/>
                  <a:pt x="617" y="387"/>
                </a:cubicBezTo>
                <a:cubicBezTo>
                  <a:pt x="622" y="363"/>
                  <a:pt x="606" y="347"/>
                  <a:pt x="582" y="352"/>
                </a:cubicBezTo>
                <a:cubicBezTo>
                  <a:pt x="557" y="356"/>
                  <a:pt x="535" y="340"/>
                  <a:pt x="532" y="315"/>
                </a:cubicBezTo>
                <a:cubicBezTo>
                  <a:pt x="529" y="291"/>
                  <a:pt x="508" y="281"/>
                  <a:pt x="487" y="293"/>
                </a:cubicBezTo>
                <a:cubicBezTo>
                  <a:pt x="465" y="305"/>
                  <a:pt x="439" y="297"/>
                  <a:pt x="428" y="275"/>
                </a:cubicBezTo>
                <a:cubicBezTo>
                  <a:pt x="417" y="253"/>
                  <a:pt x="395" y="250"/>
                  <a:pt x="378" y="268"/>
                </a:cubicBezTo>
                <a:cubicBezTo>
                  <a:pt x="362" y="287"/>
                  <a:pt x="334" y="288"/>
                  <a:pt x="316" y="270"/>
                </a:cubicBezTo>
                <a:cubicBezTo>
                  <a:pt x="299" y="253"/>
                  <a:pt x="277" y="258"/>
                  <a:pt x="267" y="280"/>
                </a:cubicBezTo>
                <a:cubicBezTo>
                  <a:pt x="258" y="303"/>
                  <a:pt x="232" y="313"/>
                  <a:pt x="209" y="303"/>
                </a:cubicBezTo>
                <a:cubicBezTo>
                  <a:pt x="187" y="292"/>
                  <a:pt x="168" y="303"/>
                  <a:pt x="166" y="328"/>
                </a:cubicBezTo>
                <a:cubicBezTo>
                  <a:pt x="165" y="353"/>
                  <a:pt x="143" y="370"/>
                  <a:pt x="119" y="367"/>
                </a:cubicBezTo>
                <a:cubicBezTo>
                  <a:pt x="94" y="365"/>
                  <a:pt x="80" y="382"/>
                  <a:pt x="86" y="405"/>
                </a:cubicBezTo>
                <a:cubicBezTo>
                  <a:pt x="93" y="429"/>
                  <a:pt x="78" y="453"/>
                  <a:pt x="54" y="458"/>
                </a:cubicBezTo>
                <a:cubicBezTo>
                  <a:pt x="30" y="464"/>
                  <a:pt x="21" y="485"/>
                  <a:pt x="35" y="505"/>
                </a:cubicBezTo>
                <a:cubicBezTo>
                  <a:pt x="50" y="525"/>
                  <a:pt x="44" y="553"/>
                  <a:pt x="22" y="565"/>
                </a:cubicBezTo>
                <a:cubicBezTo>
                  <a:pt x="1" y="578"/>
                  <a:pt x="0" y="601"/>
                  <a:pt x="20" y="616"/>
                </a:cubicBezTo>
                <a:cubicBezTo>
                  <a:pt x="40" y="630"/>
                  <a:pt x="43" y="658"/>
                  <a:pt x="27" y="677"/>
                </a:cubicBezTo>
                <a:cubicBezTo>
                  <a:pt x="11" y="696"/>
                  <a:pt x="18" y="718"/>
                  <a:pt x="41" y="725"/>
                </a:cubicBezTo>
                <a:cubicBezTo>
                  <a:pt x="65" y="733"/>
                  <a:pt x="77" y="758"/>
                  <a:pt x="68" y="781"/>
                </a:cubicBezTo>
                <a:cubicBezTo>
                  <a:pt x="59" y="804"/>
                  <a:pt x="72" y="822"/>
                  <a:pt x="97" y="822"/>
                </a:cubicBezTo>
                <a:cubicBezTo>
                  <a:pt x="122" y="821"/>
                  <a:pt x="141" y="841"/>
                  <a:pt x="140" y="866"/>
                </a:cubicBezTo>
                <a:cubicBezTo>
                  <a:pt x="139" y="891"/>
                  <a:pt x="158" y="904"/>
                  <a:pt x="181" y="895"/>
                </a:cubicBezTo>
                <a:cubicBezTo>
                  <a:pt x="204" y="887"/>
                  <a:pt x="229" y="899"/>
                  <a:pt x="236" y="923"/>
                </a:cubicBezTo>
                <a:cubicBezTo>
                  <a:pt x="243" y="946"/>
                  <a:pt x="265" y="953"/>
                  <a:pt x="284" y="937"/>
                </a:cubicBezTo>
                <a:cubicBezTo>
                  <a:pt x="303" y="922"/>
                  <a:pt x="331" y="925"/>
                  <a:pt x="345" y="945"/>
                </a:cubicBezTo>
                <a:cubicBezTo>
                  <a:pt x="360" y="965"/>
                  <a:pt x="383" y="965"/>
                  <a:pt x="395" y="944"/>
                </a:cubicBezTo>
                <a:cubicBezTo>
                  <a:pt x="409" y="923"/>
                  <a:pt x="436" y="917"/>
                  <a:pt x="456" y="931"/>
                </a:cubicBezTo>
                <a:cubicBezTo>
                  <a:pt x="476" y="946"/>
                  <a:pt x="497" y="938"/>
                  <a:pt x="503" y="914"/>
                </a:cubicBezTo>
                <a:cubicBezTo>
                  <a:pt x="509" y="889"/>
                  <a:pt x="533" y="875"/>
                  <a:pt x="556" y="882"/>
                </a:cubicBezTo>
                <a:cubicBezTo>
                  <a:pt x="580" y="889"/>
                  <a:pt x="597" y="875"/>
                  <a:pt x="595" y="850"/>
                </a:cubicBezTo>
                <a:cubicBezTo>
                  <a:pt x="593" y="838"/>
                  <a:pt x="598" y="826"/>
                  <a:pt x="605" y="817"/>
                </a:cubicBezTo>
                <a:cubicBezTo>
                  <a:pt x="735" y="894"/>
                  <a:pt x="735" y="894"/>
                  <a:pt x="735" y="894"/>
                </a:cubicBezTo>
                <a:cubicBezTo>
                  <a:pt x="739" y="914"/>
                  <a:pt x="750" y="932"/>
                  <a:pt x="769" y="943"/>
                </a:cubicBezTo>
                <a:cubicBezTo>
                  <a:pt x="804" y="964"/>
                  <a:pt x="848" y="952"/>
                  <a:pt x="869" y="918"/>
                </a:cubicBezTo>
                <a:cubicBezTo>
                  <a:pt x="889" y="883"/>
                  <a:pt x="878" y="839"/>
                  <a:pt x="843" y="818"/>
                </a:cubicBezTo>
                <a:close/>
                <a:moveTo>
                  <a:pt x="550" y="674"/>
                </a:moveTo>
                <a:cubicBezTo>
                  <a:pt x="456" y="618"/>
                  <a:pt x="456" y="618"/>
                  <a:pt x="456" y="618"/>
                </a:cubicBezTo>
                <a:cubicBezTo>
                  <a:pt x="455" y="588"/>
                  <a:pt x="440" y="559"/>
                  <a:pt x="412" y="543"/>
                </a:cubicBezTo>
                <a:cubicBezTo>
                  <a:pt x="381" y="525"/>
                  <a:pt x="345" y="527"/>
                  <a:pt x="317" y="545"/>
                </a:cubicBezTo>
                <a:cubicBezTo>
                  <a:pt x="368" y="575"/>
                  <a:pt x="368" y="575"/>
                  <a:pt x="368" y="575"/>
                </a:cubicBezTo>
                <a:cubicBezTo>
                  <a:pt x="387" y="586"/>
                  <a:pt x="392" y="610"/>
                  <a:pt x="381" y="630"/>
                </a:cubicBezTo>
                <a:cubicBezTo>
                  <a:pt x="370" y="649"/>
                  <a:pt x="346" y="655"/>
                  <a:pt x="328" y="644"/>
                </a:cubicBezTo>
                <a:cubicBezTo>
                  <a:pt x="276" y="614"/>
                  <a:pt x="276" y="614"/>
                  <a:pt x="276" y="614"/>
                </a:cubicBezTo>
                <a:cubicBezTo>
                  <a:pt x="273" y="647"/>
                  <a:pt x="289" y="680"/>
                  <a:pt x="320" y="698"/>
                </a:cubicBezTo>
                <a:cubicBezTo>
                  <a:pt x="348" y="715"/>
                  <a:pt x="380" y="714"/>
                  <a:pt x="407" y="700"/>
                </a:cubicBezTo>
                <a:cubicBezTo>
                  <a:pt x="498" y="754"/>
                  <a:pt x="498" y="754"/>
                  <a:pt x="498" y="754"/>
                </a:cubicBezTo>
                <a:cubicBezTo>
                  <a:pt x="473" y="777"/>
                  <a:pt x="443" y="795"/>
                  <a:pt x="408" y="804"/>
                </a:cubicBezTo>
                <a:cubicBezTo>
                  <a:pt x="299" y="832"/>
                  <a:pt x="188" y="766"/>
                  <a:pt x="160" y="657"/>
                </a:cubicBezTo>
                <a:cubicBezTo>
                  <a:pt x="132" y="548"/>
                  <a:pt x="198" y="437"/>
                  <a:pt x="307" y="409"/>
                </a:cubicBezTo>
                <a:cubicBezTo>
                  <a:pt x="415" y="381"/>
                  <a:pt x="527" y="447"/>
                  <a:pt x="555" y="556"/>
                </a:cubicBezTo>
                <a:cubicBezTo>
                  <a:pt x="565" y="596"/>
                  <a:pt x="562" y="637"/>
                  <a:pt x="550" y="674"/>
                </a:cubicBezTo>
                <a:close/>
                <a:moveTo>
                  <a:pt x="595" y="700"/>
                </a:moveTo>
                <a:cubicBezTo>
                  <a:pt x="576" y="689"/>
                  <a:pt x="576" y="689"/>
                  <a:pt x="576" y="689"/>
                </a:cubicBezTo>
                <a:cubicBezTo>
                  <a:pt x="592" y="646"/>
                  <a:pt x="597" y="597"/>
                  <a:pt x="584" y="548"/>
                </a:cubicBezTo>
                <a:cubicBezTo>
                  <a:pt x="552" y="423"/>
                  <a:pt x="424" y="347"/>
                  <a:pt x="299" y="379"/>
                </a:cubicBezTo>
                <a:cubicBezTo>
                  <a:pt x="174" y="412"/>
                  <a:pt x="98" y="539"/>
                  <a:pt x="130" y="665"/>
                </a:cubicBezTo>
                <a:cubicBezTo>
                  <a:pt x="163" y="790"/>
                  <a:pt x="290" y="865"/>
                  <a:pt x="415" y="833"/>
                </a:cubicBezTo>
                <a:cubicBezTo>
                  <a:pt x="459" y="822"/>
                  <a:pt x="496" y="799"/>
                  <a:pt x="524" y="770"/>
                </a:cubicBezTo>
                <a:cubicBezTo>
                  <a:pt x="544" y="781"/>
                  <a:pt x="544" y="781"/>
                  <a:pt x="544" y="781"/>
                </a:cubicBezTo>
                <a:cubicBezTo>
                  <a:pt x="512" y="815"/>
                  <a:pt x="470" y="841"/>
                  <a:pt x="421" y="854"/>
                </a:cubicBezTo>
                <a:cubicBezTo>
                  <a:pt x="284" y="889"/>
                  <a:pt x="145" y="807"/>
                  <a:pt x="109" y="670"/>
                </a:cubicBezTo>
                <a:cubicBezTo>
                  <a:pt x="74" y="533"/>
                  <a:pt x="157" y="394"/>
                  <a:pt x="294" y="359"/>
                </a:cubicBezTo>
                <a:cubicBezTo>
                  <a:pt x="430" y="323"/>
                  <a:pt x="570" y="406"/>
                  <a:pt x="605" y="543"/>
                </a:cubicBezTo>
                <a:cubicBezTo>
                  <a:pt x="619" y="597"/>
                  <a:pt x="614" y="652"/>
                  <a:pt x="595" y="700"/>
                </a:cubicBezTo>
                <a:close/>
                <a:moveTo>
                  <a:pt x="839" y="900"/>
                </a:moveTo>
                <a:cubicBezTo>
                  <a:pt x="806" y="919"/>
                  <a:pt x="806" y="919"/>
                  <a:pt x="806" y="919"/>
                </a:cubicBezTo>
                <a:cubicBezTo>
                  <a:pt x="773" y="900"/>
                  <a:pt x="773" y="900"/>
                  <a:pt x="773" y="900"/>
                </a:cubicBezTo>
                <a:cubicBezTo>
                  <a:pt x="773" y="861"/>
                  <a:pt x="773" y="861"/>
                  <a:pt x="773" y="861"/>
                </a:cubicBezTo>
                <a:cubicBezTo>
                  <a:pt x="807" y="842"/>
                  <a:pt x="807" y="842"/>
                  <a:pt x="807" y="842"/>
                </a:cubicBezTo>
                <a:cubicBezTo>
                  <a:pt x="840" y="862"/>
                  <a:pt x="840" y="862"/>
                  <a:pt x="840" y="862"/>
                </a:cubicBezTo>
                <a:lnTo>
                  <a:pt x="839" y="900"/>
                </a:lnTo>
                <a:close/>
                <a:moveTo>
                  <a:pt x="526" y="216"/>
                </a:moveTo>
                <a:cubicBezTo>
                  <a:pt x="543" y="226"/>
                  <a:pt x="543" y="226"/>
                  <a:pt x="543" y="226"/>
                </a:cubicBezTo>
                <a:cubicBezTo>
                  <a:pt x="557" y="235"/>
                  <a:pt x="569" y="256"/>
                  <a:pt x="569" y="273"/>
                </a:cubicBezTo>
                <a:cubicBezTo>
                  <a:pt x="570" y="293"/>
                  <a:pt x="570" y="293"/>
                  <a:pt x="570" y="293"/>
                </a:cubicBezTo>
                <a:cubicBezTo>
                  <a:pt x="571" y="309"/>
                  <a:pt x="585" y="320"/>
                  <a:pt x="601" y="316"/>
                </a:cubicBezTo>
                <a:cubicBezTo>
                  <a:pt x="620" y="312"/>
                  <a:pt x="620" y="312"/>
                  <a:pt x="620" y="312"/>
                </a:cubicBezTo>
                <a:cubicBezTo>
                  <a:pt x="637" y="308"/>
                  <a:pt x="660" y="315"/>
                  <a:pt x="672" y="326"/>
                </a:cubicBezTo>
                <a:cubicBezTo>
                  <a:pt x="687" y="340"/>
                  <a:pt x="687" y="340"/>
                  <a:pt x="687" y="340"/>
                </a:cubicBezTo>
                <a:cubicBezTo>
                  <a:pt x="699" y="351"/>
                  <a:pt x="716" y="349"/>
                  <a:pt x="725" y="335"/>
                </a:cubicBezTo>
                <a:cubicBezTo>
                  <a:pt x="736" y="318"/>
                  <a:pt x="736" y="318"/>
                  <a:pt x="736" y="318"/>
                </a:cubicBezTo>
                <a:cubicBezTo>
                  <a:pt x="745" y="304"/>
                  <a:pt x="766" y="291"/>
                  <a:pt x="782" y="291"/>
                </a:cubicBezTo>
                <a:cubicBezTo>
                  <a:pt x="802" y="290"/>
                  <a:pt x="802" y="290"/>
                  <a:pt x="802" y="290"/>
                </a:cubicBezTo>
                <a:cubicBezTo>
                  <a:pt x="819" y="290"/>
                  <a:pt x="830" y="276"/>
                  <a:pt x="826" y="259"/>
                </a:cubicBezTo>
                <a:cubicBezTo>
                  <a:pt x="821" y="240"/>
                  <a:pt x="821" y="240"/>
                  <a:pt x="821" y="240"/>
                </a:cubicBezTo>
                <a:cubicBezTo>
                  <a:pt x="818" y="224"/>
                  <a:pt x="824" y="200"/>
                  <a:pt x="835" y="188"/>
                </a:cubicBezTo>
                <a:cubicBezTo>
                  <a:pt x="849" y="173"/>
                  <a:pt x="849" y="173"/>
                  <a:pt x="849" y="173"/>
                </a:cubicBezTo>
                <a:cubicBezTo>
                  <a:pt x="860" y="161"/>
                  <a:pt x="858" y="144"/>
                  <a:pt x="844" y="135"/>
                </a:cubicBezTo>
                <a:cubicBezTo>
                  <a:pt x="827" y="124"/>
                  <a:pt x="827" y="124"/>
                  <a:pt x="827" y="124"/>
                </a:cubicBezTo>
                <a:cubicBezTo>
                  <a:pt x="813" y="115"/>
                  <a:pt x="801" y="95"/>
                  <a:pt x="800" y="78"/>
                </a:cubicBezTo>
                <a:cubicBezTo>
                  <a:pt x="800" y="58"/>
                  <a:pt x="800" y="58"/>
                  <a:pt x="800" y="58"/>
                </a:cubicBezTo>
                <a:cubicBezTo>
                  <a:pt x="799" y="41"/>
                  <a:pt x="785" y="31"/>
                  <a:pt x="769" y="34"/>
                </a:cubicBezTo>
                <a:cubicBezTo>
                  <a:pt x="749" y="39"/>
                  <a:pt x="749" y="39"/>
                  <a:pt x="749" y="39"/>
                </a:cubicBezTo>
                <a:cubicBezTo>
                  <a:pt x="733" y="42"/>
                  <a:pt x="710" y="36"/>
                  <a:pt x="698" y="25"/>
                </a:cubicBezTo>
                <a:cubicBezTo>
                  <a:pt x="683" y="11"/>
                  <a:pt x="683" y="11"/>
                  <a:pt x="683" y="11"/>
                </a:cubicBezTo>
                <a:cubicBezTo>
                  <a:pt x="671" y="0"/>
                  <a:pt x="653" y="2"/>
                  <a:pt x="645" y="16"/>
                </a:cubicBezTo>
                <a:cubicBezTo>
                  <a:pt x="634" y="33"/>
                  <a:pt x="634" y="33"/>
                  <a:pt x="634" y="33"/>
                </a:cubicBezTo>
                <a:cubicBezTo>
                  <a:pt x="625" y="47"/>
                  <a:pt x="604" y="59"/>
                  <a:pt x="587" y="60"/>
                </a:cubicBezTo>
                <a:cubicBezTo>
                  <a:pt x="567" y="60"/>
                  <a:pt x="567" y="60"/>
                  <a:pt x="567" y="60"/>
                </a:cubicBezTo>
                <a:cubicBezTo>
                  <a:pt x="551" y="61"/>
                  <a:pt x="540" y="75"/>
                  <a:pt x="544" y="91"/>
                </a:cubicBezTo>
                <a:cubicBezTo>
                  <a:pt x="548" y="111"/>
                  <a:pt x="548" y="111"/>
                  <a:pt x="548" y="111"/>
                </a:cubicBezTo>
                <a:cubicBezTo>
                  <a:pt x="552" y="127"/>
                  <a:pt x="546" y="150"/>
                  <a:pt x="534" y="163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09" y="189"/>
                  <a:pt x="512" y="207"/>
                  <a:pt x="526" y="216"/>
                </a:cubicBezTo>
                <a:close/>
                <a:moveTo>
                  <a:pt x="685" y="93"/>
                </a:moveTo>
                <a:cubicBezTo>
                  <a:pt x="730" y="93"/>
                  <a:pt x="767" y="130"/>
                  <a:pt x="767" y="175"/>
                </a:cubicBezTo>
                <a:cubicBezTo>
                  <a:pt x="767" y="221"/>
                  <a:pt x="730" y="258"/>
                  <a:pt x="685" y="258"/>
                </a:cubicBezTo>
                <a:cubicBezTo>
                  <a:pt x="639" y="258"/>
                  <a:pt x="603" y="221"/>
                  <a:pt x="603" y="175"/>
                </a:cubicBezTo>
                <a:cubicBezTo>
                  <a:pt x="603" y="130"/>
                  <a:pt x="639" y="93"/>
                  <a:pt x="685" y="93"/>
                </a:cubicBezTo>
                <a:close/>
                <a:moveTo>
                  <a:pt x="685" y="93"/>
                </a:moveTo>
                <a:cubicBezTo>
                  <a:pt x="685" y="93"/>
                  <a:pt x="685" y="93"/>
                  <a:pt x="685" y="93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51" name="Freeform 7"/>
          <p:cNvSpPr/>
          <p:nvPr>
            <p:custDataLst>
              <p:tags r:id="rId9"/>
            </p:custDataLst>
          </p:nvPr>
        </p:nvSpPr>
        <p:spPr>
          <a:xfrm flipV="1">
            <a:off x="7940675" y="2827338"/>
            <a:ext cx="669925" cy="669925"/>
          </a:xfrm>
          <a:custGeom>
            <a:avLst/>
            <a:gdLst>
              <a:gd name="connsiteX0" fmla="*/ 0 w 905504"/>
              <a:gd name="connsiteY0" fmla="*/ 452752 h 905504"/>
              <a:gd name="connsiteX1" fmla="*/ 132608 w 905504"/>
              <a:gd name="connsiteY1" fmla="*/ 132608 h 905504"/>
              <a:gd name="connsiteX2" fmla="*/ 452752 w 905504"/>
              <a:gd name="connsiteY2" fmla="*/ 0 h 905504"/>
              <a:gd name="connsiteX3" fmla="*/ 772896 w 905504"/>
              <a:gd name="connsiteY3" fmla="*/ 132608 h 905504"/>
              <a:gd name="connsiteX4" fmla="*/ 905504 w 905504"/>
              <a:gd name="connsiteY4" fmla="*/ 452752 h 905504"/>
              <a:gd name="connsiteX5" fmla="*/ 772896 w 905504"/>
              <a:gd name="connsiteY5" fmla="*/ 772896 h 905504"/>
              <a:gd name="connsiteX6" fmla="*/ 452752 w 905504"/>
              <a:gd name="connsiteY6" fmla="*/ 905504 h 905504"/>
              <a:gd name="connsiteX7" fmla="*/ 132608 w 905504"/>
              <a:gd name="connsiteY7" fmla="*/ 772896 h 905504"/>
              <a:gd name="connsiteX8" fmla="*/ 0 w 905504"/>
              <a:gd name="connsiteY8" fmla="*/ 452752 h 905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5504" h="905504">
                <a:moveTo>
                  <a:pt x="0" y="452752"/>
                </a:moveTo>
                <a:cubicBezTo>
                  <a:pt x="0" y="332675"/>
                  <a:pt x="47701" y="217515"/>
                  <a:pt x="132608" y="132608"/>
                </a:cubicBezTo>
                <a:cubicBezTo>
                  <a:pt x="217516" y="47701"/>
                  <a:pt x="332675" y="0"/>
                  <a:pt x="452752" y="0"/>
                </a:cubicBezTo>
                <a:cubicBezTo>
                  <a:pt x="572829" y="0"/>
                  <a:pt x="687989" y="47701"/>
                  <a:pt x="772896" y="132608"/>
                </a:cubicBezTo>
                <a:cubicBezTo>
                  <a:pt x="857803" y="217516"/>
                  <a:pt x="905504" y="332675"/>
                  <a:pt x="905504" y="452752"/>
                </a:cubicBezTo>
                <a:cubicBezTo>
                  <a:pt x="905504" y="572829"/>
                  <a:pt x="857803" y="687989"/>
                  <a:pt x="772896" y="772896"/>
                </a:cubicBezTo>
                <a:cubicBezTo>
                  <a:pt x="687988" y="857803"/>
                  <a:pt x="572829" y="905504"/>
                  <a:pt x="452752" y="905504"/>
                </a:cubicBezTo>
                <a:cubicBezTo>
                  <a:pt x="332675" y="905504"/>
                  <a:pt x="217515" y="857803"/>
                  <a:pt x="132608" y="772896"/>
                </a:cubicBezTo>
                <a:cubicBezTo>
                  <a:pt x="47701" y="687988"/>
                  <a:pt x="0" y="572829"/>
                  <a:pt x="0" y="452752"/>
                </a:cubicBez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eaLnBrk="1" fontAlgn="ctr" hangingPunct="1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  <a:defRPr/>
            </a:pPr>
            <a:endParaRPr lang="en-US" sz="1800" dirty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52" name="Freeform 206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8091488" y="2978150"/>
            <a:ext cx="368300" cy="368300"/>
          </a:xfrm>
          <a:custGeom>
            <a:avLst/>
            <a:gdLst/>
            <a:ahLst/>
            <a:cxnLst>
              <a:cxn ang="0">
                <a:pos x="249" y="215"/>
              </a:cxn>
              <a:cxn ang="0">
                <a:pos x="256" y="232"/>
              </a:cxn>
              <a:cxn ang="0">
                <a:pos x="232" y="256"/>
              </a:cxn>
              <a:cxn ang="0">
                <a:pos x="215" y="249"/>
              </a:cxn>
              <a:cxn ang="0">
                <a:pos x="145" y="179"/>
              </a:cxn>
              <a:cxn ang="0">
                <a:pos x="96" y="192"/>
              </a:cxn>
              <a:cxn ang="0">
                <a:pos x="0" y="96"/>
              </a:cxn>
              <a:cxn ang="0">
                <a:pos x="96" y="0"/>
              </a:cxn>
              <a:cxn ang="0">
                <a:pos x="192" y="96"/>
              </a:cxn>
              <a:cxn ang="0">
                <a:pos x="179" y="145"/>
              </a:cxn>
              <a:cxn ang="0">
                <a:pos x="249" y="215"/>
              </a:cxn>
              <a:cxn ang="0">
                <a:pos x="96" y="24"/>
              </a:cxn>
              <a:cxn ang="0">
                <a:pos x="24" y="96"/>
              </a:cxn>
              <a:cxn ang="0">
                <a:pos x="96" y="168"/>
              </a:cxn>
              <a:cxn ang="0">
                <a:pos x="168" y="96"/>
              </a:cxn>
              <a:cxn ang="0">
                <a:pos x="96" y="24"/>
              </a:cxn>
            </a:cxnLst>
            <a:rect l="0" t="0" r="r" b="b"/>
            <a:pathLst>
              <a:path w="256" h="256">
                <a:moveTo>
                  <a:pt x="249" y="215"/>
                </a:moveTo>
                <a:cubicBezTo>
                  <a:pt x="253" y="219"/>
                  <a:pt x="256" y="225"/>
                  <a:pt x="256" y="232"/>
                </a:cubicBezTo>
                <a:cubicBezTo>
                  <a:pt x="256" y="245"/>
                  <a:pt x="245" y="256"/>
                  <a:pt x="232" y="256"/>
                </a:cubicBezTo>
                <a:cubicBezTo>
                  <a:pt x="225" y="256"/>
                  <a:pt x="219" y="253"/>
                  <a:pt x="215" y="249"/>
                </a:cubicBezTo>
                <a:cubicBezTo>
                  <a:pt x="145" y="179"/>
                  <a:pt x="145" y="179"/>
                  <a:pt x="145" y="179"/>
                </a:cubicBezTo>
                <a:cubicBezTo>
                  <a:pt x="130" y="187"/>
                  <a:pt x="114" y="192"/>
                  <a:pt x="96" y="192"/>
                </a:cubicBezTo>
                <a:cubicBezTo>
                  <a:pt x="43" y="192"/>
                  <a:pt x="0" y="149"/>
                  <a:pt x="0" y="96"/>
                </a:cubicBezTo>
                <a:cubicBezTo>
                  <a:pt x="0" y="43"/>
                  <a:pt x="43" y="0"/>
                  <a:pt x="96" y="0"/>
                </a:cubicBezTo>
                <a:cubicBezTo>
                  <a:pt x="149" y="0"/>
                  <a:pt x="192" y="43"/>
                  <a:pt x="192" y="96"/>
                </a:cubicBezTo>
                <a:cubicBezTo>
                  <a:pt x="192" y="114"/>
                  <a:pt x="187" y="130"/>
                  <a:pt x="179" y="145"/>
                </a:cubicBezTo>
                <a:lnTo>
                  <a:pt x="249" y="215"/>
                </a:lnTo>
                <a:close/>
                <a:moveTo>
                  <a:pt x="96" y="24"/>
                </a:moveTo>
                <a:cubicBezTo>
                  <a:pt x="56" y="24"/>
                  <a:pt x="24" y="56"/>
                  <a:pt x="24" y="96"/>
                </a:cubicBezTo>
                <a:cubicBezTo>
                  <a:pt x="24" y="136"/>
                  <a:pt x="56" y="168"/>
                  <a:pt x="96" y="168"/>
                </a:cubicBezTo>
                <a:cubicBezTo>
                  <a:pt x="136" y="168"/>
                  <a:pt x="168" y="136"/>
                  <a:pt x="168" y="96"/>
                </a:cubicBezTo>
                <a:cubicBezTo>
                  <a:pt x="168" y="56"/>
                  <a:pt x="136" y="24"/>
                  <a:pt x="96" y="24"/>
                </a:cubicBezTo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lIns="121682" tIns="60841" rIns="121682" bIns="60841"/>
          <a:lstStyle/>
          <a:p>
            <a:pPr defTabSz="1217295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63" name="TextBox 13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 flipH="1">
            <a:off x="7940672" y="1552575"/>
            <a:ext cx="3041644" cy="35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0" rIns="46800" bIns="0" anchor="ctr" anchorCtr="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704020202020204" pitchFamily="34" charset="0"/>
                <a:ea typeface="+mn-ea"/>
                <a:cs typeface="+mn-ea"/>
                <a:sym typeface="Arial" panose="020B0704020202020204" pitchFamily="34" charset="0"/>
              </a:rPr>
              <a:t>LOREM IPSUM </a:t>
            </a:r>
            <a:endParaRPr lang="en-US" sz="2000" b="1" dirty="0">
              <a:latin typeface="Arial" panose="020B0704020202020204" pitchFamily="34" charset="0"/>
              <a:ea typeface="+mn-ea"/>
              <a:cs typeface="+mn-ea"/>
              <a:sym typeface="Arial" panose="020B0704020202020204" pitchFamily="34" charset="0"/>
            </a:endParaRPr>
          </a:p>
        </p:txBody>
      </p:sp>
      <p:sp>
        <p:nvSpPr>
          <p:cNvPr id="64" name="Text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 flipH="1">
            <a:off x="7940671" y="1920677"/>
            <a:ext cx="3041651" cy="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zh-CN" sz="1800">
                <a:latin typeface="Arial" panose="020B0704020202020204" pitchFamily="34" charset="0"/>
                <a:ea typeface="+mn-ea"/>
                <a:sym typeface="Arial" panose="020B0704020202020204" pitchFamily="34" charset="0"/>
              </a:rPr>
              <a:t>Lorem ipsum dolor sit amet</a:t>
            </a:r>
            <a:endParaRPr lang="en-US" altLang="zh-CN" sz="1800" dirty="0">
              <a:latin typeface="Arial" panose="020B0704020202020204" pitchFamily="34" charset="0"/>
              <a:ea typeface="+mn-ea"/>
              <a:sym typeface="Arial" panose="020B0704020202020204" pitchFamily="34" charset="0"/>
            </a:endParaRPr>
          </a:p>
        </p:txBody>
      </p:sp>
      <p:sp>
        <p:nvSpPr>
          <p:cNvPr id="5" name="TextBox 13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 flipH="1">
            <a:off x="8704606" y="2734529"/>
            <a:ext cx="3041644" cy="35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0" rIns="46800" bIns="0" anchor="ctr" anchorCtr="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704020202020204" pitchFamily="34" charset="0"/>
                <a:ea typeface="+mn-ea"/>
                <a:cs typeface="+mn-ea"/>
                <a:sym typeface="Arial" panose="020B0704020202020204" pitchFamily="34" charset="0"/>
              </a:rPr>
              <a:t>LOREM IPSUM </a:t>
            </a:r>
            <a:endParaRPr lang="en-US" sz="2000" b="1" dirty="0">
              <a:latin typeface="Arial" panose="020B0704020202020204" pitchFamily="34" charset="0"/>
              <a:ea typeface="+mn-ea"/>
              <a:cs typeface="+mn-ea"/>
              <a:sym typeface="Arial" panose="020B0704020202020204" pitchFamily="34" charset="0"/>
            </a:endParaRPr>
          </a:p>
        </p:txBody>
      </p:sp>
      <p:sp>
        <p:nvSpPr>
          <p:cNvPr id="6" name="TextBox 13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 flipH="1">
            <a:off x="8701499" y="3100809"/>
            <a:ext cx="3041651" cy="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da-DK" altLang="zh-CN" sz="1800">
                <a:latin typeface="Arial" panose="020B0704020202020204" pitchFamily="34" charset="0"/>
                <a:ea typeface="+mn-ea"/>
                <a:sym typeface="Arial" panose="020B0704020202020204" pitchFamily="34" charset="0"/>
              </a:rPr>
              <a:t>Lorem ipsum dolor sit amet</a:t>
            </a:r>
            <a:endParaRPr lang="en-US" altLang="zh-CN" sz="1800" dirty="0">
              <a:latin typeface="Arial" panose="020B0704020202020204" pitchFamily="34" charset="0"/>
              <a:ea typeface="+mn-ea"/>
              <a:sym typeface="Arial" panose="020B0704020202020204" pitchFamily="34" charset="0"/>
            </a:endParaRPr>
          </a:p>
        </p:txBody>
      </p:sp>
      <p:sp>
        <p:nvSpPr>
          <p:cNvPr id="69" name="TextBox 1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 flipH="1">
            <a:off x="1360484" y="1552575"/>
            <a:ext cx="3041644" cy="35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0" rIns="46800" bIns="0" anchor="ctr" anchorCtr="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704020202020204" pitchFamily="34" charset="0"/>
                <a:ea typeface="+mn-ea"/>
                <a:cs typeface="+mn-ea"/>
                <a:sym typeface="Arial" panose="020B0704020202020204" pitchFamily="34" charset="0"/>
              </a:rPr>
              <a:t>LOREM IPSUM </a:t>
            </a:r>
            <a:endParaRPr lang="en-US" sz="2000" b="1" dirty="0">
              <a:latin typeface="Arial" panose="020B0704020202020204" pitchFamily="34" charset="0"/>
              <a:ea typeface="+mn-ea"/>
              <a:cs typeface="+mn-ea"/>
              <a:sym typeface="Arial" panose="020B0704020202020204" pitchFamily="34" charset="0"/>
            </a:endParaRPr>
          </a:p>
        </p:txBody>
      </p:sp>
      <p:sp>
        <p:nvSpPr>
          <p:cNvPr id="70" name="TextBox 13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 flipH="1">
            <a:off x="1362072" y="1920677"/>
            <a:ext cx="3041651" cy="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a-DK" altLang="zh-CN" sz="1800">
                <a:latin typeface="Arial" panose="020B0704020202020204" pitchFamily="34" charset="0"/>
                <a:ea typeface="+mn-ea"/>
                <a:sym typeface="Arial" panose="020B0704020202020204" pitchFamily="34" charset="0"/>
              </a:rPr>
              <a:t>Lorem ipsum dolor sit amet</a:t>
            </a:r>
            <a:endParaRPr lang="en-US" altLang="zh-CN" sz="1800" dirty="0">
              <a:latin typeface="Arial" panose="020B0704020202020204" pitchFamily="34" charset="0"/>
              <a:ea typeface="+mn-ea"/>
              <a:sym typeface="Arial" panose="020B0704020202020204" pitchFamily="34" charset="0"/>
            </a:endParaRPr>
          </a:p>
        </p:txBody>
      </p:sp>
      <p:sp>
        <p:nvSpPr>
          <p:cNvPr id="71" name="TextBox 13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 flipH="1">
            <a:off x="458784" y="2734529"/>
            <a:ext cx="3041644" cy="358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0" rIns="46800" bIns="0" anchor="ctr" anchorCtr="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en-US" altLang="zh-CN" sz="2000" b="1">
                <a:latin typeface="Arial" panose="020B0704020202020204" pitchFamily="34" charset="0"/>
                <a:ea typeface="+mn-ea"/>
                <a:cs typeface="+mn-ea"/>
                <a:sym typeface="Arial" panose="020B0704020202020204" pitchFamily="34" charset="0"/>
              </a:rPr>
              <a:t>LOREM IPSUM </a:t>
            </a:r>
            <a:endParaRPr lang="en-US" sz="2000" b="1" dirty="0">
              <a:latin typeface="Arial" panose="020B0704020202020204" pitchFamily="34" charset="0"/>
              <a:ea typeface="+mn-ea"/>
              <a:cs typeface="+mn-ea"/>
              <a:sym typeface="Arial" panose="020B0704020202020204" pitchFamily="34" charset="0"/>
            </a:endParaRPr>
          </a:p>
        </p:txBody>
      </p:sp>
      <p:sp>
        <p:nvSpPr>
          <p:cNvPr id="72" name="TextBox 13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 flipH="1">
            <a:off x="460372" y="3102631"/>
            <a:ext cx="3041651" cy="69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6800" tIns="46800" rIns="46800" bIns="46800">
            <a:normAutofit/>
          </a:bodyPr>
          <a:lstStyle>
            <a:lvl1pPr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1pPr>
            <a:lvl2pPr marL="742950" indent="-28575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2pPr>
            <a:lvl3pPr marL="11430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3pPr>
            <a:lvl4pPr marL="16002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4pPr>
            <a:lvl5pPr marL="2057400" indent="-228600" defTabSz="1216025"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5pPr>
            <a:lvl6pPr marL="25146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6pPr>
            <a:lvl7pPr marL="29718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7pPr>
            <a:lvl8pPr marL="34290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8pPr>
            <a:lvl9pPr marL="3886200" indent="-228600" defTabSz="1216025"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62626"/>
                </a:solidFill>
                <a:latin typeface="Calibri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20000"/>
              </a:spcBef>
            </a:pPr>
            <a:r>
              <a:rPr lang="da-DK" altLang="zh-CN" sz="1800">
                <a:latin typeface="Arial" panose="020B0704020202020204" pitchFamily="34" charset="0"/>
                <a:ea typeface="+mn-ea"/>
                <a:sym typeface="Arial" panose="020B0704020202020204" pitchFamily="34" charset="0"/>
              </a:rPr>
              <a:t>Lorem ipsum dolor sit amet</a:t>
            </a:r>
            <a:endParaRPr lang="en-US" altLang="zh-CN" sz="1800" dirty="0">
              <a:latin typeface="Arial" panose="020B0704020202020204" pitchFamily="34" charset="0"/>
              <a:ea typeface="+mn-ea"/>
              <a:sym typeface="Arial" panose="020B0704020202020204" pitchFamily="3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19"/>
            </p:custDataLst>
          </p:nvPr>
        </p:nvSpPr>
        <p:spPr>
          <a:xfrm>
            <a:off x="754063" y="261258"/>
            <a:ext cx="10228262" cy="855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rmAutofit/>
          </a:bodyPr>
          <a:lstStyle>
            <a:lvl1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4D4D4D"/>
                </a:solidFill>
                <a:latin typeface="Arial" panose="020B0704020202020204" pitchFamily="34" charset="0"/>
                <a:ea typeface="+mn-ea"/>
                <a:cs typeface="+mn-ea"/>
              </a:defRPr>
            </a:lvl1pPr>
            <a:lvl2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2pPr>
            <a:lvl3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3pPr>
            <a:lvl4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4pPr>
            <a:lvl5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4D4D4D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latin typeface="Tempus Sans ITC" panose="04020404030D07020202" pitchFamily="82" charset="0"/>
                <a:ea typeface="幼圆" panose="02010509060101010101" pitchFamily="49" charset="-122"/>
              </a:defRPr>
            </a:lvl9pPr>
          </a:lstStyle>
          <a:p>
            <a:r>
              <a:rPr lang="en-US" altLang="zh-CN">
                <a:solidFill>
                  <a:srgbClr val="262626"/>
                </a:solidFill>
              </a:rPr>
              <a:t>LOREM IPSUM DOLOR</a:t>
            </a:r>
            <a:endParaRPr lang="zh-CN" altLang="en-US" dirty="0">
              <a:solidFill>
                <a:srgbClr val="262626"/>
              </a:solidFill>
            </a:endParaRPr>
          </a:p>
        </p:txBody>
      </p:sp>
      <p:sp>
        <p:nvSpPr>
          <p:cNvPr id="21" name="Freeform 6@|5FFC:0|FBC:0|LFC:16777215|LBC:16777215"/>
          <p:cNvSpPr/>
          <p:nvPr>
            <p:custDataLst>
              <p:tags r:id="rId20"/>
            </p:custDataLst>
          </p:nvPr>
        </p:nvSpPr>
        <p:spPr bwMode="auto">
          <a:xfrm>
            <a:off x="6171937" y="1937066"/>
            <a:ext cx="1852692" cy="4755311"/>
          </a:xfrm>
          <a:custGeom>
            <a:avLst/>
            <a:gdLst/>
            <a:ahLst/>
            <a:cxnLst>
              <a:cxn ang="0">
                <a:pos x="102" y="1607"/>
              </a:cxn>
              <a:cxn ang="0">
                <a:pos x="869" y="1140"/>
              </a:cxn>
              <a:cxn ang="0">
                <a:pos x="89" y="1479"/>
              </a:cxn>
              <a:cxn ang="0">
                <a:pos x="70" y="1134"/>
              </a:cxn>
              <a:cxn ang="0">
                <a:pos x="877" y="511"/>
              </a:cxn>
              <a:cxn ang="0">
                <a:pos x="70" y="1003"/>
              </a:cxn>
              <a:cxn ang="0">
                <a:pos x="58" y="657"/>
              </a:cxn>
              <a:cxn ang="0">
                <a:pos x="463" y="109"/>
              </a:cxn>
              <a:cxn ang="0">
                <a:pos x="58" y="581"/>
              </a:cxn>
              <a:cxn ang="0">
                <a:pos x="0" y="0"/>
              </a:cxn>
              <a:cxn ang="0">
                <a:pos x="0" y="2251"/>
              </a:cxn>
              <a:cxn ang="0">
                <a:pos x="152" y="2251"/>
              </a:cxn>
              <a:cxn ang="0">
                <a:pos x="102" y="1607"/>
              </a:cxn>
              <a:cxn ang="0">
                <a:pos x="102" y="1607"/>
              </a:cxn>
              <a:cxn ang="0">
                <a:pos x="102" y="1607"/>
              </a:cxn>
            </a:cxnLst>
            <a:rect l="0" t="0" r="r" b="b"/>
            <a:pathLst>
              <a:path w="877" h="2251">
                <a:moveTo>
                  <a:pt x="102" y="1607"/>
                </a:moveTo>
                <a:lnTo>
                  <a:pt x="869" y="1140"/>
                </a:lnTo>
                <a:lnTo>
                  <a:pt x="89" y="1479"/>
                </a:lnTo>
                <a:lnTo>
                  <a:pt x="70" y="1134"/>
                </a:lnTo>
                <a:lnTo>
                  <a:pt x="877" y="511"/>
                </a:lnTo>
                <a:lnTo>
                  <a:pt x="70" y="1003"/>
                </a:lnTo>
                <a:lnTo>
                  <a:pt x="58" y="657"/>
                </a:lnTo>
                <a:lnTo>
                  <a:pt x="463" y="109"/>
                </a:lnTo>
                <a:lnTo>
                  <a:pt x="58" y="581"/>
                </a:lnTo>
                <a:lnTo>
                  <a:pt x="0" y="0"/>
                </a:lnTo>
                <a:lnTo>
                  <a:pt x="0" y="2251"/>
                </a:lnTo>
                <a:lnTo>
                  <a:pt x="152" y="2251"/>
                </a:lnTo>
                <a:lnTo>
                  <a:pt x="102" y="1607"/>
                </a:lnTo>
                <a:lnTo>
                  <a:pt x="102" y="1607"/>
                </a:lnTo>
                <a:lnTo>
                  <a:pt x="102" y="1607"/>
                </a:ln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  <p:sp>
        <p:nvSpPr>
          <p:cNvPr id="8" name="Freeform 6@|5FFC:0|FBC:0|LFC:16777215|LBC:16777215"/>
          <p:cNvSpPr/>
          <p:nvPr>
            <p:custDataLst>
              <p:tags r:id="rId21"/>
            </p:custDataLst>
          </p:nvPr>
        </p:nvSpPr>
        <p:spPr bwMode="auto">
          <a:xfrm flipH="1">
            <a:off x="4321359" y="1937066"/>
            <a:ext cx="1852692" cy="4755311"/>
          </a:xfrm>
          <a:custGeom>
            <a:avLst/>
            <a:gdLst/>
            <a:ahLst/>
            <a:cxnLst>
              <a:cxn ang="0">
                <a:pos x="102" y="1607"/>
              </a:cxn>
              <a:cxn ang="0">
                <a:pos x="869" y="1140"/>
              </a:cxn>
              <a:cxn ang="0">
                <a:pos x="89" y="1479"/>
              </a:cxn>
              <a:cxn ang="0">
                <a:pos x="70" y="1134"/>
              </a:cxn>
              <a:cxn ang="0">
                <a:pos x="877" y="511"/>
              </a:cxn>
              <a:cxn ang="0">
                <a:pos x="70" y="1003"/>
              </a:cxn>
              <a:cxn ang="0">
                <a:pos x="58" y="657"/>
              </a:cxn>
              <a:cxn ang="0">
                <a:pos x="463" y="109"/>
              </a:cxn>
              <a:cxn ang="0">
                <a:pos x="58" y="581"/>
              </a:cxn>
              <a:cxn ang="0">
                <a:pos x="0" y="0"/>
              </a:cxn>
              <a:cxn ang="0">
                <a:pos x="0" y="2251"/>
              </a:cxn>
              <a:cxn ang="0">
                <a:pos x="152" y="2251"/>
              </a:cxn>
              <a:cxn ang="0">
                <a:pos x="102" y="1607"/>
              </a:cxn>
              <a:cxn ang="0">
                <a:pos x="102" y="1607"/>
              </a:cxn>
              <a:cxn ang="0">
                <a:pos x="102" y="1607"/>
              </a:cxn>
            </a:cxnLst>
            <a:rect l="0" t="0" r="r" b="b"/>
            <a:pathLst>
              <a:path w="877" h="2251">
                <a:moveTo>
                  <a:pt x="102" y="1607"/>
                </a:moveTo>
                <a:lnTo>
                  <a:pt x="869" y="1140"/>
                </a:lnTo>
                <a:lnTo>
                  <a:pt x="89" y="1479"/>
                </a:lnTo>
                <a:lnTo>
                  <a:pt x="70" y="1134"/>
                </a:lnTo>
                <a:lnTo>
                  <a:pt x="877" y="511"/>
                </a:lnTo>
                <a:lnTo>
                  <a:pt x="70" y="1003"/>
                </a:lnTo>
                <a:lnTo>
                  <a:pt x="58" y="657"/>
                </a:lnTo>
                <a:lnTo>
                  <a:pt x="463" y="109"/>
                </a:lnTo>
                <a:lnTo>
                  <a:pt x="58" y="581"/>
                </a:lnTo>
                <a:lnTo>
                  <a:pt x="0" y="0"/>
                </a:lnTo>
                <a:lnTo>
                  <a:pt x="0" y="2251"/>
                </a:lnTo>
                <a:lnTo>
                  <a:pt x="152" y="2251"/>
                </a:lnTo>
                <a:lnTo>
                  <a:pt x="102" y="1607"/>
                </a:lnTo>
                <a:lnTo>
                  <a:pt x="102" y="1607"/>
                </a:lnTo>
                <a:lnTo>
                  <a:pt x="102" y="1607"/>
                </a:lnTo>
                <a:close/>
              </a:path>
            </a:pathLst>
          </a:custGeom>
          <a:solidFill>
            <a:srgbClr val="4D4D4D">
              <a:alpha val="32000"/>
            </a:srgbClr>
          </a:solidFill>
          <a:ln w="25400" cmpd="sng">
            <a:noFill/>
            <a:miter lim="800000"/>
          </a:ln>
        </p:spPr>
        <p:txBody>
          <a:bodyPr anchor="ctr"/>
          <a:lstStyle/>
          <a:p>
            <a:pPr algn="ctr" defTabSz="0" fontAlgn="ctr">
              <a:buClr>
                <a:srgbClr val="FF0000"/>
              </a:buClr>
              <a:buSzPct val="70000"/>
              <a:buFont typeface="Wingdings" panose="05000000000000000000" pitchFamily="2" charset="2"/>
              <a:buChar char="u"/>
              <a:tabLst>
                <a:tab pos="723900" algn="l"/>
                <a:tab pos="1447800" algn="l"/>
              </a:tabLst>
            </a:pPr>
            <a:endParaRPr lang="en-US" sz="1600">
              <a:solidFill>
                <a:srgbClr val="4D4D4D">
                  <a:lumMod val="50000"/>
                </a:srgbClr>
              </a:solidFill>
              <a:sym typeface="Arial" panose="020B07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任意多边形 30"/>
          <p:cNvSpPr/>
          <p:nvPr>
            <p:custDataLst>
              <p:tags r:id="rId1"/>
            </p:custDataLst>
          </p:nvPr>
        </p:nvSpPr>
        <p:spPr>
          <a:xfrm>
            <a:off x="4348427" y="1871200"/>
            <a:ext cx="3423297" cy="3423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049" y="101"/>
                </a:moveTo>
                <a:cubicBezTo>
                  <a:pt x="11049" y="101"/>
                  <a:pt x="11048" y="101"/>
                  <a:pt x="11048" y="101"/>
                </a:cubicBezTo>
                <a:cubicBezTo>
                  <a:pt x="10966" y="99"/>
                  <a:pt x="10882" y="98"/>
                  <a:pt x="10800" y="98"/>
                </a:cubicBezTo>
                <a:lnTo>
                  <a:pt x="10788" y="98"/>
                </a:lnTo>
                <a:cubicBezTo>
                  <a:pt x="10761" y="98"/>
                  <a:pt x="10739" y="76"/>
                  <a:pt x="10739" y="49"/>
                </a:cubicBezTo>
                <a:cubicBezTo>
                  <a:pt x="10739" y="22"/>
                  <a:pt x="10761" y="0"/>
                  <a:pt x="10788" y="0"/>
                </a:cubicBezTo>
                <a:lnTo>
                  <a:pt x="10800" y="0"/>
                </a:lnTo>
                <a:cubicBezTo>
                  <a:pt x="10883" y="0"/>
                  <a:pt x="10967" y="1"/>
                  <a:pt x="11050" y="3"/>
                </a:cubicBezTo>
                <a:cubicBezTo>
                  <a:pt x="11077" y="3"/>
                  <a:pt x="11099" y="26"/>
                  <a:pt x="11098" y="53"/>
                </a:cubicBezTo>
                <a:cubicBezTo>
                  <a:pt x="11097" y="80"/>
                  <a:pt x="11076" y="101"/>
                  <a:pt x="11049" y="101"/>
                </a:cubicBezTo>
                <a:close/>
                <a:moveTo>
                  <a:pt x="10266" y="111"/>
                </a:moveTo>
                <a:cubicBezTo>
                  <a:pt x="10240" y="111"/>
                  <a:pt x="10218" y="91"/>
                  <a:pt x="10217" y="64"/>
                </a:cubicBezTo>
                <a:cubicBezTo>
                  <a:pt x="10216" y="37"/>
                  <a:pt x="10237" y="14"/>
                  <a:pt x="10264" y="13"/>
                </a:cubicBezTo>
                <a:cubicBezTo>
                  <a:pt x="10351" y="9"/>
                  <a:pt x="10439" y="6"/>
                  <a:pt x="10526" y="3"/>
                </a:cubicBezTo>
                <a:cubicBezTo>
                  <a:pt x="10553" y="2"/>
                  <a:pt x="10575" y="24"/>
                  <a:pt x="10576" y="51"/>
                </a:cubicBezTo>
                <a:cubicBezTo>
                  <a:pt x="10577" y="78"/>
                  <a:pt x="10555" y="101"/>
                  <a:pt x="10528" y="101"/>
                </a:cubicBezTo>
                <a:cubicBezTo>
                  <a:pt x="10442" y="103"/>
                  <a:pt x="10355" y="107"/>
                  <a:pt x="10268" y="111"/>
                </a:cubicBezTo>
                <a:cubicBezTo>
                  <a:pt x="10268" y="111"/>
                  <a:pt x="10267" y="111"/>
                  <a:pt x="10266" y="111"/>
                </a:cubicBezTo>
                <a:close/>
                <a:moveTo>
                  <a:pt x="11571" y="125"/>
                </a:moveTo>
                <a:cubicBezTo>
                  <a:pt x="11570" y="125"/>
                  <a:pt x="11568" y="125"/>
                  <a:pt x="11567" y="125"/>
                </a:cubicBezTo>
                <a:cubicBezTo>
                  <a:pt x="11481" y="119"/>
                  <a:pt x="11394" y="114"/>
                  <a:pt x="11308" y="110"/>
                </a:cubicBezTo>
                <a:cubicBezTo>
                  <a:pt x="11281" y="109"/>
                  <a:pt x="11260" y="86"/>
                  <a:pt x="11261" y="59"/>
                </a:cubicBezTo>
                <a:cubicBezTo>
                  <a:pt x="11262" y="32"/>
                  <a:pt x="11285" y="11"/>
                  <a:pt x="11312" y="12"/>
                </a:cubicBezTo>
                <a:cubicBezTo>
                  <a:pt x="11399" y="16"/>
                  <a:pt x="11487" y="21"/>
                  <a:pt x="11574" y="27"/>
                </a:cubicBezTo>
                <a:cubicBezTo>
                  <a:pt x="11601" y="29"/>
                  <a:pt x="11621" y="53"/>
                  <a:pt x="11620" y="80"/>
                </a:cubicBezTo>
                <a:cubicBezTo>
                  <a:pt x="11618" y="105"/>
                  <a:pt x="11596" y="125"/>
                  <a:pt x="11571" y="125"/>
                </a:cubicBezTo>
                <a:close/>
                <a:moveTo>
                  <a:pt x="9745" y="149"/>
                </a:moveTo>
                <a:cubicBezTo>
                  <a:pt x="9720" y="149"/>
                  <a:pt x="9699" y="130"/>
                  <a:pt x="9696" y="105"/>
                </a:cubicBezTo>
                <a:cubicBezTo>
                  <a:pt x="9694" y="78"/>
                  <a:pt x="9714" y="54"/>
                  <a:pt x="9740" y="51"/>
                </a:cubicBezTo>
                <a:cubicBezTo>
                  <a:pt x="9827" y="43"/>
                  <a:pt x="9915" y="35"/>
                  <a:pt x="10002" y="29"/>
                </a:cubicBezTo>
                <a:cubicBezTo>
                  <a:pt x="10029" y="28"/>
                  <a:pt x="10052" y="47"/>
                  <a:pt x="10054" y="74"/>
                </a:cubicBezTo>
                <a:cubicBezTo>
                  <a:pt x="10056" y="101"/>
                  <a:pt x="10036" y="125"/>
                  <a:pt x="10009" y="127"/>
                </a:cubicBezTo>
                <a:cubicBezTo>
                  <a:pt x="9923" y="133"/>
                  <a:pt x="9836" y="140"/>
                  <a:pt x="9750" y="149"/>
                </a:cubicBezTo>
                <a:cubicBezTo>
                  <a:pt x="9748" y="149"/>
                  <a:pt x="9747" y="149"/>
                  <a:pt x="9745" y="149"/>
                </a:cubicBezTo>
                <a:close/>
                <a:moveTo>
                  <a:pt x="12091" y="175"/>
                </a:moveTo>
                <a:cubicBezTo>
                  <a:pt x="12089" y="175"/>
                  <a:pt x="12087" y="174"/>
                  <a:pt x="12085" y="174"/>
                </a:cubicBezTo>
                <a:cubicBezTo>
                  <a:pt x="11999" y="164"/>
                  <a:pt x="11912" y="155"/>
                  <a:pt x="11826" y="147"/>
                </a:cubicBezTo>
                <a:cubicBezTo>
                  <a:pt x="11799" y="144"/>
                  <a:pt x="11780" y="120"/>
                  <a:pt x="11782" y="93"/>
                </a:cubicBezTo>
                <a:cubicBezTo>
                  <a:pt x="11785" y="66"/>
                  <a:pt x="11809" y="46"/>
                  <a:pt x="11836" y="49"/>
                </a:cubicBezTo>
                <a:cubicBezTo>
                  <a:pt x="11922" y="57"/>
                  <a:pt x="12010" y="67"/>
                  <a:pt x="12096" y="77"/>
                </a:cubicBezTo>
                <a:cubicBezTo>
                  <a:pt x="12123" y="80"/>
                  <a:pt x="12142" y="105"/>
                  <a:pt x="12139" y="131"/>
                </a:cubicBezTo>
                <a:cubicBezTo>
                  <a:pt x="12136" y="156"/>
                  <a:pt x="12115" y="175"/>
                  <a:pt x="12091" y="175"/>
                </a:cubicBezTo>
                <a:close/>
                <a:moveTo>
                  <a:pt x="9227" y="212"/>
                </a:moveTo>
                <a:cubicBezTo>
                  <a:pt x="9203" y="212"/>
                  <a:pt x="9182" y="195"/>
                  <a:pt x="9178" y="170"/>
                </a:cubicBezTo>
                <a:cubicBezTo>
                  <a:pt x="9174" y="144"/>
                  <a:pt x="9193" y="119"/>
                  <a:pt x="9220" y="115"/>
                </a:cubicBezTo>
                <a:cubicBezTo>
                  <a:pt x="9306" y="102"/>
                  <a:pt x="9394" y="90"/>
                  <a:pt x="9480" y="80"/>
                </a:cubicBezTo>
                <a:cubicBezTo>
                  <a:pt x="9507" y="77"/>
                  <a:pt x="9531" y="96"/>
                  <a:pt x="9534" y="123"/>
                </a:cubicBezTo>
                <a:cubicBezTo>
                  <a:pt x="9538" y="149"/>
                  <a:pt x="9518" y="174"/>
                  <a:pt x="9492" y="177"/>
                </a:cubicBezTo>
                <a:cubicBezTo>
                  <a:pt x="9406" y="188"/>
                  <a:pt x="9319" y="199"/>
                  <a:pt x="9234" y="212"/>
                </a:cubicBezTo>
                <a:cubicBezTo>
                  <a:pt x="9232" y="212"/>
                  <a:pt x="9229" y="212"/>
                  <a:pt x="9227" y="212"/>
                </a:cubicBezTo>
                <a:close/>
                <a:moveTo>
                  <a:pt x="12607" y="249"/>
                </a:moveTo>
                <a:cubicBezTo>
                  <a:pt x="12605" y="249"/>
                  <a:pt x="12602" y="249"/>
                  <a:pt x="12599" y="249"/>
                </a:cubicBezTo>
                <a:cubicBezTo>
                  <a:pt x="12514" y="234"/>
                  <a:pt x="12428" y="221"/>
                  <a:pt x="12342" y="208"/>
                </a:cubicBezTo>
                <a:cubicBezTo>
                  <a:pt x="12316" y="204"/>
                  <a:pt x="12297" y="180"/>
                  <a:pt x="12301" y="153"/>
                </a:cubicBezTo>
                <a:cubicBezTo>
                  <a:pt x="12305" y="126"/>
                  <a:pt x="12330" y="107"/>
                  <a:pt x="12356" y="111"/>
                </a:cubicBezTo>
                <a:cubicBezTo>
                  <a:pt x="12442" y="124"/>
                  <a:pt x="12530" y="137"/>
                  <a:pt x="12616" y="152"/>
                </a:cubicBezTo>
                <a:cubicBezTo>
                  <a:pt x="12642" y="156"/>
                  <a:pt x="12660" y="182"/>
                  <a:pt x="12656" y="208"/>
                </a:cubicBezTo>
                <a:cubicBezTo>
                  <a:pt x="12652" y="232"/>
                  <a:pt x="12631" y="249"/>
                  <a:pt x="12607" y="249"/>
                </a:cubicBezTo>
                <a:close/>
                <a:moveTo>
                  <a:pt x="8712" y="301"/>
                </a:moveTo>
                <a:cubicBezTo>
                  <a:pt x="8689" y="301"/>
                  <a:pt x="8669" y="284"/>
                  <a:pt x="8664" y="261"/>
                </a:cubicBezTo>
                <a:cubicBezTo>
                  <a:pt x="8659" y="234"/>
                  <a:pt x="8676" y="209"/>
                  <a:pt x="8703" y="203"/>
                </a:cubicBezTo>
                <a:cubicBezTo>
                  <a:pt x="8788" y="187"/>
                  <a:pt x="8875" y="171"/>
                  <a:pt x="8961" y="156"/>
                </a:cubicBezTo>
                <a:cubicBezTo>
                  <a:pt x="8987" y="151"/>
                  <a:pt x="9013" y="169"/>
                  <a:pt x="9017" y="196"/>
                </a:cubicBezTo>
                <a:cubicBezTo>
                  <a:pt x="9022" y="223"/>
                  <a:pt x="9004" y="248"/>
                  <a:pt x="8977" y="253"/>
                </a:cubicBezTo>
                <a:cubicBezTo>
                  <a:pt x="8892" y="267"/>
                  <a:pt x="8806" y="283"/>
                  <a:pt x="8722" y="300"/>
                </a:cubicBezTo>
                <a:cubicBezTo>
                  <a:pt x="8718" y="300"/>
                  <a:pt x="8715" y="301"/>
                  <a:pt x="8712" y="301"/>
                </a:cubicBezTo>
                <a:close/>
                <a:moveTo>
                  <a:pt x="13120" y="349"/>
                </a:moveTo>
                <a:cubicBezTo>
                  <a:pt x="13117" y="349"/>
                  <a:pt x="13113" y="349"/>
                  <a:pt x="13109" y="348"/>
                </a:cubicBezTo>
                <a:cubicBezTo>
                  <a:pt x="13025" y="329"/>
                  <a:pt x="12939" y="311"/>
                  <a:pt x="12855" y="295"/>
                </a:cubicBezTo>
                <a:cubicBezTo>
                  <a:pt x="12828" y="290"/>
                  <a:pt x="12811" y="264"/>
                  <a:pt x="12816" y="238"/>
                </a:cubicBezTo>
                <a:cubicBezTo>
                  <a:pt x="12821" y="211"/>
                  <a:pt x="12847" y="194"/>
                  <a:pt x="12874" y="199"/>
                </a:cubicBezTo>
                <a:cubicBezTo>
                  <a:pt x="12959" y="215"/>
                  <a:pt x="13045" y="233"/>
                  <a:pt x="13130" y="252"/>
                </a:cubicBezTo>
                <a:cubicBezTo>
                  <a:pt x="13157" y="258"/>
                  <a:pt x="13174" y="284"/>
                  <a:pt x="13168" y="310"/>
                </a:cubicBezTo>
                <a:cubicBezTo>
                  <a:pt x="13163" y="333"/>
                  <a:pt x="13142" y="349"/>
                  <a:pt x="13120" y="349"/>
                </a:cubicBezTo>
                <a:close/>
                <a:moveTo>
                  <a:pt x="8202" y="414"/>
                </a:moveTo>
                <a:cubicBezTo>
                  <a:pt x="8180" y="414"/>
                  <a:pt x="8160" y="399"/>
                  <a:pt x="8155" y="377"/>
                </a:cubicBezTo>
                <a:cubicBezTo>
                  <a:pt x="8148" y="350"/>
                  <a:pt x="8164" y="324"/>
                  <a:pt x="8191" y="317"/>
                </a:cubicBezTo>
                <a:cubicBezTo>
                  <a:pt x="8275" y="296"/>
                  <a:pt x="8361" y="276"/>
                  <a:pt x="8446" y="257"/>
                </a:cubicBezTo>
                <a:cubicBezTo>
                  <a:pt x="8472" y="251"/>
                  <a:pt x="8499" y="268"/>
                  <a:pt x="8504" y="294"/>
                </a:cubicBezTo>
                <a:cubicBezTo>
                  <a:pt x="8510" y="321"/>
                  <a:pt x="8494" y="347"/>
                  <a:pt x="8467" y="353"/>
                </a:cubicBezTo>
                <a:cubicBezTo>
                  <a:pt x="8383" y="372"/>
                  <a:pt x="8298" y="392"/>
                  <a:pt x="8214" y="412"/>
                </a:cubicBezTo>
                <a:cubicBezTo>
                  <a:pt x="8210" y="413"/>
                  <a:pt x="8206" y="414"/>
                  <a:pt x="8202" y="414"/>
                </a:cubicBezTo>
                <a:close/>
                <a:moveTo>
                  <a:pt x="13627" y="474"/>
                </a:moveTo>
                <a:cubicBezTo>
                  <a:pt x="13623" y="474"/>
                  <a:pt x="13619" y="473"/>
                  <a:pt x="13614" y="472"/>
                </a:cubicBezTo>
                <a:cubicBezTo>
                  <a:pt x="13531" y="449"/>
                  <a:pt x="13446" y="427"/>
                  <a:pt x="13363" y="407"/>
                </a:cubicBezTo>
                <a:cubicBezTo>
                  <a:pt x="13336" y="400"/>
                  <a:pt x="13320" y="374"/>
                  <a:pt x="13327" y="347"/>
                </a:cubicBezTo>
                <a:cubicBezTo>
                  <a:pt x="13333" y="321"/>
                  <a:pt x="13360" y="305"/>
                  <a:pt x="13386" y="312"/>
                </a:cubicBezTo>
                <a:cubicBezTo>
                  <a:pt x="13470" y="332"/>
                  <a:pt x="13556" y="354"/>
                  <a:pt x="13640" y="377"/>
                </a:cubicBezTo>
                <a:cubicBezTo>
                  <a:pt x="13666" y="384"/>
                  <a:pt x="13681" y="411"/>
                  <a:pt x="13674" y="437"/>
                </a:cubicBezTo>
                <a:cubicBezTo>
                  <a:pt x="13668" y="459"/>
                  <a:pt x="13649" y="474"/>
                  <a:pt x="13627" y="474"/>
                </a:cubicBezTo>
                <a:close/>
                <a:moveTo>
                  <a:pt x="7699" y="552"/>
                </a:moveTo>
                <a:cubicBezTo>
                  <a:pt x="7678" y="552"/>
                  <a:pt x="7658" y="538"/>
                  <a:pt x="7652" y="517"/>
                </a:cubicBezTo>
                <a:cubicBezTo>
                  <a:pt x="7644" y="491"/>
                  <a:pt x="7659" y="464"/>
                  <a:pt x="7685" y="456"/>
                </a:cubicBezTo>
                <a:cubicBezTo>
                  <a:pt x="7768" y="431"/>
                  <a:pt x="7853" y="407"/>
                  <a:pt x="7937" y="384"/>
                </a:cubicBezTo>
                <a:cubicBezTo>
                  <a:pt x="7963" y="376"/>
                  <a:pt x="7990" y="392"/>
                  <a:pt x="7997" y="418"/>
                </a:cubicBezTo>
                <a:cubicBezTo>
                  <a:pt x="8004" y="444"/>
                  <a:pt x="7989" y="471"/>
                  <a:pt x="7963" y="478"/>
                </a:cubicBezTo>
                <a:cubicBezTo>
                  <a:pt x="7880" y="501"/>
                  <a:pt x="7796" y="525"/>
                  <a:pt x="7713" y="550"/>
                </a:cubicBezTo>
                <a:cubicBezTo>
                  <a:pt x="7708" y="551"/>
                  <a:pt x="7704" y="552"/>
                  <a:pt x="7699" y="552"/>
                </a:cubicBezTo>
                <a:close/>
                <a:moveTo>
                  <a:pt x="14127" y="623"/>
                </a:moveTo>
                <a:cubicBezTo>
                  <a:pt x="14122" y="623"/>
                  <a:pt x="14117" y="622"/>
                  <a:pt x="14112" y="620"/>
                </a:cubicBezTo>
                <a:cubicBezTo>
                  <a:pt x="14030" y="594"/>
                  <a:pt x="13947" y="568"/>
                  <a:pt x="13864" y="543"/>
                </a:cubicBezTo>
                <a:cubicBezTo>
                  <a:pt x="13838" y="535"/>
                  <a:pt x="13824" y="508"/>
                  <a:pt x="13831" y="482"/>
                </a:cubicBezTo>
                <a:cubicBezTo>
                  <a:pt x="13839" y="456"/>
                  <a:pt x="13866" y="442"/>
                  <a:pt x="13892" y="449"/>
                </a:cubicBezTo>
                <a:cubicBezTo>
                  <a:pt x="13976" y="474"/>
                  <a:pt x="14060" y="500"/>
                  <a:pt x="14143" y="527"/>
                </a:cubicBezTo>
                <a:cubicBezTo>
                  <a:pt x="14168" y="536"/>
                  <a:pt x="14182" y="563"/>
                  <a:pt x="14174" y="589"/>
                </a:cubicBezTo>
                <a:cubicBezTo>
                  <a:pt x="14167" y="610"/>
                  <a:pt x="14148" y="623"/>
                  <a:pt x="14127" y="623"/>
                </a:cubicBezTo>
                <a:close/>
                <a:moveTo>
                  <a:pt x="7203" y="715"/>
                </a:moveTo>
                <a:cubicBezTo>
                  <a:pt x="7183" y="715"/>
                  <a:pt x="7164" y="702"/>
                  <a:pt x="7157" y="682"/>
                </a:cubicBezTo>
                <a:cubicBezTo>
                  <a:pt x="7147" y="656"/>
                  <a:pt x="7161" y="628"/>
                  <a:pt x="7186" y="619"/>
                </a:cubicBezTo>
                <a:cubicBezTo>
                  <a:pt x="7269" y="590"/>
                  <a:pt x="7352" y="562"/>
                  <a:pt x="7435" y="535"/>
                </a:cubicBezTo>
                <a:cubicBezTo>
                  <a:pt x="7460" y="526"/>
                  <a:pt x="7488" y="540"/>
                  <a:pt x="7496" y="566"/>
                </a:cubicBezTo>
                <a:cubicBezTo>
                  <a:pt x="7505" y="592"/>
                  <a:pt x="7491" y="619"/>
                  <a:pt x="7465" y="628"/>
                </a:cubicBezTo>
                <a:cubicBezTo>
                  <a:pt x="7383" y="655"/>
                  <a:pt x="7301" y="683"/>
                  <a:pt x="7219" y="712"/>
                </a:cubicBezTo>
                <a:cubicBezTo>
                  <a:pt x="7214" y="714"/>
                  <a:pt x="7208" y="715"/>
                  <a:pt x="7203" y="715"/>
                </a:cubicBezTo>
                <a:close/>
                <a:moveTo>
                  <a:pt x="14622" y="797"/>
                </a:moveTo>
                <a:cubicBezTo>
                  <a:pt x="14616" y="797"/>
                  <a:pt x="14610" y="796"/>
                  <a:pt x="14604" y="794"/>
                </a:cubicBezTo>
                <a:cubicBezTo>
                  <a:pt x="14523" y="763"/>
                  <a:pt x="14441" y="733"/>
                  <a:pt x="14359" y="704"/>
                </a:cubicBezTo>
                <a:cubicBezTo>
                  <a:pt x="14334" y="695"/>
                  <a:pt x="14320" y="667"/>
                  <a:pt x="14329" y="642"/>
                </a:cubicBezTo>
                <a:cubicBezTo>
                  <a:pt x="14338" y="616"/>
                  <a:pt x="14366" y="603"/>
                  <a:pt x="14392" y="612"/>
                </a:cubicBezTo>
                <a:cubicBezTo>
                  <a:pt x="14474" y="641"/>
                  <a:pt x="14557" y="671"/>
                  <a:pt x="14639" y="702"/>
                </a:cubicBezTo>
                <a:cubicBezTo>
                  <a:pt x="14664" y="712"/>
                  <a:pt x="14677" y="740"/>
                  <a:pt x="14667" y="765"/>
                </a:cubicBezTo>
                <a:cubicBezTo>
                  <a:pt x="14660" y="785"/>
                  <a:pt x="14641" y="797"/>
                  <a:pt x="14622" y="797"/>
                </a:cubicBezTo>
                <a:close/>
                <a:moveTo>
                  <a:pt x="6715" y="901"/>
                </a:moveTo>
                <a:cubicBezTo>
                  <a:pt x="6696" y="901"/>
                  <a:pt x="6677" y="890"/>
                  <a:pt x="6670" y="871"/>
                </a:cubicBezTo>
                <a:cubicBezTo>
                  <a:pt x="6659" y="846"/>
                  <a:pt x="6671" y="817"/>
                  <a:pt x="6696" y="807"/>
                </a:cubicBezTo>
                <a:cubicBezTo>
                  <a:pt x="6777" y="774"/>
                  <a:pt x="6859" y="741"/>
                  <a:pt x="6940" y="710"/>
                </a:cubicBezTo>
                <a:cubicBezTo>
                  <a:pt x="6965" y="700"/>
                  <a:pt x="6994" y="713"/>
                  <a:pt x="7003" y="738"/>
                </a:cubicBezTo>
                <a:cubicBezTo>
                  <a:pt x="7013" y="764"/>
                  <a:pt x="7000" y="792"/>
                  <a:pt x="6975" y="802"/>
                </a:cubicBezTo>
                <a:cubicBezTo>
                  <a:pt x="6894" y="833"/>
                  <a:pt x="6813" y="865"/>
                  <a:pt x="6734" y="897"/>
                </a:cubicBezTo>
                <a:cubicBezTo>
                  <a:pt x="6727" y="900"/>
                  <a:pt x="6721" y="901"/>
                  <a:pt x="6715" y="901"/>
                </a:cubicBezTo>
                <a:close/>
                <a:moveTo>
                  <a:pt x="15106" y="995"/>
                </a:moveTo>
                <a:cubicBezTo>
                  <a:pt x="15100" y="995"/>
                  <a:pt x="15093" y="994"/>
                  <a:pt x="15087" y="991"/>
                </a:cubicBezTo>
                <a:cubicBezTo>
                  <a:pt x="15007" y="956"/>
                  <a:pt x="14926" y="922"/>
                  <a:pt x="14847" y="889"/>
                </a:cubicBezTo>
                <a:cubicBezTo>
                  <a:pt x="14822" y="879"/>
                  <a:pt x="14810" y="851"/>
                  <a:pt x="14820" y="826"/>
                </a:cubicBezTo>
                <a:cubicBezTo>
                  <a:pt x="14830" y="801"/>
                  <a:pt x="14859" y="789"/>
                  <a:pt x="14884" y="799"/>
                </a:cubicBezTo>
                <a:cubicBezTo>
                  <a:pt x="14964" y="832"/>
                  <a:pt x="15046" y="866"/>
                  <a:pt x="15126" y="901"/>
                </a:cubicBezTo>
                <a:cubicBezTo>
                  <a:pt x="15151" y="912"/>
                  <a:pt x="15162" y="941"/>
                  <a:pt x="15151" y="966"/>
                </a:cubicBezTo>
                <a:cubicBezTo>
                  <a:pt x="15143" y="984"/>
                  <a:pt x="15125" y="995"/>
                  <a:pt x="15106" y="995"/>
                </a:cubicBezTo>
                <a:close/>
                <a:moveTo>
                  <a:pt x="6239" y="1111"/>
                </a:moveTo>
                <a:cubicBezTo>
                  <a:pt x="6220" y="1111"/>
                  <a:pt x="6203" y="1100"/>
                  <a:pt x="6194" y="1083"/>
                </a:cubicBezTo>
                <a:cubicBezTo>
                  <a:pt x="6183" y="1058"/>
                  <a:pt x="6193" y="1029"/>
                  <a:pt x="6218" y="1017"/>
                </a:cubicBezTo>
                <a:cubicBezTo>
                  <a:pt x="6296" y="981"/>
                  <a:pt x="6376" y="944"/>
                  <a:pt x="6456" y="909"/>
                </a:cubicBezTo>
                <a:cubicBezTo>
                  <a:pt x="6480" y="898"/>
                  <a:pt x="6509" y="910"/>
                  <a:pt x="6520" y="934"/>
                </a:cubicBezTo>
                <a:cubicBezTo>
                  <a:pt x="6531" y="959"/>
                  <a:pt x="6520" y="988"/>
                  <a:pt x="6495" y="999"/>
                </a:cubicBezTo>
                <a:cubicBezTo>
                  <a:pt x="6416" y="1034"/>
                  <a:pt x="6337" y="1070"/>
                  <a:pt x="6259" y="1106"/>
                </a:cubicBezTo>
                <a:cubicBezTo>
                  <a:pt x="6253" y="1109"/>
                  <a:pt x="6246" y="1111"/>
                  <a:pt x="6239" y="1111"/>
                </a:cubicBezTo>
                <a:close/>
                <a:moveTo>
                  <a:pt x="15581" y="1217"/>
                </a:moveTo>
                <a:cubicBezTo>
                  <a:pt x="15573" y="1217"/>
                  <a:pt x="15566" y="1215"/>
                  <a:pt x="15559" y="1212"/>
                </a:cubicBezTo>
                <a:cubicBezTo>
                  <a:pt x="15481" y="1173"/>
                  <a:pt x="15402" y="1135"/>
                  <a:pt x="15324" y="1098"/>
                </a:cubicBezTo>
                <a:cubicBezTo>
                  <a:pt x="15300" y="1087"/>
                  <a:pt x="15289" y="1058"/>
                  <a:pt x="15301" y="1033"/>
                </a:cubicBezTo>
                <a:cubicBezTo>
                  <a:pt x="15312" y="1009"/>
                  <a:pt x="15341" y="998"/>
                  <a:pt x="15366" y="1010"/>
                </a:cubicBezTo>
                <a:cubicBezTo>
                  <a:pt x="15445" y="1047"/>
                  <a:pt x="15524" y="1085"/>
                  <a:pt x="15602" y="1124"/>
                </a:cubicBezTo>
                <a:cubicBezTo>
                  <a:pt x="15627" y="1136"/>
                  <a:pt x="15637" y="1165"/>
                  <a:pt x="15624" y="1190"/>
                </a:cubicBezTo>
                <a:cubicBezTo>
                  <a:pt x="15616" y="1207"/>
                  <a:pt x="15599" y="1217"/>
                  <a:pt x="15581" y="1217"/>
                </a:cubicBezTo>
                <a:close/>
                <a:moveTo>
                  <a:pt x="5773" y="1343"/>
                </a:moveTo>
                <a:cubicBezTo>
                  <a:pt x="5755" y="1343"/>
                  <a:pt x="5738" y="1334"/>
                  <a:pt x="5729" y="1317"/>
                </a:cubicBezTo>
                <a:cubicBezTo>
                  <a:pt x="5717" y="1293"/>
                  <a:pt x="5726" y="1264"/>
                  <a:pt x="5750" y="1251"/>
                </a:cubicBezTo>
                <a:cubicBezTo>
                  <a:pt x="5827" y="1210"/>
                  <a:pt x="5905" y="1170"/>
                  <a:pt x="5982" y="1131"/>
                </a:cubicBezTo>
                <a:cubicBezTo>
                  <a:pt x="6006" y="1119"/>
                  <a:pt x="6036" y="1129"/>
                  <a:pt x="6048" y="1153"/>
                </a:cubicBezTo>
                <a:cubicBezTo>
                  <a:pt x="6060" y="1178"/>
                  <a:pt x="6050" y="1207"/>
                  <a:pt x="6026" y="1219"/>
                </a:cubicBezTo>
                <a:cubicBezTo>
                  <a:pt x="5949" y="1257"/>
                  <a:pt x="5872" y="1297"/>
                  <a:pt x="5796" y="1338"/>
                </a:cubicBezTo>
                <a:cubicBezTo>
                  <a:pt x="5788" y="1341"/>
                  <a:pt x="5780" y="1343"/>
                  <a:pt x="5773" y="1343"/>
                </a:cubicBezTo>
                <a:close/>
                <a:moveTo>
                  <a:pt x="16043" y="1461"/>
                </a:moveTo>
                <a:cubicBezTo>
                  <a:pt x="16035" y="1461"/>
                  <a:pt x="16027" y="1459"/>
                  <a:pt x="16019" y="1455"/>
                </a:cubicBezTo>
                <a:cubicBezTo>
                  <a:pt x="15944" y="1412"/>
                  <a:pt x="15867" y="1371"/>
                  <a:pt x="15791" y="1330"/>
                </a:cubicBezTo>
                <a:cubicBezTo>
                  <a:pt x="15767" y="1318"/>
                  <a:pt x="15758" y="1288"/>
                  <a:pt x="15770" y="1264"/>
                </a:cubicBezTo>
                <a:cubicBezTo>
                  <a:pt x="15783" y="1240"/>
                  <a:pt x="15813" y="1231"/>
                  <a:pt x="15836" y="1244"/>
                </a:cubicBezTo>
                <a:cubicBezTo>
                  <a:pt x="15913" y="1284"/>
                  <a:pt x="15991" y="1327"/>
                  <a:pt x="16067" y="1369"/>
                </a:cubicBezTo>
                <a:cubicBezTo>
                  <a:pt x="16091" y="1383"/>
                  <a:pt x="16099" y="1412"/>
                  <a:pt x="16086" y="1436"/>
                </a:cubicBezTo>
                <a:cubicBezTo>
                  <a:pt x="16077" y="1452"/>
                  <a:pt x="16060" y="1461"/>
                  <a:pt x="16043" y="1461"/>
                </a:cubicBezTo>
                <a:close/>
                <a:moveTo>
                  <a:pt x="5318" y="1598"/>
                </a:moveTo>
                <a:cubicBezTo>
                  <a:pt x="5302" y="1598"/>
                  <a:pt x="5285" y="1590"/>
                  <a:pt x="5276" y="1574"/>
                </a:cubicBezTo>
                <a:cubicBezTo>
                  <a:pt x="5262" y="1551"/>
                  <a:pt x="5270" y="1521"/>
                  <a:pt x="5293" y="1507"/>
                </a:cubicBezTo>
                <a:cubicBezTo>
                  <a:pt x="5368" y="1463"/>
                  <a:pt x="5444" y="1419"/>
                  <a:pt x="5520" y="1376"/>
                </a:cubicBezTo>
                <a:cubicBezTo>
                  <a:pt x="5544" y="1363"/>
                  <a:pt x="5573" y="1372"/>
                  <a:pt x="5587" y="1395"/>
                </a:cubicBezTo>
                <a:cubicBezTo>
                  <a:pt x="5600" y="1419"/>
                  <a:pt x="5592" y="1449"/>
                  <a:pt x="5568" y="1462"/>
                </a:cubicBezTo>
                <a:cubicBezTo>
                  <a:pt x="5493" y="1504"/>
                  <a:pt x="5417" y="1547"/>
                  <a:pt x="5343" y="1591"/>
                </a:cubicBezTo>
                <a:cubicBezTo>
                  <a:pt x="5336" y="1596"/>
                  <a:pt x="5327" y="1598"/>
                  <a:pt x="5318" y="1598"/>
                </a:cubicBezTo>
                <a:close/>
                <a:moveTo>
                  <a:pt x="16493" y="1728"/>
                </a:moveTo>
                <a:cubicBezTo>
                  <a:pt x="16484" y="1728"/>
                  <a:pt x="16476" y="1725"/>
                  <a:pt x="16467" y="1720"/>
                </a:cubicBezTo>
                <a:cubicBezTo>
                  <a:pt x="16394" y="1674"/>
                  <a:pt x="16319" y="1629"/>
                  <a:pt x="16245" y="1585"/>
                </a:cubicBezTo>
                <a:cubicBezTo>
                  <a:pt x="16222" y="1571"/>
                  <a:pt x="16214" y="1541"/>
                  <a:pt x="16228" y="1518"/>
                </a:cubicBezTo>
                <a:cubicBezTo>
                  <a:pt x="16242" y="1494"/>
                  <a:pt x="16272" y="1487"/>
                  <a:pt x="16295" y="1500"/>
                </a:cubicBezTo>
                <a:cubicBezTo>
                  <a:pt x="16370" y="1545"/>
                  <a:pt x="16445" y="1591"/>
                  <a:pt x="16519" y="1637"/>
                </a:cubicBezTo>
                <a:cubicBezTo>
                  <a:pt x="16542" y="1651"/>
                  <a:pt x="16549" y="1682"/>
                  <a:pt x="16535" y="1705"/>
                </a:cubicBezTo>
                <a:cubicBezTo>
                  <a:pt x="16526" y="1719"/>
                  <a:pt x="16510" y="1728"/>
                  <a:pt x="16493" y="1728"/>
                </a:cubicBezTo>
                <a:close/>
                <a:moveTo>
                  <a:pt x="4877" y="1875"/>
                </a:moveTo>
                <a:cubicBezTo>
                  <a:pt x="4861" y="1875"/>
                  <a:pt x="4845" y="1868"/>
                  <a:pt x="4836" y="1853"/>
                </a:cubicBezTo>
                <a:cubicBezTo>
                  <a:pt x="4821" y="1831"/>
                  <a:pt x="4827" y="1800"/>
                  <a:pt x="4850" y="1785"/>
                </a:cubicBezTo>
                <a:cubicBezTo>
                  <a:pt x="4922" y="1737"/>
                  <a:pt x="4996" y="1690"/>
                  <a:pt x="5070" y="1644"/>
                </a:cubicBezTo>
                <a:cubicBezTo>
                  <a:pt x="5093" y="1629"/>
                  <a:pt x="5123" y="1636"/>
                  <a:pt x="5137" y="1659"/>
                </a:cubicBezTo>
                <a:cubicBezTo>
                  <a:pt x="5152" y="1682"/>
                  <a:pt x="5145" y="1712"/>
                  <a:pt x="5122" y="1727"/>
                </a:cubicBezTo>
                <a:cubicBezTo>
                  <a:pt x="5049" y="1772"/>
                  <a:pt x="4976" y="1820"/>
                  <a:pt x="4904" y="1867"/>
                </a:cubicBezTo>
                <a:cubicBezTo>
                  <a:pt x="4895" y="1873"/>
                  <a:pt x="4886" y="1875"/>
                  <a:pt x="4877" y="1875"/>
                </a:cubicBezTo>
                <a:close/>
                <a:moveTo>
                  <a:pt x="16930" y="2015"/>
                </a:moveTo>
                <a:cubicBezTo>
                  <a:pt x="16920" y="2015"/>
                  <a:pt x="16910" y="2013"/>
                  <a:pt x="16902" y="2007"/>
                </a:cubicBezTo>
                <a:cubicBezTo>
                  <a:pt x="16831" y="1957"/>
                  <a:pt x="16758" y="1908"/>
                  <a:pt x="16686" y="1861"/>
                </a:cubicBezTo>
                <a:cubicBezTo>
                  <a:pt x="16664" y="1846"/>
                  <a:pt x="16658" y="1816"/>
                  <a:pt x="16672" y="1793"/>
                </a:cubicBezTo>
                <a:cubicBezTo>
                  <a:pt x="16687" y="1770"/>
                  <a:pt x="16718" y="1764"/>
                  <a:pt x="16740" y="1779"/>
                </a:cubicBezTo>
                <a:cubicBezTo>
                  <a:pt x="16813" y="1827"/>
                  <a:pt x="16886" y="1876"/>
                  <a:pt x="16958" y="1926"/>
                </a:cubicBezTo>
                <a:cubicBezTo>
                  <a:pt x="16980" y="1942"/>
                  <a:pt x="16985" y="1972"/>
                  <a:pt x="16970" y="1994"/>
                </a:cubicBezTo>
                <a:cubicBezTo>
                  <a:pt x="16961" y="2008"/>
                  <a:pt x="16945" y="2015"/>
                  <a:pt x="16930" y="2015"/>
                </a:cubicBezTo>
                <a:close/>
                <a:moveTo>
                  <a:pt x="4449" y="2173"/>
                </a:moveTo>
                <a:cubicBezTo>
                  <a:pt x="4434" y="2173"/>
                  <a:pt x="4419" y="2166"/>
                  <a:pt x="4409" y="2153"/>
                </a:cubicBezTo>
                <a:cubicBezTo>
                  <a:pt x="4393" y="2132"/>
                  <a:pt x="4398" y="2101"/>
                  <a:pt x="4420" y="2085"/>
                </a:cubicBezTo>
                <a:cubicBezTo>
                  <a:pt x="4490" y="2034"/>
                  <a:pt x="4562" y="1982"/>
                  <a:pt x="4633" y="1933"/>
                </a:cubicBezTo>
                <a:cubicBezTo>
                  <a:pt x="4655" y="1917"/>
                  <a:pt x="4686" y="1923"/>
                  <a:pt x="4701" y="1945"/>
                </a:cubicBezTo>
                <a:cubicBezTo>
                  <a:pt x="4717" y="1967"/>
                  <a:pt x="4711" y="1997"/>
                  <a:pt x="4689" y="2013"/>
                </a:cubicBezTo>
                <a:cubicBezTo>
                  <a:pt x="4618" y="2062"/>
                  <a:pt x="4547" y="2113"/>
                  <a:pt x="4478" y="2164"/>
                </a:cubicBezTo>
                <a:cubicBezTo>
                  <a:pt x="4469" y="2170"/>
                  <a:pt x="4459" y="2173"/>
                  <a:pt x="4449" y="2173"/>
                </a:cubicBezTo>
                <a:close/>
                <a:moveTo>
                  <a:pt x="17352" y="2324"/>
                </a:moveTo>
                <a:cubicBezTo>
                  <a:pt x="17341" y="2324"/>
                  <a:pt x="17331" y="2321"/>
                  <a:pt x="17322" y="2314"/>
                </a:cubicBezTo>
                <a:cubicBezTo>
                  <a:pt x="17253" y="2261"/>
                  <a:pt x="17183" y="2208"/>
                  <a:pt x="17114" y="2158"/>
                </a:cubicBezTo>
                <a:cubicBezTo>
                  <a:pt x="17092" y="2142"/>
                  <a:pt x="17087" y="2111"/>
                  <a:pt x="17103" y="2089"/>
                </a:cubicBezTo>
                <a:cubicBezTo>
                  <a:pt x="17119" y="2068"/>
                  <a:pt x="17150" y="2063"/>
                  <a:pt x="17171" y="2079"/>
                </a:cubicBezTo>
                <a:cubicBezTo>
                  <a:pt x="17241" y="2130"/>
                  <a:pt x="17312" y="2183"/>
                  <a:pt x="17381" y="2236"/>
                </a:cubicBezTo>
                <a:cubicBezTo>
                  <a:pt x="17403" y="2253"/>
                  <a:pt x="17407" y="2284"/>
                  <a:pt x="17390" y="2305"/>
                </a:cubicBezTo>
                <a:cubicBezTo>
                  <a:pt x="17381" y="2318"/>
                  <a:pt x="17366" y="2324"/>
                  <a:pt x="17352" y="2324"/>
                </a:cubicBezTo>
                <a:close/>
                <a:moveTo>
                  <a:pt x="4036" y="2492"/>
                </a:moveTo>
                <a:cubicBezTo>
                  <a:pt x="4022" y="2492"/>
                  <a:pt x="4007" y="2486"/>
                  <a:pt x="3998" y="2474"/>
                </a:cubicBezTo>
                <a:cubicBezTo>
                  <a:pt x="3981" y="2453"/>
                  <a:pt x="3984" y="2422"/>
                  <a:pt x="4005" y="2405"/>
                </a:cubicBezTo>
                <a:cubicBezTo>
                  <a:pt x="4072" y="2350"/>
                  <a:pt x="4141" y="2296"/>
                  <a:pt x="4211" y="2242"/>
                </a:cubicBezTo>
                <a:cubicBezTo>
                  <a:pt x="4232" y="2226"/>
                  <a:pt x="4263" y="2230"/>
                  <a:pt x="4279" y="2251"/>
                </a:cubicBezTo>
                <a:cubicBezTo>
                  <a:pt x="4296" y="2273"/>
                  <a:pt x="4292" y="2303"/>
                  <a:pt x="4270" y="2320"/>
                </a:cubicBezTo>
                <a:cubicBezTo>
                  <a:pt x="4202" y="2373"/>
                  <a:pt x="4133" y="2427"/>
                  <a:pt x="4067" y="2481"/>
                </a:cubicBezTo>
                <a:cubicBezTo>
                  <a:pt x="4058" y="2488"/>
                  <a:pt x="4047" y="2492"/>
                  <a:pt x="4036" y="2492"/>
                </a:cubicBezTo>
                <a:close/>
                <a:moveTo>
                  <a:pt x="17758" y="2653"/>
                </a:moveTo>
                <a:cubicBezTo>
                  <a:pt x="17747" y="2653"/>
                  <a:pt x="17735" y="2649"/>
                  <a:pt x="17726" y="2641"/>
                </a:cubicBezTo>
                <a:cubicBezTo>
                  <a:pt x="17661" y="2585"/>
                  <a:pt x="17593" y="2530"/>
                  <a:pt x="17526" y="2475"/>
                </a:cubicBezTo>
                <a:cubicBezTo>
                  <a:pt x="17505" y="2458"/>
                  <a:pt x="17502" y="2427"/>
                  <a:pt x="17519" y="2406"/>
                </a:cubicBezTo>
                <a:cubicBezTo>
                  <a:pt x="17536" y="2385"/>
                  <a:pt x="17566" y="2382"/>
                  <a:pt x="17588" y="2399"/>
                </a:cubicBezTo>
                <a:cubicBezTo>
                  <a:pt x="17655" y="2454"/>
                  <a:pt x="17723" y="2510"/>
                  <a:pt x="17790" y="2566"/>
                </a:cubicBezTo>
                <a:cubicBezTo>
                  <a:pt x="17810" y="2584"/>
                  <a:pt x="17813" y="2615"/>
                  <a:pt x="17795" y="2635"/>
                </a:cubicBezTo>
                <a:cubicBezTo>
                  <a:pt x="17785" y="2647"/>
                  <a:pt x="17772" y="2653"/>
                  <a:pt x="17758" y="2653"/>
                </a:cubicBezTo>
                <a:close/>
                <a:moveTo>
                  <a:pt x="3638" y="2830"/>
                </a:moveTo>
                <a:cubicBezTo>
                  <a:pt x="3625" y="2830"/>
                  <a:pt x="3612" y="2825"/>
                  <a:pt x="3602" y="2814"/>
                </a:cubicBezTo>
                <a:cubicBezTo>
                  <a:pt x="3584" y="2794"/>
                  <a:pt x="3586" y="2763"/>
                  <a:pt x="3606" y="2745"/>
                </a:cubicBezTo>
                <a:cubicBezTo>
                  <a:pt x="3671" y="2687"/>
                  <a:pt x="3737" y="2629"/>
                  <a:pt x="3803" y="2572"/>
                </a:cubicBezTo>
                <a:cubicBezTo>
                  <a:pt x="3824" y="2555"/>
                  <a:pt x="3855" y="2557"/>
                  <a:pt x="3872" y="2578"/>
                </a:cubicBezTo>
                <a:cubicBezTo>
                  <a:pt x="3890" y="2599"/>
                  <a:pt x="3887" y="2629"/>
                  <a:pt x="3867" y="2647"/>
                </a:cubicBezTo>
                <a:cubicBezTo>
                  <a:pt x="3801" y="2703"/>
                  <a:pt x="3735" y="2760"/>
                  <a:pt x="3671" y="2818"/>
                </a:cubicBezTo>
                <a:cubicBezTo>
                  <a:pt x="3662" y="2826"/>
                  <a:pt x="3650" y="2830"/>
                  <a:pt x="3638" y="2830"/>
                </a:cubicBezTo>
                <a:close/>
                <a:moveTo>
                  <a:pt x="18148" y="3000"/>
                </a:moveTo>
                <a:cubicBezTo>
                  <a:pt x="18136" y="3000"/>
                  <a:pt x="18124" y="2996"/>
                  <a:pt x="18114" y="2987"/>
                </a:cubicBezTo>
                <a:cubicBezTo>
                  <a:pt x="18051" y="2928"/>
                  <a:pt x="17986" y="2869"/>
                  <a:pt x="17922" y="2812"/>
                </a:cubicBezTo>
                <a:cubicBezTo>
                  <a:pt x="17902" y="2794"/>
                  <a:pt x="17900" y="2763"/>
                  <a:pt x="17918" y="2743"/>
                </a:cubicBezTo>
                <a:cubicBezTo>
                  <a:pt x="17936" y="2723"/>
                  <a:pt x="17967" y="2721"/>
                  <a:pt x="17987" y="2739"/>
                </a:cubicBezTo>
                <a:cubicBezTo>
                  <a:pt x="18052" y="2796"/>
                  <a:pt x="18117" y="2856"/>
                  <a:pt x="18181" y="2916"/>
                </a:cubicBezTo>
                <a:cubicBezTo>
                  <a:pt x="18201" y="2934"/>
                  <a:pt x="18202" y="2965"/>
                  <a:pt x="18183" y="2985"/>
                </a:cubicBezTo>
                <a:cubicBezTo>
                  <a:pt x="18174" y="2995"/>
                  <a:pt x="18161" y="3000"/>
                  <a:pt x="18148" y="3000"/>
                </a:cubicBezTo>
                <a:close/>
                <a:moveTo>
                  <a:pt x="3258" y="3187"/>
                </a:moveTo>
                <a:cubicBezTo>
                  <a:pt x="3245" y="3187"/>
                  <a:pt x="3232" y="3182"/>
                  <a:pt x="3223" y="3173"/>
                </a:cubicBezTo>
                <a:cubicBezTo>
                  <a:pt x="3204" y="3153"/>
                  <a:pt x="3204" y="3122"/>
                  <a:pt x="3223" y="3103"/>
                </a:cubicBezTo>
                <a:cubicBezTo>
                  <a:pt x="3286" y="3042"/>
                  <a:pt x="3349" y="2981"/>
                  <a:pt x="3412" y="2922"/>
                </a:cubicBezTo>
                <a:cubicBezTo>
                  <a:pt x="3432" y="2903"/>
                  <a:pt x="3463" y="2904"/>
                  <a:pt x="3482" y="2924"/>
                </a:cubicBezTo>
                <a:cubicBezTo>
                  <a:pt x="3500" y="2944"/>
                  <a:pt x="3499" y="2975"/>
                  <a:pt x="3479" y="2993"/>
                </a:cubicBezTo>
                <a:cubicBezTo>
                  <a:pt x="3417" y="3052"/>
                  <a:pt x="3354" y="3112"/>
                  <a:pt x="3292" y="3173"/>
                </a:cubicBezTo>
                <a:cubicBezTo>
                  <a:pt x="3283" y="3183"/>
                  <a:pt x="3270" y="3187"/>
                  <a:pt x="3258" y="3187"/>
                </a:cubicBezTo>
                <a:close/>
                <a:moveTo>
                  <a:pt x="18520" y="3366"/>
                </a:moveTo>
                <a:cubicBezTo>
                  <a:pt x="18507" y="3366"/>
                  <a:pt x="18494" y="3361"/>
                  <a:pt x="18485" y="3352"/>
                </a:cubicBezTo>
                <a:cubicBezTo>
                  <a:pt x="18425" y="3290"/>
                  <a:pt x="18363" y="3228"/>
                  <a:pt x="18302" y="3167"/>
                </a:cubicBezTo>
                <a:cubicBezTo>
                  <a:pt x="18282" y="3148"/>
                  <a:pt x="18282" y="3117"/>
                  <a:pt x="18301" y="3098"/>
                </a:cubicBezTo>
                <a:cubicBezTo>
                  <a:pt x="18320" y="3079"/>
                  <a:pt x="18351" y="3078"/>
                  <a:pt x="18370" y="3097"/>
                </a:cubicBezTo>
                <a:cubicBezTo>
                  <a:pt x="18432" y="3158"/>
                  <a:pt x="18495" y="3221"/>
                  <a:pt x="18555" y="3283"/>
                </a:cubicBezTo>
                <a:cubicBezTo>
                  <a:pt x="18574" y="3303"/>
                  <a:pt x="18573" y="3334"/>
                  <a:pt x="18554" y="3353"/>
                </a:cubicBezTo>
                <a:cubicBezTo>
                  <a:pt x="18545" y="3362"/>
                  <a:pt x="18532" y="3366"/>
                  <a:pt x="18520" y="3366"/>
                </a:cubicBezTo>
                <a:close/>
                <a:moveTo>
                  <a:pt x="2895" y="3562"/>
                </a:moveTo>
                <a:cubicBezTo>
                  <a:pt x="2883" y="3562"/>
                  <a:pt x="2871" y="3558"/>
                  <a:pt x="2861" y="3550"/>
                </a:cubicBezTo>
                <a:cubicBezTo>
                  <a:pt x="2841" y="3531"/>
                  <a:pt x="2840" y="3500"/>
                  <a:pt x="2859" y="3480"/>
                </a:cubicBezTo>
                <a:cubicBezTo>
                  <a:pt x="2917" y="3417"/>
                  <a:pt x="2978" y="3352"/>
                  <a:pt x="3039" y="3290"/>
                </a:cubicBezTo>
                <a:cubicBezTo>
                  <a:pt x="3058" y="3270"/>
                  <a:pt x="3089" y="3270"/>
                  <a:pt x="3108" y="3289"/>
                </a:cubicBezTo>
                <a:cubicBezTo>
                  <a:pt x="3127" y="3307"/>
                  <a:pt x="3128" y="3338"/>
                  <a:pt x="3109" y="3358"/>
                </a:cubicBezTo>
                <a:cubicBezTo>
                  <a:pt x="3049" y="3420"/>
                  <a:pt x="2989" y="3484"/>
                  <a:pt x="2931" y="3547"/>
                </a:cubicBezTo>
                <a:cubicBezTo>
                  <a:pt x="2921" y="3557"/>
                  <a:pt x="2908" y="3562"/>
                  <a:pt x="2895" y="3562"/>
                </a:cubicBezTo>
                <a:close/>
                <a:moveTo>
                  <a:pt x="18874" y="3750"/>
                </a:moveTo>
                <a:cubicBezTo>
                  <a:pt x="18861" y="3750"/>
                  <a:pt x="18847" y="3744"/>
                  <a:pt x="18837" y="3733"/>
                </a:cubicBezTo>
                <a:cubicBezTo>
                  <a:pt x="18780" y="3668"/>
                  <a:pt x="18721" y="3603"/>
                  <a:pt x="18663" y="3540"/>
                </a:cubicBezTo>
                <a:cubicBezTo>
                  <a:pt x="18645" y="3520"/>
                  <a:pt x="18646" y="3489"/>
                  <a:pt x="18666" y="3471"/>
                </a:cubicBezTo>
                <a:cubicBezTo>
                  <a:pt x="18686" y="3453"/>
                  <a:pt x="18717" y="3454"/>
                  <a:pt x="18735" y="3474"/>
                </a:cubicBezTo>
                <a:cubicBezTo>
                  <a:pt x="18794" y="3537"/>
                  <a:pt x="18853" y="3603"/>
                  <a:pt x="18911" y="3669"/>
                </a:cubicBezTo>
                <a:cubicBezTo>
                  <a:pt x="18929" y="3689"/>
                  <a:pt x="18927" y="3720"/>
                  <a:pt x="18906" y="3738"/>
                </a:cubicBezTo>
                <a:cubicBezTo>
                  <a:pt x="18897" y="3746"/>
                  <a:pt x="18886" y="3750"/>
                  <a:pt x="18874" y="3750"/>
                </a:cubicBezTo>
                <a:close/>
                <a:moveTo>
                  <a:pt x="2550" y="3955"/>
                </a:moveTo>
                <a:cubicBezTo>
                  <a:pt x="2539" y="3955"/>
                  <a:pt x="2528" y="3951"/>
                  <a:pt x="2518" y="3944"/>
                </a:cubicBezTo>
                <a:cubicBezTo>
                  <a:pt x="2498" y="3926"/>
                  <a:pt x="2495" y="3895"/>
                  <a:pt x="2512" y="3875"/>
                </a:cubicBezTo>
                <a:cubicBezTo>
                  <a:pt x="2568" y="3808"/>
                  <a:pt x="2626" y="3741"/>
                  <a:pt x="2683" y="3675"/>
                </a:cubicBezTo>
                <a:cubicBezTo>
                  <a:pt x="2701" y="3655"/>
                  <a:pt x="2732" y="3653"/>
                  <a:pt x="2752" y="3671"/>
                </a:cubicBezTo>
                <a:cubicBezTo>
                  <a:pt x="2772" y="3689"/>
                  <a:pt x="2774" y="3720"/>
                  <a:pt x="2757" y="3740"/>
                </a:cubicBezTo>
                <a:cubicBezTo>
                  <a:pt x="2700" y="3805"/>
                  <a:pt x="2643" y="3871"/>
                  <a:pt x="2587" y="3937"/>
                </a:cubicBezTo>
                <a:cubicBezTo>
                  <a:pt x="2578" y="3949"/>
                  <a:pt x="2564" y="3955"/>
                  <a:pt x="2550" y="3955"/>
                </a:cubicBezTo>
                <a:close/>
                <a:moveTo>
                  <a:pt x="19209" y="4150"/>
                </a:moveTo>
                <a:cubicBezTo>
                  <a:pt x="19195" y="4150"/>
                  <a:pt x="19181" y="4144"/>
                  <a:pt x="19171" y="4131"/>
                </a:cubicBezTo>
                <a:cubicBezTo>
                  <a:pt x="19117" y="4064"/>
                  <a:pt x="19062" y="3996"/>
                  <a:pt x="19007" y="3930"/>
                </a:cubicBezTo>
                <a:cubicBezTo>
                  <a:pt x="18989" y="3910"/>
                  <a:pt x="18992" y="3879"/>
                  <a:pt x="19013" y="3861"/>
                </a:cubicBezTo>
                <a:cubicBezTo>
                  <a:pt x="19033" y="3844"/>
                  <a:pt x="19064" y="3847"/>
                  <a:pt x="19082" y="3867"/>
                </a:cubicBezTo>
                <a:cubicBezTo>
                  <a:pt x="19138" y="3934"/>
                  <a:pt x="19193" y="4002"/>
                  <a:pt x="19248" y="4070"/>
                </a:cubicBezTo>
                <a:cubicBezTo>
                  <a:pt x="19264" y="4091"/>
                  <a:pt x="19261" y="4122"/>
                  <a:pt x="19240" y="4139"/>
                </a:cubicBezTo>
                <a:cubicBezTo>
                  <a:pt x="19231" y="4146"/>
                  <a:pt x="19220" y="4150"/>
                  <a:pt x="19209" y="4150"/>
                </a:cubicBezTo>
                <a:close/>
                <a:moveTo>
                  <a:pt x="2224" y="4364"/>
                </a:moveTo>
                <a:cubicBezTo>
                  <a:pt x="2214" y="4364"/>
                  <a:pt x="2204" y="4360"/>
                  <a:pt x="2195" y="4354"/>
                </a:cubicBezTo>
                <a:cubicBezTo>
                  <a:pt x="2173" y="4337"/>
                  <a:pt x="2169" y="4307"/>
                  <a:pt x="2185" y="4285"/>
                </a:cubicBezTo>
                <a:cubicBezTo>
                  <a:pt x="2238" y="4216"/>
                  <a:pt x="2292" y="4146"/>
                  <a:pt x="2346" y="4078"/>
                </a:cubicBezTo>
                <a:cubicBezTo>
                  <a:pt x="2363" y="4057"/>
                  <a:pt x="2394" y="4053"/>
                  <a:pt x="2415" y="4070"/>
                </a:cubicBezTo>
                <a:cubicBezTo>
                  <a:pt x="2436" y="4087"/>
                  <a:pt x="2440" y="4118"/>
                  <a:pt x="2423" y="4139"/>
                </a:cubicBezTo>
                <a:cubicBezTo>
                  <a:pt x="2369" y="4206"/>
                  <a:pt x="2315" y="4275"/>
                  <a:pt x="2263" y="4344"/>
                </a:cubicBezTo>
                <a:cubicBezTo>
                  <a:pt x="2254" y="4357"/>
                  <a:pt x="2239" y="4364"/>
                  <a:pt x="2224" y="4364"/>
                </a:cubicBezTo>
                <a:close/>
                <a:moveTo>
                  <a:pt x="19525" y="4565"/>
                </a:moveTo>
                <a:cubicBezTo>
                  <a:pt x="19509" y="4565"/>
                  <a:pt x="19494" y="4558"/>
                  <a:pt x="19485" y="4545"/>
                </a:cubicBezTo>
                <a:cubicBezTo>
                  <a:pt x="19434" y="4475"/>
                  <a:pt x="19382" y="4405"/>
                  <a:pt x="19330" y="4336"/>
                </a:cubicBezTo>
                <a:cubicBezTo>
                  <a:pt x="19314" y="4315"/>
                  <a:pt x="19318" y="4284"/>
                  <a:pt x="19340" y="4268"/>
                </a:cubicBezTo>
                <a:cubicBezTo>
                  <a:pt x="19361" y="4251"/>
                  <a:pt x="19392" y="4256"/>
                  <a:pt x="19408" y="4277"/>
                </a:cubicBezTo>
                <a:cubicBezTo>
                  <a:pt x="19461" y="4346"/>
                  <a:pt x="19513" y="4417"/>
                  <a:pt x="19564" y="4488"/>
                </a:cubicBezTo>
                <a:cubicBezTo>
                  <a:pt x="19580" y="4510"/>
                  <a:pt x="19575" y="4540"/>
                  <a:pt x="19553" y="4556"/>
                </a:cubicBezTo>
                <a:cubicBezTo>
                  <a:pt x="19545" y="4562"/>
                  <a:pt x="19535" y="4565"/>
                  <a:pt x="19525" y="4565"/>
                </a:cubicBezTo>
                <a:close/>
                <a:moveTo>
                  <a:pt x="1919" y="4788"/>
                </a:moveTo>
                <a:cubicBezTo>
                  <a:pt x="1909" y="4788"/>
                  <a:pt x="1900" y="4785"/>
                  <a:pt x="1891" y="4779"/>
                </a:cubicBezTo>
                <a:cubicBezTo>
                  <a:pt x="1869" y="4764"/>
                  <a:pt x="1863" y="4734"/>
                  <a:pt x="1879" y="4711"/>
                </a:cubicBezTo>
                <a:cubicBezTo>
                  <a:pt x="1928" y="4639"/>
                  <a:pt x="1978" y="4567"/>
                  <a:pt x="2029" y="4496"/>
                </a:cubicBezTo>
                <a:cubicBezTo>
                  <a:pt x="2045" y="4474"/>
                  <a:pt x="2076" y="4469"/>
                  <a:pt x="2098" y="4485"/>
                </a:cubicBezTo>
                <a:cubicBezTo>
                  <a:pt x="2120" y="4501"/>
                  <a:pt x="2125" y="4532"/>
                  <a:pt x="2109" y="4554"/>
                </a:cubicBezTo>
                <a:cubicBezTo>
                  <a:pt x="2058" y="4624"/>
                  <a:pt x="2008" y="4695"/>
                  <a:pt x="1959" y="4766"/>
                </a:cubicBezTo>
                <a:cubicBezTo>
                  <a:pt x="1950" y="4780"/>
                  <a:pt x="1935" y="4788"/>
                  <a:pt x="1919" y="4788"/>
                </a:cubicBezTo>
                <a:close/>
                <a:moveTo>
                  <a:pt x="19819" y="4995"/>
                </a:moveTo>
                <a:cubicBezTo>
                  <a:pt x="19803" y="4995"/>
                  <a:pt x="19788" y="4988"/>
                  <a:pt x="19778" y="4973"/>
                </a:cubicBezTo>
                <a:cubicBezTo>
                  <a:pt x="19731" y="4901"/>
                  <a:pt x="19683" y="4829"/>
                  <a:pt x="19634" y="4757"/>
                </a:cubicBezTo>
                <a:cubicBezTo>
                  <a:pt x="19619" y="4735"/>
                  <a:pt x="19625" y="4705"/>
                  <a:pt x="19647" y="4689"/>
                </a:cubicBezTo>
                <a:cubicBezTo>
                  <a:pt x="19669" y="4674"/>
                  <a:pt x="19700" y="4680"/>
                  <a:pt x="19715" y="4702"/>
                </a:cubicBezTo>
                <a:cubicBezTo>
                  <a:pt x="19764" y="4774"/>
                  <a:pt x="19813" y="4847"/>
                  <a:pt x="19860" y="4920"/>
                </a:cubicBezTo>
                <a:cubicBezTo>
                  <a:pt x="19875" y="4942"/>
                  <a:pt x="19869" y="4973"/>
                  <a:pt x="19846" y="4988"/>
                </a:cubicBezTo>
                <a:cubicBezTo>
                  <a:pt x="19838" y="4993"/>
                  <a:pt x="19829" y="4995"/>
                  <a:pt x="19819" y="4995"/>
                </a:cubicBezTo>
                <a:close/>
                <a:moveTo>
                  <a:pt x="1634" y="5226"/>
                </a:moveTo>
                <a:cubicBezTo>
                  <a:pt x="1626" y="5226"/>
                  <a:pt x="1617" y="5224"/>
                  <a:pt x="1609" y="5219"/>
                </a:cubicBezTo>
                <a:cubicBezTo>
                  <a:pt x="1586" y="5205"/>
                  <a:pt x="1578" y="5175"/>
                  <a:pt x="1593" y="5152"/>
                </a:cubicBezTo>
                <a:cubicBezTo>
                  <a:pt x="1638" y="5078"/>
                  <a:pt x="1685" y="5003"/>
                  <a:pt x="1733" y="4930"/>
                </a:cubicBezTo>
                <a:cubicBezTo>
                  <a:pt x="1748" y="4907"/>
                  <a:pt x="1778" y="4901"/>
                  <a:pt x="1801" y="4915"/>
                </a:cubicBezTo>
                <a:cubicBezTo>
                  <a:pt x="1823" y="4930"/>
                  <a:pt x="1830" y="4960"/>
                  <a:pt x="1815" y="4983"/>
                </a:cubicBezTo>
                <a:cubicBezTo>
                  <a:pt x="1768" y="5056"/>
                  <a:pt x="1721" y="5130"/>
                  <a:pt x="1676" y="5203"/>
                </a:cubicBezTo>
                <a:cubicBezTo>
                  <a:pt x="1667" y="5218"/>
                  <a:pt x="1651" y="5226"/>
                  <a:pt x="1634" y="5226"/>
                </a:cubicBezTo>
                <a:close/>
                <a:moveTo>
                  <a:pt x="20093" y="5439"/>
                </a:moveTo>
                <a:cubicBezTo>
                  <a:pt x="20076" y="5439"/>
                  <a:pt x="20060" y="5430"/>
                  <a:pt x="20050" y="5415"/>
                </a:cubicBezTo>
                <a:cubicBezTo>
                  <a:pt x="20007" y="5341"/>
                  <a:pt x="19963" y="5266"/>
                  <a:pt x="19917" y="5192"/>
                </a:cubicBezTo>
                <a:cubicBezTo>
                  <a:pt x="19903" y="5169"/>
                  <a:pt x="19910" y="5139"/>
                  <a:pt x="19933" y="5125"/>
                </a:cubicBezTo>
                <a:cubicBezTo>
                  <a:pt x="19956" y="5111"/>
                  <a:pt x="19986" y="5118"/>
                  <a:pt x="20000" y="5141"/>
                </a:cubicBezTo>
                <a:cubicBezTo>
                  <a:pt x="20046" y="5216"/>
                  <a:pt x="20092" y="5291"/>
                  <a:pt x="20135" y="5366"/>
                </a:cubicBezTo>
                <a:cubicBezTo>
                  <a:pt x="20149" y="5389"/>
                  <a:pt x="20141" y="5419"/>
                  <a:pt x="20117" y="5432"/>
                </a:cubicBezTo>
                <a:cubicBezTo>
                  <a:pt x="20110" y="5437"/>
                  <a:pt x="20101" y="5439"/>
                  <a:pt x="20093" y="5439"/>
                </a:cubicBezTo>
                <a:close/>
                <a:moveTo>
                  <a:pt x="1371" y="5679"/>
                </a:moveTo>
                <a:cubicBezTo>
                  <a:pt x="1363" y="5679"/>
                  <a:pt x="1355" y="5677"/>
                  <a:pt x="1348" y="5673"/>
                </a:cubicBezTo>
                <a:cubicBezTo>
                  <a:pt x="1324" y="5660"/>
                  <a:pt x="1315" y="5630"/>
                  <a:pt x="1328" y="5606"/>
                </a:cubicBezTo>
                <a:cubicBezTo>
                  <a:pt x="1370" y="5530"/>
                  <a:pt x="1414" y="5453"/>
                  <a:pt x="1458" y="5377"/>
                </a:cubicBezTo>
                <a:cubicBezTo>
                  <a:pt x="1471" y="5354"/>
                  <a:pt x="1501" y="5346"/>
                  <a:pt x="1525" y="5360"/>
                </a:cubicBezTo>
                <a:cubicBezTo>
                  <a:pt x="1548" y="5373"/>
                  <a:pt x="1556" y="5403"/>
                  <a:pt x="1542" y="5427"/>
                </a:cubicBezTo>
                <a:cubicBezTo>
                  <a:pt x="1499" y="5501"/>
                  <a:pt x="1456" y="5578"/>
                  <a:pt x="1414" y="5653"/>
                </a:cubicBezTo>
                <a:cubicBezTo>
                  <a:pt x="1405" y="5669"/>
                  <a:pt x="1389" y="5679"/>
                  <a:pt x="1371" y="5679"/>
                </a:cubicBezTo>
                <a:close/>
                <a:moveTo>
                  <a:pt x="20344" y="5895"/>
                </a:moveTo>
                <a:cubicBezTo>
                  <a:pt x="20327" y="5895"/>
                  <a:pt x="20310" y="5886"/>
                  <a:pt x="20301" y="5869"/>
                </a:cubicBezTo>
                <a:cubicBezTo>
                  <a:pt x="20261" y="5792"/>
                  <a:pt x="20220" y="5715"/>
                  <a:pt x="20178" y="5640"/>
                </a:cubicBezTo>
                <a:cubicBezTo>
                  <a:pt x="20165" y="5617"/>
                  <a:pt x="20174" y="5587"/>
                  <a:pt x="20198" y="5574"/>
                </a:cubicBezTo>
                <a:cubicBezTo>
                  <a:pt x="20221" y="5561"/>
                  <a:pt x="20251" y="5569"/>
                  <a:pt x="20264" y="5593"/>
                </a:cubicBezTo>
                <a:cubicBezTo>
                  <a:pt x="20306" y="5669"/>
                  <a:pt x="20348" y="5746"/>
                  <a:pt x="20388" y="5824"/>
                </a:cubicBezTo>
                <a:cubicBezTo>
                  <a:pt x="20400" y="5848"/>
                  <a:pt x="20391" y="5877"/>
                  <a:pt x="20367" y="5890"/>
                </a:cubicBezTo>
                <a:cubicBezTo>
                  <a:pt x="20360" y="5894"/>
                  <a:pt x="20352" y="5895"/>
                  <a:pt x="20344" y="5895"/>
                </a:cubicBezTo>
                <a:close/>
                <a:moveTo>
                  <a:pt x="1131" y="6143"/>
                </a:moveTo>
                <a:cubicBezTo>
                  <a:pt x="1123" y="6143"/>
                  <a:pt x="1116" y="6142"/>
                  <a:pt x="1109" y="6138"/>
                </a:cubicBezTo>
                <a:cubicBezTo>
                  <a:pt x="1085" y="6126"/>
                  <a:pt x="1075" y="6097"/>
                  <a:pt x="1087" y="6073"/>
                </a:cubicBezTo>
                <a:cubicBezTo>
                  <a:pt x="1125" y="5994"/>
                  <a:pt x="1165" y="5915"/>
                  <a:pt x="1205" y="5838"/>
                </a:cubicBezTo>
                <a:cubicBezTo>
                  <a:pt x="1217" y="5814"/>
                  <a:pt x="1247" y="5804"/>
                  <a:pt x="1271" y="5817"/>
                </a:cubicBezTo>
                <a:cubicBezTo>
                  <a:pt x="1295" y="5829"/>
                  <a:pt x="1304" y="5859"/>
                  <a:pt x="1292" y="5883"/>
                </a:cubicBezTo>
                <a:cubicBezTo>
                  <a:pt x="1252" y="5960"/>
                  <a:pt x="1213" y="6038"/>
                  <a:pt x="1175" y="6116"/>
                </a:cubicBezTo>
                <a:cubicBezTo>
                  <a:pt x="1166" y="6133"/>
                  <a:pt x="1149" y="6143"/>
                  <a:pt x="1131" y="6143"/>
                </a:cubicBezTo>
                <a:close/>
                <a:moveTo>
                  <a:pt x="20573" y="6363"/>
                </a:moveTo>
                <a:cubicBezTo>
                  <a:pt x="20555" y="6363"/>
                  <a:pt x="20537" y="6352"/>
                  <a:pt x="20529" y="6335"/>
                </a:cubicBezTo>
                <a:cubicBezTo>
                  <a:pt x="20493" y="6256"/>
                  <a:pt x="20456" y="6178"/>
                  <a:pt x="20418" y="6100"/>
                </a:cubicBezTo>
                <a:cubicBezTo>
                  <a:pt x="20406" y="6076"/>
                  <a:pt x="20416" y="6047"/>
                  <a:pt x="20440" y="6035"/>
                </a:cubicBezTo>
                <a:cubicBezTo>
                  <a:pt x="20464" y="6023"/>
                  <a:pt x="20494" y="6033"/>
                  <a:pt x="20506" y="6057"/>
                </a:cubicBezTo>
                <a:cubicBezTo>
                  <a:pt x="20544" y="6135"/>
                  <a:pt x="20582" y="6215"/>
                  <a:pt x="20618" y="6294"/>
                </a:cubicBezTo>
                <a:cubicBezTo>
                  <a:pt x="20629" y="6318"/>
                  <a:pt x="20618" y="6347"/>
                  <a:pt x="20594" y="6359"/>
                </a:cubicBezTo>
                <a:cubicBezTo>
                  <a:pt x="20587" y="6362"/>
                  <a:pt x="20580" y="6363"/>
                  <a:pt x="20573" y="6363"/>
                </a:cubicBezTo>
                <a:close/>
                <a:moveTo>
                  <a:pt x="913" y="6619"/>
                </a:moveTo>
                <a:cubicBezTo>
                  <a:pt x="906" y="6619"/>
                  <a:pt x="900" y="6618"/>
                  <a:pt x="894" y="6615"/>
                </a:cubicBezTo>
                <a:cubicBezTo>
                  <a:pt x="869" y="6605"/>
                  <a:pt x="857" y="6576"/>
                  <a:pt x="868" y="6551"/>
                </a:cubicBezTo>
                <a:cubicBezTo>
                  <a:pt x="902" y="6470"/>
                  <a:pt x="938" y="6390"/>
                  <a:pt x="974" y="6310"/>
                </a:cubicBezTo>
                <a:cubicBezTo>
                  <a:pt x="986" y="6286"/>
                  <a:pt x="1015" y="6275"/>
                  <a:pt x="1039" y="6286"/>
                </a:cubicBezTo>
                <a:cubicBezTo>
                  <a:pt x="1064" y="6298"/>
                  <a:pt x="1075" y="6327"/>
                  <a:pt x="1063" y="6351"/>
                </a:cubicBezTo>
                <a:cubicBezTo>
                  <a:pt x="1027" y="6430"/>
                  <a:pt x="992" y="6510"/>
                  <a:pt x="958" y="6590"/>
                </a:cubicBezTo>
                <a:cubicBezTo>
                  <a:pt x="950" y="6608"/>
                  <a:pt x="932" y="6619"/>
                  <a:pt x="913" y="6619"/>
                </a:cubicBezTo>
                <a:close/>
                <a:moveTo>
                  <a:pt x="20779" y="6841"/>
                </a:moveTo>
                <a:cubicBezTo>
                  <a:pt x="20760" y="6841"/>
                  <a:pt x="20741" y="6829"/>
                  <a:pt x="20734" y="6810"/>
                </a:cubicBezTo>
                <a:cubicBezTo>
                  <a:pt x="20702" y="6731"/>
                  <a:pt x="20668" y="6651"/>
                  <a:pt x="20634" y="6571"/>
                </a:cubicBezTo>
                <a:cubicBezTo>
                  <a:pt x="20623" y="6546"/>
                  <a:pt x="20635" y="6518"/>
                  <a:pt x="20660" y="6507"/>
                </a:cubicBezTo>
                <a:cubicBezTo>
                  <a:pt x="20685" y="6496"/>
                  <a:pt x="20713" y="6508"/>
                  <a:pt x="20724" y="6532"/>
                </a:cubicBezTo>
                <a:cubicBezTo>
                  <a:pt x="20759" y="6613"/>
                  <a:pt x="20792" y="6694"/>
                  <a:pt x="20825" y="6774"/>
                </a:cubicBezTo>
                <a:cubicBezTo>
                  <a:pt x="20835" y="6799"/>
                  <a:pt x="20822" y="6827"/>
                  <a:pt x="20797" y="6837"/>
                </a:cubicBezTo>
                <a:cubicBezTo>
                  <a:pt x="20791" y="6840"/>
                  <a:pt x="20785" y="6841"/>
                  <a:pt x="20779" y="6841"/>
                </a:cubicBezTo>
                <a:close/>
                <a:moveTo>
                  <a:pt x="718" y="7106"/>
                </a:moveTo>
                <a:cubicBezTo>
                  <a:pt x="713" y="7106"/>
                  <a:pt x="707" y="7105"/>
                  <a:pt x="701" y="7102"/>
                </a:cubicBezTo>
                <a:cubicBezTo>
                  <a:pt x="676" y="7093"/>
                  <a:pt x="663" y="7065"/>
                  <a:pt x="673" y="7040"/>
                </a:cubicBezTo>
                <a:cubicBezTo>
                  <a:pt x="703" y="6957"/>
                  <a:pt x="735" y="6875"/>
                  <a:pt x="767" y="6794"/>
                </a:cubicBezTo>
                <a:cubicBezTo>
                  <a:pt x="777" y="6769"/>
                  <a:pt x="806" y="6757"/>
                  <a:pt x="831" y="6767"/>
                </a:cubicBezTo>
                <a:cubicBezTo>
                  <a:pt x="856" y="6777"/>
                  <a:pt x="868" y="6805"/>
                  <a:pt x="858" y="6830"/>
                </a:cubicBezTo>
                <a:cubicBezTo>
                  <a:pt x="826" y="6910"/>
                  <a:pt x="795" y="6992"/>
                  <a:pt x="764" y="7074"/>
                </a:cubicBezTo>
                <a:cubicBezTo>
                  <a:pt x="757" y="7093"/>
                  <a:pt x="738" y="7106"/>
                  <a:pt x="718" y="7106"/>
                </a:cubicBezTo>
                <a:close/>
                <a:moveTo>
                  <a:pt x="20962" y="7330"/>
                </a:moveTo>
                <a:cubicBezTo>
                  <a:pt x="20942" y="7330"/>
                  <a:pt x="20923" y="7317"/>
                  <a:pt x="20916" y="7297"/>
                </a:cubicBezTo>
                <a:cubicBezTo>
                  <a:pt x="20887" y="7215"/>
                  <a:pt x="20858" y="7133"/>
                  <a:pt x="20828" y="7053"/>
                </a:cubicBezTo>
                <a:cubicBezTo>
                  <a:pt x="20818" y="7027"/>
                  <a:pt x="20831" y="6999"/>
                  <a:pt x="20856" y="6990"/>
                </a:cubicBezTo>
                <a:cubicBezTo>
                  <a:pt x="20882" y="6980"/>
                  <a:pt x="20910" y="6993"/>
                  <a:pt x="20919" y="7018"/>
                </a:cubicBezTo>
                <a:cubicBezTo>
                  <a:pt x="20950" y="7100"/>
                  <a:pt x="20980" y="7183"/>
                  <a:pt x="21008" y="7265"/>
                </a:cubicBezTo>
                <a:cubicBezTo>
                  <a:pt x="21017" y="7291"/>
                  <a:pt x="21004" y="7319"/>
                  <a:pt x="20978" y="7327"/>
                </a:cubicBezTo>
                <a:cubicBezTo>
                  <a:pt x="20973" y="7329"/>
                  <a:pt x="20967" y="7330"/>
                  <a:pt x="20962" y="7330"/>
                </a:cubicBezTo>
                <a:close/>
                <a:moveTo>
                  <a:pt x="548" y="7601"/>
                </a:moveTo>
                <a:cubicBezTo>
                  <a:pt x="543" y="7601"/>
                  <a:pt x="538" y="7600"/>
                  <a:pt x="533" y="7599"/>
                </a:cubicBezTo>
                <a:cubicBezTo>
                  <a:pt x="508" y="7591"/>
                  <a:pt x="493" y="7563"/>
                  <a:pt x="501" y="7537"/>
                </a:cubicBezTo>
                <a:cubicBezTo>
                  <a:pt x="528" y="7454"/>
                  <a:pt x="555" y="7370"/>
                  <a:pt x="584" y="7287"/>
                </a:cubicBezTo>
                <a:cubicBezTo>
                  <a:pt x="593" y="7262"/>
                  <a:pt x="620" y="7248"/>
                  <a:pt x="646" y="7257"/>
                </a:cubicBezTo>
                <a:cubicBezTo>
                  <a:pt x="672" y="7266"/>
                  <a:pt x="685" y="7294"/>
                  <a:pt x="677" y="7319"/>
                </a:cubicBezTo>
                <a:cubicBezTo>
                  <a:pt x="648" y="7401"/>
                  <a:pt x="621" y="7484"/>
                  <a:pt x="595" y="7567"/>
                </a:cubicBezTo>
                <a:cubicBezTo>
                  <a:pt x="588" y="7588"/>
                  <a:pt x="569" y="7601"/>
                  <a:pt x="548" y="7601"/>
                </a:cubicBezTo>
                <a:close/>
                <a:moveTo>
                  <a:pt x="21121" y="7828"/>
                </a:moveTo>
                <a:cubicBezTo>
                  <a:pt x="21099" y="7828"/>
                  <a:pt x="21080" y="7814"/>
                  <a:pt x="21074" y="7792"/>
                </a:cubicBezTo>
                <a:cubicBezTo>
                  <a:pt x="21049" y="7709"/>
                  <a:pt x="21024" y="7626"/>
                  <a:pt x="20998" y="7544"/>
                </a:cubicBezTo>
                <a:cubicBezTo>
                  <a:pt x="20989" y="7518"/>
                  <a:pt x="21004" y="7490"/>
                  <a:pt x="21029" y="7482"/>
                </a:cubicBezTo>
                <a:cubicBezTo>
                  <a:pt x="21055" y="7474"/>
                  <a:pt x="21083" y="7488"/>
                  <a:pt x="21091" y="7514"/>
                </a:cubicBezTo>
                <a:cubicBezTo>
                  <a:pt x="21117" y="7597"/>
                  <a:pt x="21143" y="7681"/>
                  <a:pt x="21168" y="7765"/>
                </a:cubicBezTo>
                <a:cubicBezTo>
                  <a:pt x="21175" y="7791"/>
                  <a:pt x="21160" y="7818"/>
                  <a:pt x="21134" y="7826"/>
                </a:cubicBezTo>
                <a:cubicBezTo>
                  <a:pt x="21130" y="7827"/>
                  <a:pt x="21125" y="7828"/>
                  <a:pt x="21121" y="7828"/>
                </a:cubicBezTo>
                <a:close/>
                <a:moveTo>
                  <a:pt x="403" y="8103"/>
                </a:moveTo>
                <a:cubicBezTo>
                  <a:pt x="399" y="8103"/>
                  <a:pt x="394" y="8102"/>
                  <a:pt x="390" y="8101"/>
                </a:cubicBezTo>
                <a:cubicBezTo>
                  <a:pt x="364" y="8094"/>
                  <a:pt x="348" y="8067"/>
                  <a:pt x="355" y="8041"/>
                </a:cubicBezTo>
                <a:cubicBezTo>
                  <a:pt x="377" y="7957"/>
                  <a:pt x="401" y="7872"/>
                  <a:pt x="425" y="7788"/>
                </a:cubicBezTo>
                <a:cubicBezTo>
                  <a:pt x="433" y="7762"/>
                  <a:pt x="460" y="7747"/>
                  <a:pt x="486" y="7755"/>
                </a:cubicBezTo>
                <a:cubicBezTo>
                  <a:pt x="512" y="7762"/>
                  <a:pt x="527" y="7790"/>
                  <a:pt x="519" y="7816"/>
                </a:cubicBezTo>
                <a:cubicBezTo>
                  <a:pt x="495" y="7899"/>
                  <a:pt x="472" y="7983"/>
                  <a:pt x="450" y="8066"/>
                </a:cubicBezTo>
                <a:cubicBezTo>
                  <a:pt x="444" y="8088"/>
                  <a:pt x="424" y="8103"/>
                  <a:pt x="403" y="8103"/>
                </a:cubicBezTo>
                <a:close/>
                <a:moveTo>
                  <a:pt x="21255" y="8332"/>
                </a:moveTo>
                <a:cubicBezTo>
                  <a:pt x="21233" y="8332"/>
                  <a:pt x="21213" y="8317"/>
                  <a:pt x="21207" y="8295"/>
                </a:cubicBezTo>
                <a:cubicBezTo>
                  <a:pt x="21187" y="8210"/>
                  <a:pt x="21166" y="8125"/>
                  <a:pt x="21144" y="8043"/>
                </a:cubicBezTo>
                <a:cubicBezTo>
                  <a:pt x="21137" y="8017"/>
                  <a:pt x="21152" y="7990"/>
                  <a:pt x="21178" y="7983"/>
                </a:cubicBezTo>
                <a:cubicBezTo>
                  <a:pt x="21204" y="7976"/>
                  <a:pt x="21231" y="7991"/>
                  <a:pt x="21238" y="8018"/>
                </a:cubicBezTo>
                <a:cubicBezTo>
                  <a:pt x="21260" y="8101"/>
                  <a:pt x="21282" y="8187"/>
                  <a:pt x="21302" y="8272"/>
                </a:cubicBezTo>
                <a:cubicBezTo>
                  <a:pt x="21309" y="8298"/>
                  <a:pt x="21293" y="8325"/>
                  <a:pt x="21266" y="8331"/>
                </a:cubicBezTo>
                <a:cubicBezTo>
                  <a:pt x="21262" y="8332"/>
                  <a:pt x="21259" y="8332"/>
                  <a:pt x="21255" y="8332"/>
                </a:cubicBezTo>
                <a:close/>
                <a:moveTo>
                  <a:pt x="282" y="8611"/>
                </a:moveTo>
                <a:cubicBezTo>
                  <a:pt x="279" y="8611"/>
                  <a:pt x="275" y="8610"/>
                  <a:pt x="272" y="8610"/>
                </a:cubicBezTo>
                <a:cubicBezTo>
                  <a:pt x="246" y="8604"/>
                  <a:pt x="229" y="8578"/>
                  <a:pt x="234" y="8552"/>
                </a:cubicBezTo>
                <a:cubicBezTo>
                  <a:pt x="252" y="8467"/>
                  <a:pt x="272" y="8381"/>
                  <a:pt x="292" y="8296"/>
                </a:cubicBezTo>
                <a:cubicBezTo>
                  <a:pt x="298" y="8269"/>
                  <a:pt x="324" y="8253"/>
                  <a:pt x="351" y="8259"/>
                </a:cubicBezTo>
                <a:cubicBezTo>
                  <a:pt x="377" y="8266"/>
                  <a:pt x="393" y="8292"/>
                  <a:pt x="387" y="8318"/>
                </a:cubicBezTo>
                <a:cubicBezTo>
                  <a:pt x="367" y="8402"/>
                  <a:pt x="348" y="8488"/>
                  <a:pt x="330" y="8572"/>
                </a:cubicBezTo>
                <a:cubicBezTo>
                  <a:pt x="325" y="8595"/>
                  <a:pt x="305" y="8611"/>
                  <a:pt x="282" y="8611"/>
                </a:cubicBezTo>
                <a:close/>
                <a:moveTo>
                  <a:pt x="21364" y="8843"/>
                </a:moveTo>
                <a:cubicBezTo>
                  <a:pt x="21341" y="8843"/>
                  <a:pt x="21321" y="8826"/>
                  <a:pt x="21316" y="8803"/>
                </a:cubicBezTo>
                <a:cubicBezTo>
                  <a:pt x="21300" y="8718"/>
                  <a:pt x="21283" y="8632"/>
                  <a:pt x="21265" y="8548"/>
                </a:cubicBezTo>
                <a:cubicBezTo>
                  <a:pt x="21259" y="8522"/>
                  <a:pt x="21276" y="8496"/>
                  <a:pt x="21302" y="8490"/>
                </a:cubicBezTo>
                <a:cubicBezTo>
                  <a:pt x="21329" y="8484"/>
                  <a:pt x="21355" y="8501"/>
                  <a:pt x="21361" y="8528"/>
                </a:cubicBezTo>
                <a:cubicBezTo>
                  <a:pt x="21379" y="8612"/>
                  <a:pt x="21396" y="8699"/>
                  <a:pt x="21412" y="8785"/>
                </a:cubicBezTo>
                <a:cubicBezTo>
                  <a:pt x="21417" y="8811"/>
                  <a:pt x="21400" y="8837"/>
                  <a:pt x="21373" y="8842"/>
                </a:cubicBezTo>
                <a:cubicBezTo>
                  <a:pt x="21370" y="8843"/>
                  <a:pt x="21367" y="8843"/>
                  <a:pt x="21364" y="8843"/>
                </a:cubicBezTo>
                <a:close/>
                <a:moveTo>
                  <a:pt x="186" y="9124"/>
                </a:moveTo>
                <a:cubicBezTo>
                  <a:pt x="184" y="9124"/>
                  <a:pt x="181" y="9124"/>
                  <a:pt x="179" y="9123"/>
                </a:cubicBezTo>
                <a:cubicBezTo>
                  <a:pt x="152" y="9119"/>
                  <a:pt x="134" y="9094"/>
                  <a:pt x="138" y="9067"/>
                </a:cubicBezTo>
                <a:cubicBezTo>
                  <a:pt x="152" y="8981"/>
                  <a:pt x="167" y="8894"/>
                  <a:pt x="183" y="8809"/>
                </a:cubicBezTo>
                <a:cubicBezTo>
                  <a:pt x="188" y="8782"/>
                  <a:pt x="213" y="8765"/>
                  <a:pt x="240" y="8770"/>
                </a:cubicBezTo>
                <a:cubicBezTo>
                  <a:pt x="267" y="8775"/>
                  <a:pt x="284" y="8800"/>
                  <a:pt x="279" y="8827"/>
                </a:cubicBezTo>
                <a:cubicBezTo>
                  <a:pt x="263" y="8912"/>
                  <a:pt x="248" y="8998"/>
                  <a:pt x="235" y="9083"/>
                </a:cubicBezTo>
                <a:cubicBezTo>
                  <a:pt x="231" y="9107"/>
                  <a:pt x="210" y="9124"/>
                  <a:pt x="186" y="9124"/>
                </a:cubicBezTo>
                <a:close/>
                <a:moveTo>
                  <a:pt x="21448" y="9358"/>
                </a:moveTo>
                <a:cubicBezTo>
                  <a:pt x="21424" y="9358"/>
                  <a:pt x="21403" y="9340"/>
                  <a:pt x="21400" y="9316"/>
                </a:cubicBezTo>
                <a:cubicBezTo>
                  <a:pt x="21388" y="9230"/>
                  <a:pt x="21375" y="9143"/>
                  <a:pt x="21361" y="9059"/>
                </a:cubicBezTo>
                <a:cubicBezTo>
                  <a:pt x="21357" y="9032"/>
                  <a:pt x="21375" y="9007"/>
                  <a:pt x="21402" y="9003"/>
                </a:cubicBezTo>
                <a:cubicBezTo>
                  <a:pt x="21428" y="8998"/>
                  <a:pt x="21453" y="9016"/>
                  <a:pt x="21458" y="9043"/>
                </a:cubicBezTo>
                <a:cubicBezTo>
                  <a:pt x="21472" y="9128"/>
                  <a:pt x="21485" y="9216"/>
                  <a:pt x="21497" y="9302"/>
                </a:cubicBezTo>
                <a:cubicBezTo>
                  <a:pt x="21501" y="9329"/>
                  <a:pt x="21482" y="9354"/>
                  <a:pt x="21455" y="9358"/>
                </a:cubicBezTo>
                <a:cubicBezTo>
                  <a:pt x="21453" y="9358"/>
                  <a:pt x="21451" y="9358"/>
                  <a:pt x="21448" y="9358"/>
                </a:cubicBezTo>
                <a:close/>
                <a:moveTo>
                  <a:pt x="116" y="9641"/>
                </a:moveTo>
                <a:cubicBezTo>
                  <a:pt x="114" y="9641"/>
                  <a:pt x="112" y="9641"/>
                  <a:pt x="110" y="9641"/>
                </a:cubicBezTo>
                <a:cubicBezTo>
                  <a:pt x="84" y="9638"/>
                  <a:pt x="64" y="9614"/>
                  <a:pt x="67" y="9587"/>
                </a:cubicBezTo>
                <a:cubicBezTo>
                  <a:pt x="77" y="9500"/>
                  <a:pt x="88" y="9413"/>
                  <a:pt x="99" y="9327"/>
                </a:cubicBezTo>
                <a:cubicBezTo>
                  <a:pt x="103" y="9300"/>
                  <a:pt x="128" y="9281"/>
                  <a:pt x="155" y="9285"/>
                </a:cubicBezTo>
                <a:cubicBezTo>
                  <a:pt x="181" y="9288"/>
                  <a:pt x="200" y="9313"/>
                  <a:pt x="196" y="9340"/>
                </a:cubicBezTo>
                <a:cubicBezTo>
                  <a:pt x="185" y="9425"/>
                  <a:pt x="174" y="9512"/>
                  <a:pt x="164" y="9598"/>
                </a:cubicBezTo>
                <a:cubicBezTo>
                  <a:pt x="162" y="9623"/>
                  <a:pt x="141" y="9641"/>
                  <a:pt x="116" y="9641"/>
                </a:cubicBezTo>
                <a:close/>
                <a:moveTo>
                  <a:pt x="21508" y="9877"/>
                </a:moveTo>
                <a:cubicBezTo>
                  <a:pt x="21483" y="9877"/>
                  <a:pt x="21461" y="9858"/>
                  <a:pt x="21459" y="9832"/>
                </a:cubicBezTo>
                <a:cubicBezTo>
                  <a:pt x="21451" y="9747"/>
                  <a:pt x="21442" y="9660"/>
                  <a:pt x="21433" y="9574"/>
                </a:cubicBezTo>
                <a:cubicBezTo>
                  <a:pt x="21430" y="9547"/>
                  <a:pt x="21449" y="9523"/>
                  <a:pt x="21476" y="9520"/>
                </a:cubicBezTo>
                <a:cubicBezTo>
                  <a:pt x="21503" y="9516"/>
                  <a:pt x="21527" y="9536"/>
                  <a:pt x="21530" y="9563"/>
                </a:cubicBezTo>
                <a:cubicBezTo>
                  <a:pt x="21540" y="9649"/>
                  <a:pt x="21549" y="9737"/>
                  <a:pt x="21556" y="9824"/>
                </a:cubicBezTo>
                <a:cubicBezTo>
                  <a:pt x="21559" y="9851"/>
                  <a:pt x="21539" y="9874"/>
                  <a:pt x="21512" y="9877"/>
                </a:cubicBezTo>
                <a:cubicBezTo>
                  <a:pt x="21511" y="9877"/>
                  <a:pt x="21509" y="9877"/>
                  <a:pt x="21508" y="9877"/>
                </a:cubicBezTo>
                <a:close/>
                <a:moveTo>
                  <a:pt x="70" y="10162"/>
                </a:moveTo>
                <a:cubicBezTo>
                  <a:pt x="69" y="10162"/>
                  <a:pt x="68" y="10162"/>
                  <a:pt x="67" y="10162"/>
                </a:cubicBezTo>
                <a:cubicBezTo>
                  <a:pt x="40" y="10160"/>
                  <a:pt x="20" y="10137"/>
                  <a:pt x="22" y="10110"/>
                </a:cubicBezTo>
                <a:cubicBezTo>
                  <a:pt x="27" y="10023"/>
                  <a:pt x="34" y="9935"/>
                  <a:pt x="41" y="9848"/>
                </a:cubicBezTo>
                <a:cubicBezTo>
                  <a:pt x="44" y="9821"/>
                  <a:pt x="67" y="9801"/>
                  <a:pt x="94" y="9804"/>
                </a:cubicBezTo>
                <a:cubicBezTo>
                  <a:pt x="121" y="9806"/>
                  <a:pt x="141" y="9830"/>
                  <a:pt x="139" y="9857"/>
                </a:cubicBezTo>
                <a:cubicBezTo>
                  <a:pt x="131" y="9943"/>
                  <a:pt x="125" y="10030"/>
                  <a:pt x="119" y="10116"/>
                </a:cubicBezTo>
                <a:cubicBezTo>
                  <a:pt x="118" y="10142"/>
                  <a:pt x="96" y="10162"/>
                  <a:pt x="70" y="10162"/>
                </a:cubicBezTo>
                <a:close/>
                <a:moveTo>
                  <a:pt x="21542" y="10398"/>
                </a:moveTo>
                <a:cubicBezTo>
                  <a:pt x="21516" y="10398"/>
                  <a:pt x="21494" y="10377"/>
                  <a:pt x="21493" y="10351"/>
                </a:cubicBezTo>
                <a:cubicBezTo>
                  <a:pt x="21489" y="10264"/>
                  <a:pt x="21485" y="10177"/>
                  <a:pt x="21479" y="10092"/>
                </a:cubicBezTo>
                <a:cubicBezTo>
                  <a:pt x="21477" y="10065"/>
                  <a:pt x="21498" y="10041"/>
                  <a:pt x="21525" y="10039"/>
                </a:cubicBezTo>
                <a:cubicBezTo>
                  <a:pt x="21551" y="10038"/>
                  <a:pt x="21575" y="10058"/>
                  <a:pt x="21577" y="10085"/>
                </a:cubicBezTo>
                <a:cubicBezTo>
                  <a:pt x="21582" y="10171"/>
                  <a:pt x="21587" y="10259"/>
                  <a:pt x="21591" y="10347"/>
                </a:cubicBezTo>
                <a:cubicBezTo>
                  <a:pt x="21592" y="10374"/>
                  <a:pt x="21571" y="10397"/>
                  <a:pt x="21544" y="10398"/>
                </a:cubicBezTo>
                <a:cubicBezTo>
                  <a:pt x="21543" y="10398"/>
                  <a:pt x="21542" y="10398"/>
                  <a:pt x="21542" y="10398"/>
                </a:cubicBezTo>
                <a:close/>
                <a:moveTo>
                  <a:pt x="50" y="10683"/>
                </a:moveTo>
                <a:cubicBezTo>
                  <a:pt x="50" y="10683"/>
                  <a:pt x="50" y="10683"/>
                  <a:pt x="49" y="10683"/>
                </a:cubicBezTo>
                <a:cubicBezTo>
                  <a:pt x="22" y="10683"/>
                  <a:pt x="1" y="10661"/>
                  <a:pt x="1" y="10634"/>
                </a:cubicBezTo>
                <a:cubicBezTo>
                  <a:pt x="2" y="10547"/>
                  <a:pt x="5" y="10458"/>
                  <a:pt x="8" y="10371"/>
                </a:cubicBezTo>
                <a:cubicBezTo>
                  <a:pt x="9" y="10344"/>
                  <a:pt x="32" y="10324"/>
                  <a:pt x="59" y="10324"/>
                </a:cubicBezTo>
                <a:cubicBezTo>
                  <a:pt x="86" y="10325"/>
                  <a:pt x="107" y="10348"/>
                  <a:pt x="106" y="10375"/>
                </a:cubicBezTo>
                <a:cubicBezTo>
                  <a:pt x="103" y="10461"/>
                  <a:pt x="100" y="10549"/>
                  <a:pt x="99" y="10635"/>
                </a:cubicBezTo>
                <a:cubicBezTo>
                  <a:pt x="99" y="10662"/>
                  <a:pt x="77" y="10683"/>
                  <a:pt x="50" y="10683"/>
                </a:cubicBezTo>
                <a:close/>
                <a:moveTo>
                  <a:pt x="21548" y="11110"/>
                </a:moveTo>
                <a:cubicBezTo>
                  <a:pt x="21548" y="11110"/>
                  <a:pt x="21547" y="11110"/>
                  <a:pt x="21547" y="11110"/>
                </a:cubicBezTo>
                <a:cubicBezTo>
                  <a:pt x="21520" y="11109"/>
                  <a:pt x="21498" y="11087"/>
                  <a:pt x="21499" y="11060"/>
                </a:cubicBezTo>
                <a:cubicBezTo>
                  <a:pt x="21501" y="10973"/>
                  <a:pt x="21502" y="10886"/>
                  <a:pt x="21502" y="10800"/>
                </a:cubicBezTo>
                <a:cubicBezTo>
                  <a:pt x="21502" y="10737"/>
                  <a:pt x="21502" y="10673"/>
                  <a:pt x="21500" y="10610"/>
                </a:cubicBezTo>
                <a:cubicBezTo>
                  <a:pt x="21500" y="10583"/>
                  <a:pt x="21521" y="10561"/>
                  <a:pt x="21549" y="10561"/>
                </a:cubicBezTo>
                <a:cubicBezTo>
                  <a:pt x="21549" y="10561"/>
                  <a:pt x="21549" y="10561"/>
                  <a:pt x="21549" y="10561"/>
                </a:cubicBezTo>
                <a:cubicBezTo>
                  <a:pt x="21576" y="10561"/>
                  <a:pt x="21598" y="10582"/>
                  <a:pt x="21598" y="10609"/>
                </a:cubicBezTo>
                <a:cubicBezTo>
                  <a:pt x="21599" y="10672"/>
                  <a:pt x="21600" y="10736"/>
                  <a:pt x="21600" y="10800"/>
                </a:cubicBezTo>
                <a:cubicBezTo>
                  <a:pt x="21600" y="10887"/>
                  <a:pt x="21599" y="10975"/>
                  <a:pt x="21597" y="11062"/>
                </a:cubicBezTo>
                <a:cubicBezTo>
                  <a:pt x="21596" y="11089"/>
                  <a:pt x="21574" y="11110"/>
                  <a:pt x="21548" y="11110"/>
                </a:cubicBezTo>
                <a:close/>
                <a:moveTo>
                  <a:pt x="55" y="11205"/>
                </a:moveTo>
                <a:cubicBezTo>
                  <a:pt x="28" y="11205"/>
                  <a:pt x="6" y="11184"/>
                  <a:pt x="6" y="11158"/>
                </a:cubicBezTo>
                <a:cubicBezTo>
                  <a:pt x="3" y="11071"/>
                  <a:pt x="1" y="10983"/>
                  <a:pt x="0" y="10896"/>
                </a:cubicBezTo>
                <a:cubicBezTo>
                  <a:pt x="0" y="10869"/>
                  <a:pt x="22" y="10847"/>
                  <a:pt x="49" y="10847"/>
                </a:cubicBezTo>
                <a:cubicBezTo>
                  <a:pt x="49" y="10847"/>
                  <a:pt x="49" y="10847"/>
                  <a:pt x="49" y="10847"/>
                </a:cubicBezTo>
                <a:cubicBezTo>
                  <a:pt x="76" y="10847"/>
                  <a:pt x="98" y="10868"/>
                  <a:pt x="98" y="10895"/>
                </a:cubicBezTo>
                <a:cubicBezTo>
                  <a:pt x="99" y="10981"/>
                  <a:pt x="101" y="11068"/>
                  <a:pt x="103" y="11155"/>
                </a:cubicBezTo>
                <a:cubicBezTo>
                  <a:pt x="104" y="11182"/>
                  <a:pt x="83" y="11204"/>
                  <a:pt x="56" y="11205"/>
                </a:cubicBezTo>
                <a:cubicBezTo>
                  <a:pt x="56" y="11205"/>
                  <a:pt x="55" y="11205"/>
                  <a:pt x="55" y="11205"/>
                </a:cubicBezTo>
                <a:close/>
                <a:moveTo>
                  <a:pt x="21523" y="11632"/>
                </a:moveTo>
                <a:cubicBezTo>
                  <a:pt x="21522" y="11632"/>
                  <a:pt x="21521" y="11632"/>
                  <a:pt x="21519" y="11631"/>
                </a:cubicBezTo>
                <a:cubicBezTo>
                  <a:pt x="21492" y="11630"/>
                  <a:pt x="21472" y="11606"/>
                  <a:pt x="21474" y="11579"/>
                </a:cubicBezTo>
                <a:cubicBezTo>
                  <a:pt x="21480" y="11494"/>
                  <a:pt x="21485" y="11406"/>
                  <a:pt x="21490" y="11320"/>
                </a:cubicBezTo>
                <a:cubicBezTo>
                  <a:pt x="21491" y="11293"/>
                  <a:pt x="21513" y="11271"/>
                  <a:pt x="21541" y="11273"/>
                </a:cubicBezTo>
                <a:cubicBezTo>
                  <a:pt x="21568" y="11274"/>
                  <a:pt x="21589" y="11297"/>
                  <a:pt x="21587" y="11324"/>
                </a:cubicBezTo>
                <a:cubicBezTo>
                  <a:pt x="21583" y="11412"/>
                  <a:pt x="21578" y="11500"/>
                  <a:pt x="21572" y="11586"/>
                </a:cubicBezTo>
                <a:cubicBezTo>
                  <a:pt x="21570" y="11612"/>
                  <a:pt x="21548" y="11632"/>
                  <a:pt x="21523" y="11632"/>
                </a:cubicBezTo>
                <a:close/>
                <a:moveTo>
                  <a:pt x="84" y="11727"/>
                </a:moveTo>
                <a:cubicBezTo>
                  <a:pt x="59" y="11727"/>
                  <a:pt x="37" y="11707"/>
                  <a:pt x="35" y="11682"/>
                </a:cubicBezTo>
                <a:cubicBezTo>
                  <a:pt x="28" y="11595"/>
                  <a:pt x="22" y="11507"/>
                  <a:pt x="17" y="11420"/>
                </a:cubicBezTo>
                <a:cubicBezTo>
                  <a:pt x="16" y="11393"/>
                  <a:pt x="36" y="11370"/>
                  <a:pt x="63" y="11368"/>
                </a:cubicBezTo>
                <a:cubicBezTo>
                  <a:pt x="91" y="11367"/>
                  <a:pt x="114" y="11387"/>
                  <a:pt x="115" y="11414"/>
                </a:cubicBezTo>
                <a:cubicBezTo>
                  <a:pt x="120" y="11501"/>
                  <a:pt x="126" y="11588"/>
                  <a:pt x="133" y="11674"/>
                </a:cubicBezTo>
                <a:cubicBezTo>
                  <a:pt x="135" y="11701"/>
                  <a:pt x="115" y="11724"/>
                  <a:pt x="88" y="11727"/>
                </a:cubicBezTo>
                <a:cubicBezTo>
                  <a:pt x="87" y="11727"/>
                  <a:pt x="85" y="11727"/>
                  <a:pt x="84" y="11727"/>
                </a:cubicBezTo>
                <a:close/>
                <a:moveTo>
                  <a:pt x="21473" y="12151"/>
                </a:moveTo>
                <a:cubicBezTo>
                  <a:pt x="21471" y="12151"/>
                  <a:pt x="21469" y="12151"/>
                  <a:pt x="21467" y="12151"/>
                </a:cubicBezTo>
                <a:cubicBezTo>
                  <a:pt x="21440" y="12148"/>
                  <a:pt x="21421" y="12123"/>
                  <a:pt x="21424" y="12097"/>
                </a:cubicBezTo>
                <a:cubicBezTo>
                  <a:pt x="21435" y="12010"/>
                  <a:pt x="21444" y="11923"/>
                  <a:pt x="21452" y="11838"/>
                </a:cubicBezTo>
                <a:cubicBezTo>
                  <a:pt x="21455" y="11811"/>
                  <a:pt x="21479" y="11791"/>
                  <a:pt x="21506" y="11794"/>
                </a:cubicBezTo>
                <a:cubicBezTo>
                  <a:pt x="21533" y="11797"/>
                  <a:pt x="21552" y="11821"/>
                  <a:pt x="21550" y="11847"/>
                </a:cubicBezTo>
                <a:cubicBezTo>
                  <a:pt x="21542" y="11933"/>
                  <a:pt x="21532" y="12021"/>
                  <a:pt x="21522" y="12108"/>
                </a:cubicBezTo>
                <a:cubicBezTo>
                  <a:pt x="21519" y="12133"/>
                  <a:pt x="21497" y="12151"/>
                  <a:pt x="21473" y="12151"/>
                </a:cubicBezTo>
                <a:close/>
                <a:moveTo>
                  <a:pt x="139" y="12246"/>
                </a:moveTo>
                <a:cubicBezTo>
                  <a:pt x="114" y="12246"/>
                  <a:pt x="93" y="12228"/>
                  <a:pt x="90" y="12203"/>
                </a:cubicBezTo>
                <a:cubicBezTo>
                  <a:pt x="79" y="12117"/>
                  <a:pt x="69" y="12029"/>
                  <a:pt x="60" y="11943"/>
                </a:cubicBezTo>
                <a:cubicBezTo>
                  <a:pt x="57" y="11916"/>
                  <a:pt x="76" y="11892"/>
                  <a:pt x="103" y="11889"/>
                </a:cubicBezTo>
                <a:cubicBezTo>
                  <a:pt x="130" y="11886"/>
                  <a:pt x="154" y="11906"/>
                  <a:pt x="157" y="11933"/>
                </a:cubicBezTo>
                <a:cubicBezTo>
                  <a:pt x="166" y="12018"/>
                  <a:pt x="176" y="12105"/>
                  <a:pt x="187" y="12191"/>
                </a:cubicBezTo>
                <a:cubicBezTo>
                  <a:pt x="191" y="12218"/>
                  <a:pt x="172" y="12242"/>
                  <a:pt x="145" y="12246"/>
                </a:cubicBezTo>
                <a:cubicBezTo>
                  <a:pt x="143" y="12246"/>
                  <a:pt x="141" y="12246"/>
                  <a:pt x="139" y="12246"/>
                </a:cubicBezTo>
                <a:close/>
                <a:moveTo>
                  <a:pt x="21398" y="12668"/>
                </a:moveTo>
                <a:cubicBezTo>
                  <a:pt x="21395" y="12668"/>
                  <a:pt x="21392" y="12668"/>
                  <a:pt x="21390" y="12667"/>
                </a:cubicBezTo>
                <a:cubicBezTo>
                  <a:pt x="21363" y="12663"/>
                  <a:pt x="21345" y="12638"/>
                  <a:pt x="21350" y="12611"/>
                </a:cubicBezTo>
                <a:cubicBezTo>
                  <a:pt x="21364" y="12526"/>
                  <a:pt x="21378" y="12439"/>
                  <a:pt x="21390" y="12354"/>
                </a:cubicBezTo>
                <a:cubicBezTo>
                  <a:pt x="21394" y="12327"/>
                  <a:pt x="21419" y="12309"/>
                  <a:pt x="21446" y="12313"/>
                </a:cubicBezTo>
                <a:cubicBezTo>
                  <a:pt x="21472" y="12317"/>
                  <a:pt x="21491" y="12341"/>
                  <a:pt x="21487" y="12368"/>
                </a:cubicBezTo>
                <a:cubicBezTo>
                  <a:pt x="21474" y="12454"/>
                  <a:pt x="21461" y="12541"/>
                  <a:pt x="21446" y="12627"/>
                </a:cubicBezTo>
                <a:cubicBezTo>
                  <a:pt x="21442" y="12651"/>
                  <a:pt x="21421" y="12668"/>
                  <a:pt x="21398" y="12668"/>
                </a:cubicBezTo>
                <a:close/>
                <a:moveTo>
                  <a:pt x="218" y="12762"/>
                </a:moveTo>
                <a:cubicBezTo>
                  <a:pt x="195" y="12762"/>
                  <a:pt x="175" y="12745"/>
                  <a:pt x="170" y="12722"/>
                </a:cubicBezTo>
                <a:cubicBezTo>
                  <a:pt x="155" y="12636"/>
                  <a:pt x="140" y="12549"/>
                  <a:pt x="127" y="12463"/>
                </a:cubicBezTo>
                <a:cubicBezTo>
                  <a:pt x="123" y="12436"/>
                  <a:pt x="141" y="12411"/>
                  <a:pt x="168" y="12407"/>
                </a:cubicBezTo>
                <a:cubicBezTo>
                  <a:pt x="195" y="12403"/>
                  <a:pt x="220" y="12421"/>
                  <a:pt x="224" y="12448"/>
                </a:cubicBezTo>
                <a:cubicBezTo>
                  <a:pt x="237" y="12533"/>
                  <a:pt x="251" y="12620"/>
                  <a:pt x="267" y="12704"/>
                </a:cubicBezTo>
                <a:cubicBezTo>
                  <a:pt x="271" y="12731"/>
                  <a:pt x="254" y="12756"/>
                  <a:pt x="227" y="12761"/>
                </a:cubicBezTo>
                <a:cubicBezTo>
                  <a:pt x="224" y="12762"/>
                  <a:pt x="221" y="12762"/>
                  <a:pt x="218" y="12762"/>
                </a:cubicBezTo>
                <a:close/>
                <a:moveTo>
                  <a:pt x="21298" y="13181"/>
                </a:moveTo>
                <a:cubicBezTo>
                  <a:pt x="21294" y="13181"/>
                  <a:pt x="21290" y="13180"/>
                  <a:pt x="21287" y="13179"/>
                </a:cubicBezTo>
                <a:cubicBezTo>
                  <a:pt x="21261" y="13174"/>
                  <a:pt x="21244" y="13147"/>
                  <a:pt x="21250" y="13121"/>
                </a:cubicBezTo>
                <a:cubicBezTo>
                  <a:pt x="21268" y="13037"/>
                  <a:pt x="21286" y="12951"/>
                  <a:pt x="21303" y="12867"/>
                </a:cubicBezTo>
                <a:cubicBezTo>
                  <a:pt x="21308" y="12840"/>
                  <a:pt x="21334" y="12823"/>
                  <a:pt x="21360" y="12828"/>
                </a:cubicBezTo>
                <a:cubicBezTo>
                  <a:pt x="21387" y="12833"/>
                  <a:pt x="21404" y="12859"/>
                  <a:pt x="21399" y="12885"/>
                </a:cubicBezTo>
                <a:cubicBezTo>
                  <a:pt x="21382" y="12971"/>
                  <a:pt x="21364" y="13057"/>
                  <a:pt x="21345" y="13142"/>
                </a:cubicBezTo>
                <a:cubicBezTo>
                  <a:pt x="21340" y="13165"/>
                  <a:pt x="21320" y="13181"/>
                  <a:pt x="21298" y="13181"/>
                </a:cubicBezTo>
                <a:close/>
                <a:moveTo>
                  <a:pt x="323" y="13274"/>
                </a:moveTo>
                <a:cubicBezTo>
                  <a:pt x="301" y="13274"/>
                  <a:pt x="281" y="13258"/>
                  <a:pt x="276" y="13236"/>
                </a:cubicBezTo>
                <a:cubicBezTo>
                  <a:pt x="256" y="13150"/>
                  <a:pt x="237" y="13064"/>
                  <a:pt x="220" y="12979"/>
                </a:cubicBezTo>
                <a:cubicBezTo>
                  <a:pt x="214" y="12953"/>
                  <a:pt x="231" y="12927"/>
                  <a:pt x="258" y="12921"/>
                </a:cubicBezTo>
                <a:cubicBezTo>
                  <a:pt x="284" y="12916"/>
                  <a:pt x="310" y="12933"/>
                  <a:pt x="316" y="12960"/>
                </a:cubicBezTo>
                <a:cubicBezTo>
                  <a:pt x="333" y="13044"/>
                  <a:pt x="352" y="13129"/>
                  <a:pt x="371" y="13214"/>
                </a:cubicBezTo>
                <a:cubicBezTo>
                  <a:pt x="377" y="13240"/>
                  <a:pt x="361" y="13266"/>
                  <a:pt x="334" y="13272"/>
                </a:cubicBezTo>
                <a:cubicBezTo>
                  <a:pt x="331" y="13273"/>
                  <a:pt x="327" y="13274"/>
                  <a:pt x="323" y="13274"/>
                </a:cubicBezTo>
                <a:close/>
                <a:moveTo>
                  <a:pt x="21172" y="13688"/>
                </a:moveTo>
                <a:cubicBezTo>
                  <a:pt x="21168" y="13688"/>
                  <a:pt x="21164" y="13687"/>
                  <a:pt x="21159" y="13686"/>
                </a:cubicBezTo>
                <a:cubicBezTo>
                  <a:pt x="21133" y="13679"/>
                  <a:pt x="21118" y="13652"/>
                  <a:pt x="21125" y="13626"/>
                </a:cubicBezTo>
                <a:cubicBezTo>
                  <a:pt x="21148" y="13542"/>
                  <a:pt x="21170" y="13458"/>
                  <a:pt x="21191" y="13374"/>
                </a:cubicBezTo>
                <a:cubicBezTo>
                  <a:pt x="21197" y="13348"/>
                  <a:pt x="21224" y="13332"/>
                  <a:pt x="21250" y="13338"/>
                </a:cubicBezTo>
                <a:cubicBezTo>
                  <a:pt x="21276" y="13345"/>
                  <a:pt x="21292" y="13371"/>
                  <a:pt x="21286" y="13398"/>
                </a:cubicBezTo>
                <a:cubicBezTo>
                  <a:pt x="21265" y="13482"/>
                  <a:pt x="21242" y="13567"/>
                  <a:pt x="21220" y="13651"/>
                </a:cubicBezTo>
                <a:cubicBezTo>
                  <a:pt x="21214" y="13673"/>
                  <a:pt x="21194" y="13688"/>
                  <a:pt x="21172" y="13688"/>
                </a:cubicBezTo>
                <a:close/>
                <a:moveTo>
                  <a:pt x="453" y="13779"/>
                </a:moveTo>
                <a:cubicBezTo>
                  <a:pt x="432" y="13779"/>
                  <a:pt x="412" y="13765"/>
                  <a:pt x="406" y="13744"/>
                </a:cubicBezTo>
                <a:cubicBezTo>
                  <a:pt x="382" y="13660"/>
                  <a:pt x="359" y="13575"/>
                  <a:pt x="338" y="13490"/>
                </a:cubicBezTo>
                <a:cubicBezTo>
                  <a:pt x="331" y="13464"/>
                  <a:pt x="347" y="13438"/>
                  <a:pt x="373" y="13431"/>
                </a:cubicBezTo>
                <a:cubicBezTo>
                  <a:pt x="399" y="13424"/>
                  <a:pt x="426" y="13440"/>
                  <a:pt x="432" y="13466"/>
                </a:cubicBezTo>
                <a:cubicBezTo>
                  <a:pt x="454" y="13549"/>
                  <a:pt x="477" y="13634"/>
                  <a:pt x="500" y="13717"/>
                </a:cubicBezTo>
                <a:cubicBezTo>
                  <a:pt x="507" y="13743"/>
                  <a:pt x="492" y="13770"/>
                  <a:pt x="466" y="13778"/>
                </a:cubicBezTo>
                <a:cubicBezTo>
                  <a:pt x="462" y="13779"/>
                  <a:pt x="457" y="13779"/>
                  <a:pt x="453" y="13779"/>
                </a:cubicBezTo>
                <a:close/>
                <a:moveTo>
                  <a:pt x="21023" y="14188"/>
                </a:moveTo>
                <a:cubicBezTo>
                  <a:pt x="21017" y="14188"/>
                  <a:pt x="21012" y="14187"/>
                  <a:pt x="21007" y="14185"/>
                </a:cubicBezTo>
                <a:cubicBezTo>
                  <a:pt x="20982" y="14177"/>
                  <a:pt x="20968" y="14149"/>
                  <a:pt x="20976" y="14124"/>
                </a:cubicBezTo>
                <a:cubicBezTo>
                  <a:pt x="21003" y="14042"/>
                  <a:pt x="21029" y="13959"/>
                  <a:pt x="21054" y="13876"/>
                </a:cubicBezTo>
                <a:cubicBezTo>
                  <a:pt x="21061" y="13850"/>
                  <a:pt x="21089" y="13835"/>
                  <a:pt x="21115" y="13843"/>
                </a:cubicBezTo>
                <a:cubicBezTo>
                  <a:pt x="21140" y="13850"/>
                  <a:pt x="21155" y="13878"/>
                  <a:pt x="21147" y="13904"/>
                </a:cubicBezTo>
                <a:cubicBezTo>
                  <a:pt x="21122" y="13988"/>
                  <a:pt x="21096" y="14072"/>
                  <a:pt x="21069" y="14154"/>
                </a:cubicBezTo>
                <a:cubicBezTo>
                  <a:pt x="21062" y="14175"/>
                  <a:pt x="21043" y="14188"/>
                  <a:pt x="21023" y="14188"/>
                </a:cubicBezTo>
                <a:close/>
                <a:moveTo>
                  <a:pt x="607" y="14278"/>
                </a:moveTo>
                <a:cubicBezTo>
                  <a:pt x="587" y="14278"/>
                  <a:pt x="568" y="14265"/>
                  <a:pt x="561" y="14245"/>
                </a:cubicBezTo>
                <a:cubicBezTo>
                  <a:pt x="533" y="14162"/>
                  <a:pt x="506" y="14078"/>
                  <a:pt x="480" y="13995"/>
                </a:cubicBezTo>
                <a:cubicBezTo>
                  <a:pt x="472" y="13969"/>
                  <a:pt x="487" y="13942"/>
                  <a:pt x="513" y="13934"/>
                </a:cubicBezTo>
                <a:cubicBezTo>
                  <a:pt x="538" y="13926"/>
                  <a:pt x="566" y="13940"/>
                  <a:pt x="574" y="13966"/>
                </a:cubicBezTo>
                <a:cubicBezTo>
                  <a:pt x="599" y="14049"/>
                  <a:pt x="626" y="14132"/>
                  <a:pt x="654" y="14214"/>
                </a:cubicBezTo>
                <a:cubicBezTo>
                  <a:pt x="662" y="14239"/>
                  <a:pt x="649" y="14267"/>
                  <a:pt x="623" y="14276"/>
                </a:cubicBezTo>
                <a:cubicBezTo>
                  <a:pt x="618" y="14277"/>
                  <a:pt x="612" y="14278"/>
                  <a:pt x="607" y="14278"/>
                </a:cubicBezTo>
                <a:close/>
                <a:moveTo>
                  <a:pt x="20848" y="14682"/>
                </a:moveTo>
                <a:cubicBezTo>
                  <a:pt x="20842" y="14682"/>
                  <a:pt x="20836" y="14681"/>
                  <a:pt x="20830" y="14678"/>
                </a:cubicBezTo>
                <a:cubicBezTo>
                  <a:pt x="20805" y="14669"/>
                  <a:pt x="20792" y="14641"/>
                  <a:pt x="20802" y="14615"/>
                </a:cubicBezTo>
                <a:cubicBezTo>
                  <a:pt x="20833" y="14535"/>
                  <a:pt x="20863" y="14453"/>
                  <a:pt x="20892" y="14370"/>
                </a:cubicBezTo>
                <a:cubicBezTo>
                  <a:pt x="20901" y="14345"/>
                  <a:pt x="20929" y="14332"/>
                  <a:pt x="20954" y="14341"/>
                </a:cubicBezTo>
                <a:cubicBezTo>
                  <a:pt x="20980" y="14350"/>
                  <a:pt x="20993" y="14378"/>
                  <a:pt x="20984" y="14403"/>
                </a:cubicBezTo>
                <a:cubicBezTo>
                  <a:pt x="20955" y="14486"/>
                  <a:pt x="20924" y="14569"/>
                  <a:pt x="20893" y="14650"/>
                </a:cubicBezTo>
                <a:cubicBezTo>
                  <a:pt x="20886" y="14670"/>
                  <a:pt x="20867" y="14682"/>
                  <a:pt x="20848" y="14682"/>
                </a:cubicBezTo>
                <a:close/>
                <a:moveTo>
                  <a:pt x="786" y="14769"/>
                </a:moveTo>
                <a:cubicBezTo>
                  <a:pt x="766" y="14769"/>
                  <a:pt x="748" y="14757"/>
                  <a:pt x="740" y="14738"/>
                </a:cubicBezTo>
                <a:cubicBezTo>
                  <a:pt x="708" y="14656"/>
                  <a:pt x="677" y="14574"/>
                  <a:pt x="648" y="14492"/>
                </a:cubicBezTo>
                <a:cubicBezTo>
                  <a:pt x="638" y="14467"/>
                  <a:pt x="651" y="14439"/>
                  <a:pt x="677" y="14430"/>
                </a:cubicBezTo>
                <a:cubicBezTo>
                  <a:pt x="702" y="14420"/>
                  <a:pt x="730" y="14434"/>
                  <a:pt x="740" y="14459"/>
                </a:cubicBezTo>
                <a:cubicBezTo>
                  <a:pt x="769" y="14540"/>
                  <a:pt x="800" y="14621"/>
                  <a:pt x="831" y="14702"/>
                </a:cubicBezTo>
                <a:cubicBezTo>
                  <a:pt x="841" y="14727"/>
                  <a:pt x="829" y="14756"/>
                  <a:pt x="804" y="14766"/>
                </a:cubicBezTo>
                <a:cubicBezTo>
                  <a:pt x="798" y="14768"/>
                  <a:pt x="792" y="14769"/>
                  <a:pt x="786" y="14769"/>
                </a:cubicBezTo>
                <a:close/>
                <a:moveTo>
                  <a:pt x="20649" y="15166"/>
                </a:moveTo>
                <a:cubicBezTo>
                  <a:pt x="20642" y="15166"/>
                  <a:pt x="20636" y="15165"/>
                  <a:pt x="20629" y="15162"/>
                </a:cubicBezTo>
                <a:cubicBezTo>
                  <a:pt x="20605" y="15151"/>
                  <a:pt x="20593" y="15122"/>
                  <a:pt x="20604" y="15098"/>
                </a:cubicBezTo>
                <a:cubicBezTo>
                  <a:pt x="20639" y="15018"/>
                  <a:pt x="20673" y="14937"/>
                  <a:pt x="20706" y="14858"/>
                </a:cubicBezTo>
                <a:cubicBezTo>
                  <a:pt x="20716" y="14833"/>
                  <a:pt x="20745" y="14821"/>
                  <a:pt x="20770" y="14831"/>
                </a:cubicBezTo>
                <a:cubicBezTo>
                  <a:pt x="20795" y="14841"/>
                  <a:pt x="20807" y="14870"/>
                  <a:pt x="20797" y="14895"/>
                </a:cubicBezTo>
                <a:cubicBezTo>
                  <a:pt x="20764" y="14975"/>
                  <a:pt x="20729" y="15057"/>
                  <a:pt x="20694" y="15137"/>
                </a:cubicBezTo>
                <a:cubicBezTo>
                  <a:pt x="20686" y="15155"/>
                  <a:pt x="20668" y="15166"/>
                  <a:pt x="20649" y="15166"/>
                </a:cubicBezTo>
                <a:close/>
                <a:moveTo>
                  <a:pt x="987" y="15249"/>
                </a:moveTo>
                <a:cubicBezTo>
                  <a:pt x="969" y="15249"/>
                  <a:pt x="951" y="15238"/>
                  <a:pt x="943" y="15220"/>
                </a:cubicBezTo>
                <a:cubicBezTo>
                  <a:pt x="907" y="15141"/>
                  <a:pt x="872" y="15060"/>
                  <a:pt x="839" y="14980"/>
                </a:cubicBezTo>
                <a:cubicBezTo>
                  <a:pt x="828" y="14955"/>
                  <a:pt x="840" y="14926"/>
                  <a:pt x="865" y="14916"/>
                </a:cubicBezTo>
                <a:cubicBezTo>
                  <a:pt x="890" y="14905"/>
                  <a:pt x="918" y="14917"/>
                  <a:pt x="929" y="14942"/>
                </a:cubicBezTo>
                <a:cubicBezTo>
                  <a:pt x="962" y="15021"/>
                  <a:pt x="997" y="15101"/>
                  <a:pt x="1032" y="15180"/>
                </a:cubicBezTo>
                <a:cubicBezTo>
                  <a:pt x="1043" y="15204"/>
                  <a:pt x="1032" y="15233"/>
                  <a:pt x="1007" y="15244"/>
                </a:cubicBezTo>
                <a:cubicBezTo>
                  <a:pt x="1001" y="15247"/>
                  <a:pt x="994" y="15249"/>
                  <a:pt x="987" y="15249"/>
                </a:cubicBezTo>
                <a:close/>
                <a:moveTo>
                  <a:pt x="20427" y="15640"/>
                </a:moveTo>
                <a:cubicBezTo>
                  <a:pt x="20420" y="15640"/>
                  <a:pt x="20412" y="15639"/>
                  <a:pt x="20405" y="15635"/>
                </a:cubicBezTo>
                <a:cubicBezTo>
                  <a:pt x="20381" y="15623"/>
                  <a:pt x="20371" y="15594"/>
                  <a:pt x="20383" y="15569"/>
                </a:cubicBezTo>
                <a:cubicBezTo>
                  <a:pt x="20421" y="15493"/>
                  <a:pt x="20460" y="15414"/>
                  <a:pt x="20497" y="15335"/>
                </a:cubicBezTo>
                <a:cubicBezTo>
                  <a:pt x="20508" y="15310"/>
                  <a:pt x="20537" y="15300"/>
                  <a:pt x="20562" y="15311"/>
                </a:cubicBezTo>
                <a:cubicBezTo>
                  <a:pt x="20586" y="15323"/>
                  <a:pt x="20597" y="15352"/>
                  <a:pt x="20585" y="15376"/>
                </a:cubicBezTo>
                <a:cubicBezTo>
                  <a:pt x="20548" y="15456"/>
                  <a:pt x="20509" y="15536"/>
                  <a:pt x="20471" y="15613"/>
                </a:cubicBezTo>
                <a:cubicBezTo>
                  <a:pt x="20462" y="15630"/>
                  <a:pt x="20445" y="15640"/>
                  <a:pt x="20427" y="15640"/>
                </a:cubicBezTo>
                <a:close/>
                <a:moveTo>
                  <a:pt x="1212" y="15718"/>
                </a:moveTo>
                <a:cubicBezTo>
                  <a:pt x="1194" y="15718"/>
                  <a:pt x="1177" y="15709"/>
                  <a:pt x="1168" y="15692"/>
                </a:cubicBezTo>
                <a:cubicBezTo>
                  <a:pt x="1129" y="15614"/>
                  <a:pt x="1090" y="15535"/>
                  <a:pt x="1053" y="15457"/>
                </a:cubicBezTo>
                <a:cubicBezTo>
                  <a:pt x="1041" y="15433"/>
                  <a:pt x="1051" y="15403"/>
                  <a:pt x="1076" y="15392"/>
                </a:cubicBezTo>
                <a:cubicBezTo>
                  <a:pt x="1100" y="15380"/>
                  <a:pt x="1129" y="15390"/>
                  <a:pt x="1141" y="15415"/>
                </a:cubicBezTo>
                <a:cubicBezTo>
                  <a:pt x="1178" y="15492"/>
                  <a:pt x="1216" y="15570"/>
                  <a:pt x="1256" y="15647"/>
                </a:cubicBezTo>
                <a:cubicBezTo>
                  <a:pt x="1268" y="15671"/>
                  <a:pt x="1258" y="15701"/>
                  <a:pt x="1234" y="15713"/>
                </a:cubicBezTo>
                <a:cubicBezTo>
                  <a:pt x="1227" y="15717"/>
                  <a:pt x="1220" y="15718"/>
                  <a:pt x="1212" y="15718"/>
                </a:cubicBezTo>
                <a:close/>
                <a:moveTo>
                  <a:pt x="20182" y="16103"/>
                </a:moveTo>
                <a:cubicBezTo>
                  <a:pt x="20174" y="16103"/>
                  <a:pt x="20166" y="16101"/>
                  <a:pt x="20158" y="16096"/>
                </a:cubicBezTo>
                <a:cubicBezTo>
                  <a:pt x="20135" y="16083"/>
                  <a:pt x="20126" y="16053"/>
                  <a:pt x="20139" y="16030"/>
                </a:cubicBezTo>
                <a:cubicBezTo>
                  <a:pt x="20182" y="15954"/>
                  <a:pt x="20224" y="15877"/>
                  <a:pt x="20264" y="15801"/>
                </a:cubicBezTo>
                <a:cubicBezTo>
                  <a:pt x="20277" y="15777"/>
                  <a:pt x="20306" y="15768"/>
                  <a:pt x="20330" y="15781"/>
                </a:cubicBezTo>
                <a:cubicBezTo>
                  <a:pt x="20354" y="15793"/>
                  <a:pt x="20363" y="15823"/>
                  <a:pt x="20351" y="15847"/>
                </a:cubicBezTo>
                <a:cubicBezTo>
                  <a:pt x="20310" y="15924"/>
                  <a:pt x="20268" y="16002"/>
                  <a:pt x="20225" y="16078"/>
                </a:cubicBezTo>
                <a:cubicBezTo>
                  <a:pt x="20216" y="16094"/>
                  <a:pt x="20199" y="16103"/>
                  <a:pt x="20182" y="16103"/>
                </a:cubicBezTo>
                <a:close/>
                <a:moveTo>
                  <a:pt x="1460" y="16177"/>
                </a:moveTo>
                <a:cubicBezTo>
                  <a:pt x="1443" y="16177"/>
                  <a:pt x="1426" y="16168"/>
                  <a:pt x="1417" y="16152"/>
                </a:cubicBezTo>
                <a:cubicBezTo>
                  <a:pt x="1374" y="16077"/>
                  <a:pt x="1331" y="16000"/>
                  <a:pt x="1290" y="15923"/>
                </a:cubicBezTo>
                <a:cubicBezTo>
                  <a:pt x="1277" y="15899"/>
                  <a:pt x="1286" y="15870"/>
                  <a:pt x="1310" y="15857"/>
                </a:cubicBezTo>
                <a:cubicBezTo>
                  <a:pt x="1334" y="15844"/>
                  <a:pt x="1363" y="15853"/>
                  <a:pt x="1376" y="15877"/>
                </a:cubicBezTo>
                <a:cubicBezTo>
                  <a:pt x="1417" y="15952"/>
                  <a:pt x="1459" y="16029"/>
                  <a:pt x="1502" y="16103"/>
                </a:cubicBezTo>
                <a:cubicBezTo>
                  <a:pt x="1516" y="16127"/>
                  <a:pt x="1507" y="16157"/>
                  <a:pt x="1484" y="16170"/>
                </a:cubicBezTo>
                <a:cubicBezTo>
                  <a:pt x="1476" y="16175"/>
                  <a:pt x="1468" y="16177"/>
                  <a:pt x="1460" y="16177"/>
                </a:cubicBezTo>
                <a:close/>
                <a:moveTo>
                  <a:pt x="19915" y="16552"/>
                </a:moveTo>
                <a:cubicBezTo>
                  <a:pt x="19906" y="16552"/>
                  <a:pt x="19897" y="16550"/>
                  <a:pt x="19889" y="16545"/>
                </a:cubicBezTo>
                <a:cubicBezTo>
                  <a:pt x="19866" y="16531"/>
                  <a:pt x="19859" y="16500"/>
                  <a:pt x="19874" y="16477"/>
                </a:cubicBezTo>
                <a:cubicBezTo>
                  <a:pt x="19919" y="16404"/>
                  <a:pt x="19965" y="16330"/>
                  <a:pt x="20009" y="16255"/>
                </a:cubicBezTo>
                <a:cubicBezTo>
                  <a:pt x="20023" y="16232"/>
                  <a:pt x="20053" y="16224"/>
                  <a:pt x="20076" y="16238"/>
                </a:cubicBezTo>
                <a:cubicBezTo>
                  <a:pt x="20100" y="16252"/>
                  <a:pt x="20107" y="16282"/>
                  <a:pt x="20093" y="16305"/>
                </a:cubicBezTo>
                <a:cubicBezTo>
                  <a:pt x="20049" y="16380"/>
                  <a:pt x="20003" y="16456"/>
                  <a:pt x="19957" y="16529"/>
                </a:cubicBezTo>
                <a:cubicBezTo>
                  <a:pt x="19947" y="16544"/>
                  <a:pt x="19931" y="16552"/>
                  <a:pt x="19915" y="16552"/>
                </a:cubicBezTo>
                <a:close/>
                <a:moveTo>
                  <a:pt x="1729" y="16623"/>
                </a:moveTo>
                <a:cubicBezTo>
                  <a:pt x="1713" y="16623"/>
                  <a:pt x="1697" y="16615"/>
                  <a:pt x="1688" y="16600"/>
                </a:cubicBezTo>
                <a:cubicBezTo>
                  <a:pt x="1641" y="16527"/>
                  <a:pt x="1595" y="16452"/>
                  <a:pt x="1550" y="16378"/>
                </a:cubicBezTo>
                <a:cubicBezTo>
                  <a:pt x="1536" y="16354"/>
                  <a:pt x="1543" y="16324"/>
                  <a:pt x="1566" y="16310"/>
                </a:cubicBezTo>
                <a:cubicBezTo>
                  <a:pt x="1589" y="16296"/>
                  <a:pt x="1620" y="16304"/>
                  <a:pt x="1634" y="16327"/>
                </a:cubicBezTo>
                <a:cubicBezTo>
                  <a:pt x="1678" y="16401"/>
                  <a:pt x="1724" y="16475"/>
                  <a:pt x="1770" y="16547"/>
                </a:cubicBezTo>
                <a:cubicBezTo>
                  <a:pt x="1785" y="16570"/>
                  <a:pt x="1778" y="16601"/>
                  <a:pt x="1755" y="16615"/>
                </a:cubicBezTo>
                <a:cubicBezTo>
                  <a:pt x="1747" y="16620"/>
                  <a:pt x="1738" y="16623"/>
                  <a:pt x="1729" y="16623"/>
                </a:cubicBezTo>
                <a:close/>
                <a:moveTo>
                  <a:pt x="19627" y="16988"/>
                </a:moveTo>
                <a:cubicBezTo>
                  <a:pt x="19617" y="16988"/>
                  <a:pt x="19607" y="16986"/>
                  <a:pt x="19599" y="16980"/>
                </a:cubicBezTo>
                <a:cubicBezTo>
                  <a:pt x="19577" y="16964"/>
                  <a:pt x="19571" y="16934"/>
                  <a:pt x="19587" y="16912"/>
                </a:cubicBezTo>
                <a:cubicBezTo>
                  <a:pt x="19636" y="16841"/>
                  <a:pt x="19685" y="16769"/>
                  <a:pt x="19733" y="16696"/>
                </a:cubicBezTo>
                <a:cubicBezTo>
                  <a:pt x="19748" y="16674"/>
                  <a:pt x="19778" y="16667"/>
                  <a:pt x="19801" y="16682"/>
                </a:cubicBezTo>
                <a:cubicBezTo>
                  <a:pt x="19823" y="16697"/>
                  <a:pt x="19829" y="16728"/>
                  <a:pt x="19814" y="16750"/>
                </a:cubicBezTo>
                <a:cubicBezTo>
                  <a:pt x="19766" y="16823"/>
                  <a:pt x="19716" y="16896"/>
                  <a:pt x="19667" y="16967"/>
                </a:cubicBezTo>
                <a:cubicBezTo>
                  <a:pt x="19657" y="16981"/>
                  <a:pt x="19642" y="16988"/>
                  <a:pt x="19627" y="16988"/>
                </a:cubicBezTo>
                <a:close/>
                <a:moveTo>
                  <a:pt x="2020" y="17055"/>
                </a:moveTo>
                <a:cubicBezTo>
                  <a:pt x="2005" y="17055"/>
                  <a:pt x="1990" y="17048"/>
                  <a:pt x="1980" y="17035"/>
                </a:cubicBezTo>
                <a:cubicBezTo>
                  <a:pt x="1930" y="16964"/>
                  <a:pt x="1880" y="16891"/>
                  <a:pt x="1831" y="16819"/>
                </a:cubicBezTo>
                <a:cubicBezTo>
                  <a:pt x="1816" y="16797"/>
                  <a:pt x="1822" y="16766"/>
                  <a:pt x="1845" y="16751"/>
                </a:cubicBezTo>
                <a:cubicBezTo>
                  <a:pt x="1867" y="16736"/>
                  <a:pt x="1898" y="16742"/>
                  <a:pt x="1913" y="16764"/>
                </a:cubicBezTo>
                <a:cubicBezTo>
                  <a:pt x="1961" y="16836"/>
                  <a:pt x="2010" y="16908"/>
                  <a:pt x="2060" y="16978"/>
                </a:cubicBezTo>
                <a:cubicBezTo>
                  <a:pt x="2076" y="17000"/>
                  <a:pt x="2070" y="17031"/>
                  <a:pt x="2048" y="17046"/>
                </a:cubicBezTo>
                <a:cubicBezTo>
                  <a:pt x="2040" y="17052"/>
                  <a:pt x="2030" y="17055"/>
                  <a:pt x="2020" y="17055"/>
                </a:cubicBezTo>
                <a:close/>
                <a:moveTo>
                  <a:pt x="19318" y="17410"/>
                </a:moveTo>
                <a:cubicBezTo>
                  <a:pt x="19307" y="17410"/>
                  <a:pt x="19297" y="17407"/>
                  <a:pt x="19288" y="17400"/>
                </a:cubicBezTo>
                <a:cubicBezTo>
                  <a:pt x="19266" y="17383"/>
                  <a:pt x="19262" y="17352"/>
                  <a:pt x="19279" y="17331"/>
                </a:cubicBezTo>
                <a:cubicBezTo>
                  <a:pt x="19332" y="17263"/>
                  <a:pt x="19384" y="17193"/>
                  <a:pt x="19435" y="17123"/>
                </a:cubicBezTo>
                <a:cubicBezTo>
                  <a:pt x="19451" y="17101"/>
                  <a:pt x="19482" y="17097"/>
                  <a:pt x="19504" y="17113"/>
                </a:cubicBezTo>
                <a:cubicBezTo>
                  <a:pt x="19526" y="17129"/>
                  <a:pt x="19530" y="17159"/>
                  <a:pt x="19514" y="17181"/>
                </a:cubicBezTo>
                <a:cubicBezTo>
                  <a:pt x="19463" y="17251"/>
                  <a:pt x="19410" y="17322"/>
                  <a:pt x="19356" y="17391"/>
                </a:cubicBezTo>
                <a:cubicBezTo>
                  <a:pt x="19347" y="17403"/>
                  <a:pt x="19332" y="17410"/>
                  <a:pt x="19318" y="17410"/>
                </a:cubicBezTo>
                <a:close/>
                <a:moveTo>
                  <a:pt x="2332" y="17474"/>
                </a:moveTo>
                <a:cubicBezTo>
                  <a:pt x="2317" y="17474"/>
                  <a:pt x="2303" y="17467"/>
                  <a:pt x="2293" y="17455"/>
                </a:cubicBezTo>
                <a:cubicBezTo>
                  <a:pt x="2239" y="17386"/>
                  <a:pt x="2186" y="17316"/>
                  <a:pt x="2134" y="17247"/>
                </a:cubicBezTo>
                <a:cubicBezTo>
                  <a:pt x="2118" y="17225"/>
                  <a:pt x="2122" y="17194"/>
                  <a:pt x="2144" y="17178"/>
                </a:cubicBezTo>
                <a:cubicBezTo>
                  <a:pt x="2166" y="17162"/>
                  <a:pt x="2196" y="17166"/>
                  <a:pt x="2213" y="17188"/>
                </a:cubicBezTo>
                <a:cubicBezTo>
                  <a:pt x="2264" y="17257"/>
                  <a:pt x="2317" y="17326"/>
                  <a:pt x="2370" y="17394"/>
                </a:cubicBezTo>
                <a:cubicBezTo>
                  <a:pt x="2387" y="17416"/>
                  <a:pt x="2383" y="17447"/>
                  <a:pt x="2362" y="17463"/>
                </a:cubicBezTo>
                <a:cubicBezTo>
                  <a:pt x="2353" y="17470"/>
                  <a:pt x="2342" y="17474"/>
                  <a:pt x="2332" y="17474"/>
                </a:cubicBezTo>
                <a:close/>
                <a:moveTo>
                  <a:pt x="18988" y="17816"/>
                </a:moveTo>
                <a:cubicBezTo>
                  <a:pt x="18977" y="17816"/>
                  <a:pt x="18966" y="17812"/>
                  <a:pt x="18957" y="17804"/>
                </a:cubicBezTo>
                <a:cubicBezTo>
                  <a:pt x="18936" y="17787"/>
                  <a:pt x="18934" y="17756"/>
                  <a:pt x="18951" y="17735"/>
                </a:cubicBezTo>
                <a:cubicBezTo>
                  <a:pt x="19007" y="17669"/>
                  <a:pt x="19063" y="17602"/>
                  <a:pt x="19117" y="17535"/>
                </a:cubicBezTo>
                <a:cubicBezTo>
                  <a:pt x="19135" y="17514"/>
                  <a:pt x="19165" y="17511"/>
                  <a:pt x="19186" y="17528"/>
                </a:cubicBezTo>
                <a:cubicBezTo>
                  <a:pt x="19207" y="17545"/>
                  <a:pt x="19211" y="17576"/>
                  <a:pt x="19194" y="17597"/>
                </a:cubicBezTo>
                <a:cubicBezTo>
                  <a:pt x="19139" y="17664"/>
                  <a:pt x="19082" y="17732"/>
                  <a:pt x="19026" y="17799"/>
                </a:cubicBezTo>
                <a:cubicBezTo>
                  <a:pt x="19016" y="17810"/>
                  <a:pt x="19002" y="17816"/>
                  <a:pt x="18988" y="17816"/>
                </a:cubicBezTo>
                <a:close/>
                <a:moveTo>
                  <a:pt x="2663" y="17876"/>
                </a:moveTo>
                <a:cubicBezTo>
                  <a:pt x="2650" y="17876"/>
                  <a:pt x="2636" y="17871"/>
                  <a:pt x="2626" y="17859"/>
                </a:cubicBezTo>
                <a:cubicBezTo>
                  <a:pt x="2569" y="17793"/>
                  <a:pt x="2512" y="17726"/>
                  <a:pt x="2457" y="17659"/>
                </a:cubicBezTo>
                <a:cubicBezTo>
                  <a:pt x="2440" y="17638"/>
                  <a:pt x="2443" y="17607"/>
                  <a:pt x="2464" y="17590"/>
                </a:cubicBezTo>
                <a:cubicBezTo>
                  <a:pt x="2485" y="17573"/>
                  <a:pt x="2516" y="17576"/>
                  <a:pt x="2533" y="17597"/>
                </a:cubicBezTo>
                <a:cubicBezTo>
                  <a:pt x="2587" y="17663"/>
                  <a:pt x="2644" y="17730"/>
                  <a:pt x="2700" y="17795"/>
                </a:cubicBezTo>
                <a:cubicBezTo>
                  <a:pt x="2718" y="17816"/>
                  <a:pt x="2716" y="17847"/>
                  <a:pt x="2695" y="17865"/>
                </a:cubicBezTo>
                <a:cubicBezTo>
                  <a:pt x="2686" y="17873"/>
                  <a:pt x="2675" y="17876"/>
                  <a:pt x="2663" y="17876"/>
                </a:cubicBezTo>
                <a:close/>
                <a:moveTo>
                  <a:pt x="18640" y="18205"/>
                </a:moveTo>
                <a:cubicBezTo>
                  <a:pt x="18628" y="18205"/>
                  <a:pt x="18616" y="18201"/>
                  <a:pt x="18607" y="18192"/>
                </a:cubicBezTo>
                <a:cubicBezTo>
                  <a:pt x="18587" y="18173"/>
                  <a:pt x="18586" y="18142"/>
                  <a:pt x="18605" y="18123"/>
                </a:cubicBezTo>
                <a:cubicBezTo>
                  <a:pt x="18664" y="18059"/>
                  <a:pt x="18723" y="17995"/>
                  <a:pt x="18780" y="17931"/>
                </a:cubicBezTo>
                <a:cubicBezTo>
                  <a:pt x="18798" y="17911"/>
                  <a:pt x="18829" y="17909"/>
                  <a:pt x="18849" y="17927"/>
                </a:cubicBezTo>
                <a:cubicBezTo>
                  <a:pt x="18870" y="17945"/>
                  <a:pt x="18871" y="17976"/>
                  <a:pt x="18853" y="17996"/>
                </a:cubicBezTo>
                <a:cubicBezTo>
                  <a:pt x="18796" y="18061"/>
                  <a:pt x="18736" y="18126"/>
                  <a:pt x="18676" y="18190"/>
                </a:cubicBezTo>
                <a:cubicBezTo>
                  <a:pt x="18666" y="18200"/>
                  <a:pt x="18653" y="18205"/>
                  <a:pt x="18640" y="18205"/>
                </a:cubicBezTo>
                <a:close/>
                <a:moveTo>
                  <a:pt x="3014" y="18263"/>
                </a:moveTo>
                <a:cubicBezTo>
                  <a:pt x="3001" y="18263"/>
                  <a:pt x="2988" y="18258"/>
                  <a:pt x="2979" y="18248"/>
                </a:cubicBezTo>
                <a:cubicBezTo>
                  <a:pt x="2919" y="18185"/>
                  <a:pt x="2859" y="18120"/>
                  <a:pt x="2800" y="18056"/>
                </a:cubicBezTo>
                <a:cubicBezTo>
                  <a:pt x="2782" y="18036"/>
                  <a:pt x="2783" y="18005"/>
                  <a:pt x="2803" y="17987"/>
                </a:cubicBezTo>
                <a:cubicBezTo>
                  <a:pt x="2824" y="17968"/>
                  <a:pt x="2854" y="17970"/>
                  <a:pt x="2873" y="17990"/>
                </a:cubicBezTo>
                <a:cubicBezTo>
                  <a:pt x="2931" y="18054"/>
                  <a:pt x="2990" y="18118"/>
                  <a:pt x="3050" y="18180"/>
                </a:cubicBezTo>
                <a:cubicBezTo>
                  <a:pt x="3068" y="18200"/>
                  <a:pt x="3067" y="18231"/>
                  <a:pt x="3048" y="18249"/>
                </a:cubicBezTo>
                <a:cubicBezTo>
                  <a:pt x="3038" y="18258"/>
                  <a:pt x="3026" y="18263"/>
                  <a:pt x="3014" y="18263"/>
                </a:cubicBezTo>
                <a:close/>
                <a:moveTo>
                  <a:pt x="18274" y="18577"/>
                </a:moveTo>
                <a:cubicBezTo>
                  <a:pt x="18261" y="18577"/>
                  <a:pt x="18248" y="18572"/>
                  <a:pt x="18239" y="18562"/>
                </a:cubicBezTo>
                <a:cubicBezTo>
                  <a:pt x="18220" y="18543"/>
                  <a:pt x="18220" y="18512"/>
                  <a:pt x="18240" y="18493"/>
                </a:cubicBezTo>
                <a:cubicBezTo>
                  <a:pt x="18302" y="18433"/>
                  <a:pt x="18364" y="18372"/>
                  <a:pt x="18425" y="18310"/>
                </a:cubicBezTo>
                <a:cubicBezTo>
                  <a:pt x="18443" y="18291"/>
                  <a:pt x="18475" y="18290"/>
                  <a:pt x="18494" y="18309"/>
                </a:cubicBezTo>
                <a:cubicBezTo>
                  <a:pt x="18513" y="18328"/>
                  <a:pt x="18513" y="18359"/>
                  <a:pt x="18494" y="18379"/>
                </a:cubicBezTo>
                <a:cubicBezTo>
                  <a:pt x="18433" y="18441"/>
                  <a:pt x="18370" y="18503"/>
                  <a:pt x="18308" y="18563"/>
                </a:cubicBezTo>
                <a:cubicBezTo>
                  <a:pt x="18299" y="18573"/>
                  <a:pt x="18286" y="18577"/>
                  <a:pt x="18274" y="18577"/>
                </a:cubicBezTo>
                <a:close/>
                <a:moveTo>
                  <a:pt x="3383" y="18632"/>
                </a:moveTo>
                <a:cubicBezTo>
                  <a:pt x="3371" y="18632"/>
                  <a:pt x="3359" y="18628"/>
                  <a:pt x="3349" y="18619"/>
                </a:cubicBezTo>
                <a:cubicBezTo>
                  <a:pt x="3286" y="18558"/>
                  <a:pt x="3223" y="18497"/>
                  <a:pt x="3162" y="18435"/>
                </a:cubicBezTo>
                <a:cubicBezTo>
                  <a:pt x="3143" y="18416"/>
                  <a:pt x="3143" y="18385"/>
                  <a:pt x="3162" y="18366"/>
                </a:cubicBezTo>
                <a:cubicBezTo>
                  <a:pt x="3181" y="18347"/>
                  <a:pt x="3212" y="18347"/>
                  <a:pt x="3231" y="18366"/>
                </a:cubicBezTo>
                <a:cubicBezTo>
                  <a:pt x="3292" y="18427"/>
                  <a:pt x="3354" y="18488"/>
                  <a:pt x="3417" y="18548"/>
                </a:cubicBezTo>
                <a:cubicBezTo>
                  <a:pt x="3437" y="18566"/>
                  <a:pt x="3437" y="18597"/>
                  <a:pt x="3419" y="18617"/>
                </a:cubicBezTo>
                <a:cubicBezTo>
                  <a:pt x="3409" y="18627"/>
                  <a:pt x="3396" y="18632"/>
                  <a:pt x="3383" y="18632"/>
                </a:cubicBezTo>
                <a:close/>
                <a:moveTo>
                  <a:pt x="17890" y="18931"/>
                </a:moveTo>
                <a:cubicBezTo>
                  <a:pt x="17877" y="18931"/>
                  <a:pt x="17863" y="18925"/>
                  <a:pt x="17853" y="18914"/>
                </a:cubicBezTo>
                <a:cubicBezTo>
                  <a:pt x="17836" y="18894"/>
                  <a:pt x="17838" y="18863"/>
                  <a:pt x="17858" y="18845"/>
                </a:cubicBezTo>
                <a:cubicBezTo>
                  <a:pt x="17923" y="18788"/>
                  <a:pt x="17988" y="18730"/>
                  <a:pt x="18051" y="18671"/>
                </a:cubicBezTo>
                <a:cubicBezTo>
                  <a:pt x="18071" y="18653"/>
                  <a:pt x="18102" y="18654"/>
                  <a:pt x="18120" y="18674"/>
                </a:cubicBezTo>
                <a:cubicBezTo>
                  <a:pt x="18139" y="18694"/>
                  <a:pt x="18137" y="18725"/>
                  <a:pt x="18117" y="18743"/>
                </a:cubicBezTo>
                <a:cubicBezTo>
                  <a:pt x="18054" y="18802"/>
                  <a:pt x="17988" y="18861"/>
                  <a:pt x="17923" y="18919"/>
                </a:cubicBezTo>
                <a:cubicBezTo>
                  <a:pt x="17913" y="18927"/>
                  <a:pt x="17902" y="18931"/>
                  <a:pt x="17890" y="18931"/>
                </a:cubicBezTo>
                <a:close/>
                <a:moveTo>
                  <a:pt x="3770" y="18983"/>
                </a:moveTo>
                <a:cubicBezTo>
                  <a:pt x="3758" y="18983"/>
                  <a:pt x="3747" y="18979"/>
                  <a:pt x="3738" y="18971"/>
                </a:cubicBezTo>
                <a:cubicBezTo>
                  <a:pt x="3671" y="18914"/>
                  <a:pt x="3605" y="18855"/>
                  <a:pt x="3541" y="18797"/>
                </a:cubicBezTo>
                <a:cubicBezTo>
                  <a:pt x="3521" y="18779"/>
                  <a:pt x="3520" y="18748"/>
                  <a:pt x="3538" y="18728"/>
                </a:cubicBezTo>
                <a:cubicBezTo>
                  <a:pt x="3556" y="18708"/>
                  <a:pt x="3587" y="18707"/>
                  <a:pt x="3607" y="18725"/>
                </a:cubicBezTo>
                <a:cubicBezTo>
                  <a:pt x="3671" y="18782"/>
                  <a:pt x="3736" y="18840"/>
                  <a:pt x="3802" y="18897"/>
                </a:cubicBezTo>
                <a:cubicBezTo>
                  <a:pt x="3822" y="18915"/>
                  <a:pt x="3825" y="18946"/>
                  <a:pt x="3807" y="18966"/>
                </a:cubicBezTo>
                <a:cubicBezTo>
                  <a:pt x="3797" y="18978"/>
                  <a:pt x="3784" y="18983"/>
                  <a:pt x="3770" y="18983"/>
                </a:cubicBezTo>
                <a:close/>
                <a:moveTo>
                  <a:pt x="17490" y="19266"/>
                </a:moveTo>
                <a:cubicBezTo>
                  <a:pt x="17475" y="19266"/>
                  <a:pt x="17461" y="19259"/>
                  <a:pt x="17452" y="19247"/>
                </a:cubicBezTo>
                <a:cubicBezTo>
                  <a:pt x="17435" y="19226"/>
                  <a:pt x="17438" y="19195"/>
                  <a:pt x="17459" y="19178"/>
                </a:cubicBezTo>
                <a:cubicBezTo>
                  <a:pt x="17526" y="19125"/>
                  <a:pt x="17594" y="19070"/>
                  <a:pt x="17661" y="19014"/>
                </a:cubicBezTo>
                <a:cubicBezTo>
                  <a:pt x="17681" y="18997"/>
                  <a:pt x="17712" y="19000"/>
                  <a:pt x="17730" y="19020"/>
                </a:cubicBezTo>
                <a:cubicBezTo>
                  <a:pt x="17747" y="19041"/>
                  <a:pt x="17744" y="19072"/>
                  <a:pt x="17723" y="19089"/>
                </a:cubicBezTo>
                <a:cubicBezTo>
                  <a:pt x="17656" y="19145"/>
                  <a:pt x="17588" y="19201"/>
                  <a:pt x="17520" y="19255"/>
                </a:cubicBezTo>
                <a:cubicBezTo>
                  <a:pt x="17511" y="19262"/>
                  <a:pt x="17501" y="19266"/>
                  <a:pt x="17490" y="19266"/>
                </a:cubicBezTo>
                <a:close/>
                <a:moveTo>
                  <a:pt x="4173" y="19315"/>
                </a:moveTo>
                <a:cubicBezTo>
                  <a:pt x="4163" y="19315"/>
                  <a:pt x="4152" y="19312"/>
                  <a:pt x="4143" y="19305"/>
                </a:cubicBezTo>
                <a:cubicBezTo>
                  <a:pt x="4074" y="19251"/>
                  <a:pt x="4005" y="19196"/>
                  <a:pt x="3938" y="19141"/>
                </a:cubicBezTo>
                <a:cubicBezTo>
                  <a:pt x="3917" y="19123"/>
                  <a:pt x="3915" y="19093"/>
                  <a:pt x="3932" y="19072"/>
                </a:cubicBezTo>
                <a:cubicBezTo>
                  <a:pt x="3949" y="19051"/>
                  <a:pt x="3980" y="19048"/>
                  <a:pt x="4001" y="19065"/>
                </a:cubicBezTo>
                <a:cubicBezTo>
                  <a:pt x="4067" y="19120"/>
                  <a:pt x="4135" y="19174"/>
                  <a:pt x="4203" y="19228"/>
                </a:cubicBezTo>
                <a:cubicBezTo>
                  <a:pt x="4225" y="19245"/>
                  <a:pt x="4228" y="19275"/>
                  <a:pt x="4212" y="19297"/>
                </a:cubicBezTo>
                <a:cubicBezTo>
                  <a:pt x="4202" y="19309"/>
                  <a:pt x="4188" y="19315"/>
                  <a:pt x="4173" y="19315"/>
                </a:cubicBezTo>
                <a:close/>
                <a:moveTo>
                  <a:pt x="17074" y="19580"/>
                </a:moveTo>
                <a:cubicBezTo>
                  <a:pt x="17059" y="19580"/>
                  <a:pt x="17044" y="19573"/>
                  <a:pt x="17034" y="19560"/>
                </a:cubicBezTo>
                <a:cubicBezTo>
                  <a:pt x="17018" y="19538"/>
                  <a:pt x="17023" y="19508"/>
                  <a:pt x="17045" y="19492"/>
                </a:cubicBezTo>
                <a:cubicBezTo>
                  <a:pt x="17115" y="19441"/>
                  <a:pt x="17186" y="19389"/>
                  <a:pt x="17254" y="19338"/>
                </a:cubicBezTo>
                <a:cubicBezTo>
                  <a:pt x="17276" y="19321"/>
                  <a:pt x="17306" y="19325"/>
                  <a:pt x="17323" y="19347"/>
                </a:cubicBezTo>
                <a:cubicBezTo>
                  <a:pt x="17339" y="19369"/>
                  <a:pt x="17335" y="19399"/>
                  <a:pt x="17313" y="19416"/>
                </a:cubicBezTo>
                <a:cubicBezTo>
                  <a:pt x="17244" y="19468"/>
                  <a:pt x="17173" y="19520"/>
                  <a:pt x="17103" y="19571"/>
                </a:cubicBezTo>
                <a:cubicBezTo>
                  <a:pt x="17094" y="19577"/>
                  <a:pt x="17084" y="19580"/>
                  <a:pt x="17074" y="19580"/>
                </a:cubicBezTo>
                <a:close/>
                <a:moveTo>
                  <a:pt x="4592" y="19628"/>
                </a:moveTo>
                <a:cubicBezTo>
                  <a:pt x="4582" y="19628"/>
                  <a:pt x="4572" y="19625"/>
                  <a:pt x="4564" y="19619"/>
                </a:cubicBezTo>
                <a:cubicBezTo>
                  <a:pt x="4493" y="19569"/>
                  <a:pt x="4422" y="19517"/>
                  <a:pt x="4351" y="19464"/>
                </a:cubicBezTo>
                <a:cubicBezTo>
                  <a:pt x="4330" y="19448"/>
                  <a:pt x="4325" y="19418"/>
                  <a:pt x="4341" y="19396"/>
                </a:cubicBezTo>
                <a:cubicBezTo>
                  <a:pt x="4358" y="19374"/>
                  <a:pt x="4388" y="19370"/>
                  <a:pt x="4410" y="19386"/>
                </a:cubicBezTo>
                <a:cubicBezTo>
                  <a:pt x="4480" y="19438"/>
                  <a:pt x="4550" y="19489"/>
                  <a:pt x="4620" y="19539"/>
                </a:cubicBezTo>
                <a:cubicBezTo>
                  <a:pt x="4643" y="19555"/>
                  <a:pt x="4648" y="19585"/>
                  <a:pt x="4632" y="19607"/>
                </a:cubicBezTo>
                <a:cubicBezTo>
                  <a:pt x="4623" y="19621"/>
                  <a:pt x="4607" y="19628"/>
                  <a:pt x="4592" y="19628"/>
                </a:cubicBezTo>
                <a:close/>
                <a:moveTo>
                  <a:pt x="16644" y="19875"/>
                </a:moveTo>
                <a:cubicBezTo>
                  <a:pt x="16628" y="19875"/>
                  <a:pt x="16612" y="19867"/>
                  <a:pt x="16603" y="19852"/>
                </a:cubicBezTo>
                <a:cubicBezTo>
                  <a:pt x="16588" y="19830"/>
                  <a:pt x="16594" y="19799"/>
                  <a:pt x="16617" y="19785"/>
                </a:cubicBezTo>
                <a:cubicBezTo>
                  <a:pt x="16689" y="19738"/>
                  <a:pt x="16762" y="19689"/>
                  <a:pt x="16833" y="19641"/>
                </a:cubicBezTo>
                <a:cubicBezTo>
                  <a:pt x="16855" y="19626"/>
                  <a:pt x="16886" y="19631"/>
                  <a:pt x="16901" y="19654"/>
                </a:cubicBezTo>
                <a:cubicBezTo>
                  <a:pt x="16916" y="19676"/>
                  <a:pt x="16911" y="19706"/>
                  <a:pt x="16888" y="19722"/>
                </a:cubicBezTo>
                <a:cubicBezTo>
                  <a:pt x="16817" y="19771"/>
                  <a:pt x="16743" y="19819"/>
                  <a:pt x="16670" y="19867"/>
                </a:cubicBezTo>
                <a:cubicBezTo>
                  <a:pt x="16662" y="19872"/>
                  <a:pt x="16653" y="19875"/>
                  <a:pt x="16644" y="19875"/>
                </a:cubicBezTo>
                <a:close/>
                <a:moveTo>
                  <a:pt x="5026" y="19920"/>
                </a:moveTo>
                <a:cubicBezTo>
                  <a:pt x="5017" y="19920"/>
                  <a:pt x="5008" y="19917"/>
                  <a:pt x="5000" y="19912"/>
                </a:cubicBezTo>
                <a:cubicBezTo>
                  <a:pt x="4926" y="19865"/>
                  <a:pt x="4852" y="19817"/>
                  <a:pt x="4780" y="19768"/>
                </a:cubicBezTo>
                <a:cubicBezTo>
                  <a:pt x="4758" y="19753"/>
                  <a:pt x="4752" y="19722"/>
                  <a:pt x="4767" y="19700"/>
                </a:cubicBezTo>
                <a:cubicBezTo>
                  <a:pt x="4782" y="19678"/>
                  <a:pt x="4812" y="19672"/>
                  <a:pt x="4835" y="19687"/>
                </a:cubicBezTo>
                <a:cubicBezTo>
                  <a:pt x="4906" y="19735"/>
                  <a:pt x="4980" y="19783"/>
                  <a:pt x="5052" y="19829"/>
                </a:cubicBezTo>
                <a:cubicBezTo>
                  <a:pt x="5075" y="19844"/>
                  <a:pt x="5082" y="19874"/>
                  <a:pt x="5067" y="19897"/>
                </a:cubicBezTo>
                <a:cubicBezTo>
                  <a:pt x="5058" y="19912"/>
                  <a:pt x="5042" y="19920"/>
                  <a:pt x="5026" y="19920"/>
                </a:cubicBezTo>
                <a:close/>
                <a:moveTo>
                  <a:pt x="16200" y="20148"/>
                </a:moveTo>
                <a:cubicBezTo>
                  <a:pt x="16183" y="20148"/>
                  <a:pt x="16166" y="20139"/>
                  <a:pt x="16157" y="20123"/>
                </a:cubicBezTo>
                <a:cubicBezTo>
                  <a:pt x="16144" y="20100"/>
                  <a:pt x="16152" y="20070"/>
                  <a:pt x="16175" y="20056"/>
                </a:cubicBezTo>
                <a:cubicBezTo>
                  <a:pt x="16249" y="20013"/>
                  <a:pt x="16324" y="19968"/>
                  <a:pt x="16398" y="19923"/>
                </a:cubicBezTo>
                <a:cubicBezTo>
                  <a:pt x="16421" y="19909"/>
                  <a:pt x="16451" y="19916"/>
                  <a:pt x="16465" y="19939"/>
                </a:cubicBezTo>
                <a:cubicBezTo>
                  <a:pt x="16479" y="19962"/>
                  <a:pt x="16472" y="19992"/>
                  <a:pt x="16449" y="20007"/>
                </a:cubicBezTo>
                <a:cubicBezTo>
                  <a:pt x="16375" y="20052"/>
                  <a:pt x="16299" y="20097"/>
                  <a:pt x="16224" y="20141"/>
                </a:cubicBezTo>
                <a:cubicBezTo>
                  <a:pt x="16216" y="20146"/>
                  <a:pt x="16208" y="20148"/>
                  <a:pt x="16200" y="20148"/>
                </a:cubicBezTo>
                <a:close/>
                <a:moveTo>
                  <a:pt x="5474" y="20190"/>
                </a:moveTo>
                <a:cubicBezTo>
                  <a:pt x="5465" y="20190"/>
                  <a:pt x="5457" y="20188"/>
                  <a:pt x="5449" y="20184"/>
                </a:cubicBezTo>
                <a:cubicBezTo>
                  <a:pt x="5374" y="20140"/>
                  <a:pt x="5298" y="20096"/>
                  <a:pt x="5223" y="20050"/>
                </a:cubicBezTo>
                <a:cubicBezTo>
                  <a:pt x="5200" y="20036"/>
                  <a:pt x="5192" y="20006"/>
                  <a:pt x="5206" y="19983"/>
                </a:cubicBezTo>
                <a:cubicBezTo>
                  <a:pt x="5220" y="19960"/>
                  <a:pt x="5250" y="19953"/>
                  <a:pt x="5273" y="19967"/>
                </a:cubicBezTo>
                <a:cubicBezTo>
                  <a:pt x="5348" y="20011"/>
                  <a:pt x="5423" y="20056"/>
                  <a:pt x="5498" y="20099"/>
                </a:cubicBezTo>
                <a:cubicBezTo>
                  <a:pt x="5521" y="20112"/>
                  <a:pt x="5530" y="20142"/>
                  <a:pt x="5516" y="20165"/>
                </a:cubicBezTo>
                <a:cubicBezTo>
                  <a:pt x="5507" y="20181"/>
                  <a:pt x="5491" y="20190"/>
                  <a:pt x="5474" y="20190"/>
                </a:cubicBezTo>
                <a:close/>
                <a:moveTo>
                  <a:pt x="15743" y="20399"/>
                </a:moveTo>
                <a:cubicBezTo>
                  <a:pt x="15725" y="20399"/>
                  <a:pt x="15708" y="20389"/>
                  <a:pt x="15700" y="20372"/>
                </a:cubicBezTo>
                <a:cubicBezTo>
                  <a:pt x="15687" y="20348"/>
                  <a:pt x="15697" y="20319"/>
                  <a:pt x="15721" y="20306"/>
                </a:cubicBezTo>
                <a:cubicBezTo>
                  <a:pt x="15797" y="20267"/>
                  <a:pt x="15874" y="20225"/>
                  <a:pt x="15949" y="20184"/>
                </a:cubicBezTo>
                <a:cubicBezTo>
                  <a:pt x="15973" y="20171"/>
                  <a:pt x="16003" y="20180"/>
                  <a:pt x="16016" y="20203"/>
                </a:cubicBezTo>
                <a:cubicBezTo>
                  <a:pt x="16029" y="20227"/>
                  <a:pt x="16020" y="20257"/>
                  <a:pt x="15996" y="20270"/>
                </a:cubicBezTo>
                <a:cubicBezTo>
                  <a:pt x="15921" y="20312"/>
                  <a:pt x="15843" y="20353"/>
                  <a:pt x="15766" y="20393"/>
                </a:cubicBezTo>
                <a:cubicBezTo>
                  <a:pt x="15758" y="20397"/>
                  <a:pt x="15751" y="20399"/>
                  <a:pt x="15743" y="20399"/>
                </a:cubicBezTo>
                <a:close/>
                <a:moveTo>
                  <a:pt x="5934" y="20438"/>
                </a:moveTo>
                <a:cubicBezTo>
                  <a:pt x="5927" y="20438"/>
                  <a:pt x="5919" y="20437"/>
                  <a:pt x="5912" y="20433"/>
                </a:cubicBezTo>
                <a:cubicBezTo>
                  <a:pt x="5835" y="20394"/>
                  <a:pt x="5756" y="20353"/>
                  <a:pt x="5679" y="20311"/>
                </a:cubicBezTo>
                <a:cubicBezTo>
                  <a:pt x="5655" y="20298"/>
                  <a:pt x="5646" y="20269"/>
                  <a:pt x="5659" y="20245"/>
                </a:cubicBezTo>
                <a:cubicBezTo>
                  <a:pt x="5672" y="20221"/>
                  <a:pt x="5702" y="20212"/>
                  <a:pt x="5726" y="20225"/>
                </a:cubicBezTo>
                <a:cubicBezTo>
                  <a:pt x="5802" y="20266"/>
                  <a:pt x="5880" y="20307"/>
                  <a:pt x="5956" y="20346"/>
                </a:cubicBezTo>
                <a:cubicBezTo>
                  <a:pt x="5980" y="20358"/>
                  <a:pt x="5990" y="20388"/>
                  <a:pt x="5978" y="20412"/>
                </a:cubicBezTo>
                <a:cubicBezTo>
                  <a:pt x="5969" y="20429"/>
                  <a:pt x="5952" y="20438"/>
                  <a:pt x="5934" y="20438"/>
                </a:cubicBezTo>
                <a:close/>
                <a:moveTo>
                  <a:pt x="15275" y="20627"/>
                </a:moveTo>
                <a:cubicBezTo>
                  <a:pt x="15257" y="20627"/>
                  <a:pt x="15239" y="20617"/>
                  <a:pt x="15231" y="20599"/>
                </a:cubicBezTo>
                <a:cubicBezTo>
                  <a:pt x="15219" y="20574"/>
                  <a:pt x="15230" y="20545"/>
                  <a:pt x="15255" y="20534"/>
                </a:cubicBezTo>
                <a:cubicBezTo>
                  <a:pt x="15333" y="20498"/>
                  <a:pt x="15412" y="20460"/>
                  <a:pt x="15489" y="20423"/>
                </a:cubicBezTo>
                <a:cubicBezTo>
                  <a:pt x="15513" y="20411"/>
                  <a:pt x="15543" y="20421"/>
                  <a:pt x="15555" y="20445"/>
                </a:cubicBezTo>
                <a:cubicBezTo>
                  <a:pt x="15566" y="20470"/>
                  <a:pt x="15556" y="20499"/>
                  <a:pt x="15532" y="20511"/>
                </a:cubicBezTo>
                <a:cubicBezTo>
                  <a:pt x="15454" y="20549"/>
                  <a:pt x="15375" y="20586"/>
                  <a:pt x="15296" y="20623"/>
                </a:cubicBezTo>
                <a:cubicBezTo>
                  <a:pt x="15289" y="20626"/>
                  <a:pt x="15282" y="20627"/>
                  <a:pt x="15275" y="20627"/>
                </a:cubicBezTo>
                <a:close/>
                <a:moveTo>
                  <a:pt x="6406" y="20664"/>
                </a:moveTo>
                <a:cubicBezTo>
                  <a:pt x="6400" y="20664"/>
                  <a:pt x="6393" y="20663"/>
                  <a:pt x="6386" y="20660"/>
                </a:cubicBezTo>
                <a:cubicBezTo>
                  <a:pt x="6306" y="20624"/>
                  <a:pt x="6226" y="20587"/>
                  <a:pt x="6148" y="20549"/>
                </a:cubicBezTo>
                <a:cubicBezTo>
                  <a:pt x="6123" y="20538"/>
                  <a:pt x="6113" y="20508"/>
                  <a:pt x="6125" y="20484"/>
                </a:cubicBezTo>
                <a:cubicBezTo>
                  <a:pt x="6136" y="20460"/>
                  <a:pt x="6166" y="20449"/>
                  <a:pt x="6190" y="20461"/>
                </a:cubicBezTo>
                <a:cubicBezTo>
                  <a:pt x="6267" y="20498"/>
                  <a:pt x="6347" y="20535"/>
                  <a:pt x="6426" y="20571"/>
                </a:cubicBezTo>
                <a:cubicBezTo>
                  <a:pt x="6451" y="20582"/>
                  <a:pt x="6462" y="20611"/>
                  <a:pt x="6451" y="20635"/>
                </a:cubicBezTo>
                <a:cubicBezTo>
                  <a:pt x="6443" y="20653"/>
                  <a:pt x="6425" y="20664"/>
                  <a:pt x="6406" y="20664"/>
                </a:cubicBezTo>
                <a:close/>
                <a:moveTo>
                  <a:pt x="14797" y="20832"/>
                </a:moveTo>
                <a:cubicBezTo>
                  <a:pt x="14778" y="20832"/>
                  <a:pt x="14759" y="20821"/>
                  <a:pt x="14752" y="20802"/>
                </a:cubicBezTo>
                <a:cubicBezTo>
                  <a:pt x="14741" y="20777"/>
                  <a:pt x="14754" y="20748"/>
                  <a:pt x="14779" y="20738"/>
                </a:cubicBezTo>
                <a:cubicBezTo>
                  <a:pt x="14858" y="20706"/>
                  <a:pt x="14939" y="20673"/>
                  <a:pt x="15018" y="20639"/>
                </a:cubicBezTo>
                <a:cubicBezTo>
                  <a:pt x="15043" y="20628"/>
                  <a:pt x="15072" y="20640"/>
                  <a:pt x="15082" y="20664"/>
                </a:cubicBezTo>
                <a:cubicBezTo>
                  <a:pt x="15093" y="20689"/>
                  <a:pt x="15082" y="20718"/>
                  <a:pt x="15057" y="20729"/>
                </a:cubicBezTo>
                <a:cubicBezTo>
                  <a:pt x="14977" y="20763"/>
                  <a:pt x="14895" y="20797"/>
                  <a:pt x="14815" y="20829"/>
                </a:cubicBezTo>
                <a:cubicBezTo>
                  <a:pt x="14809" y="20831"/>
                  <a:pt x="14803" y="20832"/>
                  <a:pt x="14797" y="20832"/>
                </a:cubicBezTo>
                <a:close/>
                <a:moveTo>
                  <a:pt x="6889" y="20867"/>
                </a:moveTo>
                <a:cubicBezTo>
                  <a:pt x="6883" y="20867"/>
                  <a:pt x="6877" y="20866"/>
                  <a:pt x="6871" y="20863"/>
                </a:cubicBezTo>
                <a:cubicBezTo>
                  <a:pt x="6790" y="20832"/>
                  <a:pt x="6708" y="20798"/>
                  <a:pt x="6628" y="20765"/>
                </a:cubicBezTo>
                <a:cubicBezTo>
                  <a:pt x="6603" y="20754"/>
                  <a:pt x="6591" y="20725"/>
                  <a:pt x="6601" y="20700"/>
                </a:cubicBezTo>
                <a:cubicBezTo>
                  <a:pt x="6612" y="20676"/>
                  <a:pt x="6641" y="20664"/>
                  <a:pt x="6665" y="20674"/>
                </a:cubicBezTo>
                <a:cubicBezTo>
                  <a:pt x="6745" y="20708"/>
                  <a:pt x="6827" y="20741"/>
                  <a:pt x="6907" y="20772"/>
                </a:cubicBezTo>
                <a:cubicBezTo>
                  <a:pt x="6932" y="20782"/>
                  <a:pt x="6945" y="20810"/>
                  <a:pt x="6935" y="20836"/>
                </a:cubicBezTo>
                <a:cubicBezTo>
                  <a:pt x="6927" y="20855"/>
                  <a:pt x="6909" y="20867"/>
                  <a:pt x="6889" y="20867"/>
                </a:cubicBezTo>
                <a:close/>
                <a:moveTo>
                  <a:pt x="14308" y="21015"/>
                </a:moveTo>
                <a:cubicBezTo>
                  <a:pt x="14287" y="21015"/>
                  <a:pt x="14268" y="21002"/>
                  <a:pt x="14261" y="20982"/>
                </a:cubicBezTo>
                <a:cubicBezTo>
                  <a:pt x="14253" y="20956"/>
                  <a:pt x="14266" y="20928"/>
                  <a:pt x="14292" y="20920"/>
                </a:cubicBezTo>
                <a:cubicBezTo>
                  <a:pt x="14373" y="20891"/>
                  <a:pt x="14456" y="20862"/>
                  <a:pt x="14536" y="20832"/>
                </a:cubicBezTo>
                <a:cubicBezTo>
                  <a:pt x="14562" y="20822"/>
                  <a:pt x="14590" y="20835"/>
                  <a:pt x="14599" y="20861"/>
                </a:cubicBezTo>
                <a:cubicBezTo>
                  <a:pt x="14609" y="20886"/>
                  <a:pt x="14596" y="20914"/>
                  <a:pt x="14571" y="20923"/>
                </a:cubicBezTo>
                <a:cubicBezTo>
                  <a:pt x="14489" y="20954"/>
                  <a:pt x="14406" y="20984"/>
                  <a:pt x="14324" y="21012"/>
                </a:cubicBezTo>
                <a:cubicBezTo>
                  <a:pt x="14318" y="21014"/>
                  <a:pt x="14313" y="21015"/>
                  <a:pt x="14308" y="21015"/>
                </a:cubicBezTo>
                <a:close/>
                <a:moveTo>
                  <a:pt x="7382" y="21045"/>
                </a:moveTo>
                <a:cubicBezTo>
                  <a:pt x="7377" y="21045"/>
                  <a:pt x="7371" y="21044"/>
                  <a:pt x="7366" y="21043"/>
                </a:cubicBezTo>
                <a:cubicBezTo>
                  <a:pt x="7282" y="21015"/>
                  <a:pt x="7199" y="20985"/>
                  <a:pt x="7118" y="20956"/>
                </a:cubicBezTo>
                <a:cubicBezTo>
                  <a:pt x="7092" y="20947"/>
                  <a:pt x="7079" y="20919"/>
                  <a:pt x="7088" y="20893"/>
                </a:cubicBezTo>
                <a:cubicBezTo>
                  <a:pt x="7098" y="20868"/>
                  <a:pt x="7126" y="20855"/>
                  <a:pt x="7151" y="20864"/>
                </a:cubicBezTo>
                <a:cubicBezTo>
                  <a:pt x="7231" y="20893"/>
                  <a:pt x="7314" y="20922"/>
                  <a:pt x="7397" y="20950"/>
                </a:cubicBezTo>
                <a:cubicBezTo>
                  <a:pt x="7423" y="20958"/>
                  <a:pt x="7437" y="20986"/>
                  <a:pt x="7428" y="21012"/>
                </a:cubicBezTo>
                <a:cubicBezTo>
                  <a:pt x="7421" y="21032"/>
                  <a:pt x="7402" y="21045"/>
                  <a:pt x="7382" y="21045"/>
                </a:cubicBezTo>
                <a:close/>
                <a:moveTo>
                  <a:pt x="13810" y="21173"/>
                </a:moveTo>
                <a:cubicBezTo>
                  <a:pt x="13789" y="21173"/>
                  <a:pt x="13769" y="21159"/>
                  <a:pt x="13763" y="21138"/>
                </a:cubicBezTo>
                <a:cubicBezTo>
                  <a:pt x="13755" y="21112"/>
                  <a:pt x="13770" y="21084"/>
                  <a:pt x="13796" y="21077"/>
                </a:cubicBezTo>
                <a:cubicBezTo>
                  <a:pt x="13879" y="21053"/>
                  <a:pt x="13963" y="21027"/>
                  <a:pt x="14045" y="21001"/>
                </a:cubicBezTo>
                <a:cubicBezTo>
                  <a:pt x="14071" y="20993"/>
                  <a:pt x="14098" y="21007"/>
                  <a:pt x="14106" y="21033"/>
                </a:cubicBezTo>
                <a:cubicBezTo>
                  <a:pt x="14115" y="21059"/>
                  <a:pt x="14100" y="21086"/>
                  <a:pt x="14075" y="21095"/>
                </a:cubicBezTo>
                <a:cubicBezTo>
                  <a:pt x="13992" y="21121"/>
                  <a:pt x="13907" y="21147"/>
                  <a:pt x="13824" y="21171"/>
                </a:cubicBezTo>
                <a:cubicBezTo>
                  <a:pt x="13819" y="21172"/>
                  <a:pt x="13814" y="21173"/>
                  <a:pt x="13810" y="21173"/>
                </a:cubicBezTo>
                <a:close/>
                <a:moveTo>
                  <a:pt x="7882" y="21199"/>
                </a:moveTo>
                <a:cubicBezTo>
                  <a:pt x="7877" y="21199"/>
                  <a:pt x="7873" y="21199"/>
                  <a:pt x="7869" y="21197"/>
                </a:cubicBezTo>
                <a:cubicBezTo>
                  <a:pt x="7785" y="21174"/>
                  <a:pt x="7700" y="21149"/>
                  <a:pt x="7617" y="21123"/>
                </a:cubicBezTo>
                <a:cubicBezTo>
                  <a:pt x="7591" y="21115"/>
                  <a:pt x="7577" y="21088"/>
                  <a:pt x="7585" y="21062"/>
                </a:cubicBezTo>
                <a:cubicBezTo>
                  <a:pt x="7592" y="21036"/>
                  <a:pt x="7620" y="21022"/>
                  <a:pt x="7646" y="21030"/>
                </a:cubicBezTo>
                <a:cubicBezTo>
                  <a:pt x="7728" y="21055"/>
                  <a:pt x="7812" y="21080"/>
                  <a:pt x="7895" y="21103"/>
                </a:cubicBezTo>
                <a:cubicBezTo>
                  <a:pt x="7921" y="21110"/>
                  <a:pt x="7936" y="21138"/>
                  <a:pt x="7929" y="21164"/>
                </a:cubicBezTo>
                <a:cubicBezTo>
                  <a:pt x="7923" y="21185"/>
                  <a:pt x="7903" y="21199"/>
                  <a:pt x="7882" y="21199"/>
                </a:cubicBezTo>
                <a:close/>
                <a:moveTo>
                  <a:pt x="13305" y="21307"/>
                </a:moveTo>
                <a:cubicBezTo>
                  <a:pt x="13283" y="21307"/>
                  <a:pt x="13263" y="21291"/>
                  <a:pt x="13258" y="21269"/>
                </a:cubicBezTo>
                <a:cubicBezTo>
                  <a:pt x="13251" y="21243"/>
                  <a:pt x="13268" y="21216"/>
                  <a:pt x="13294" y="21210"/>
                </a:cubicBezTo>
                <a:cubicBezTo>
                  <a:pt x="13378" y="21190"/>
                  <a:pt x="13463" y="21168"/>
                  <a:pt x="13546" y="21147"/>
                </a:cubicBezTo>
                <a:cubicBezTo>
                  <a:pt x="13572" y="21140"/>
                  <a:pt x="13599" y="21155"/>
                  <a:pt x="13606" y="21181"/>
                </a:cubicBezTo>
                <a:cubicBezTo>
                  <a:pt x="13613" y="21207"/>
                  <a:pt x="13597" y="21234"/>
                  <a:pt x="13571" y="21241"/>
                </a:cubicBezTo>
                <a:cubicBezTo>
                  <a:pt x="13487" y="21263"/>
                  <a:pt x="13402" y="21285"/>
                  <a:pt x="13317" y="21305"/>
                </a:cubicBezTo>
                <a:cubicBezTo>
                  <a:pt x="13313" y="21306"/>
                  <a:pt x="13309" y="21307"/>
                  <a:pt x="13305" y="21307"/>
                </a:cubicBezTo>
                <a:close/>
                <a:moveTo>
                  <a:pt x="8388" y="21328"/>
                </a:moveTo>
                <a:cubicBezTo>
                  <a:pt x="8384" y="21328"/>
                  <a:pt x="8381" y="21328"/>
                  <a:pt x="8377" y="21327"/>
                </a:cubicBezTo>
                <a:cubicBezTo>
                  <a:pt x="8292" y="21308"/>
                  <a:pt x="8206" y="21287"/>
                  <a:pt x="8122" y="21265"/>
                </a:cubicBezTo>
                <a:cubicBezTo>
                  <a:pt x="8096" y="21259"/>
                  <a:pt x="8080" y="21232"/>
                  <a:pt x="8087" y="21206"/>
                </a:cubicBezTo>
                <a:cubicBezTo>
                  <a:pt x="8093" y="21180"/>
                  <a:pt x="8120" y="21164"/>
                  <a:pt x="8146" y="21170"/>
                </a:cubicBezTo>
                <a:cubicBezTo>
                  <a:pt x="8230" y="21192"/>
                  <a:pt x="8315" y="21212"/>
                  <a:pt x="8399" y="21232"/>
                </a:cubicBezTo>
                <a:cubicBezTo>
                  <a:pt x="8425" y="21238"/>
                  <a:pt x="8442" y="21264"/>
                  <a:pt x="8436" y="21290"/>
                </a:cubicBezTo>
                <a:cubicBezTo>
                  <a:pt x="8430" y="21313"/>
                  <a:pt x="8410" y="21328"/>
                  <a:pt x="8388" y="21328"/>
                </a:cubicBezTo>
                <a:close/>
                <a:moveTo>
                  <a:pt x="12794" y="21415"/>
                </a:moveTo>
                <a:cubicBezTo>
                  <a:pt x="12771" y="21415"/>
                  <a:pt x="12751" y="21399"/>
                  <a:pt x="12746" y="21375"/>
                </a:cubicBezTo>
                <a:cubicBezTo>
                  <a:pt x="12741" y="21349"/>
                  <a:pt x="12759" y="21323"/>
                  <a:pt x="12785" y="21318"/>
                </a:cubicBezTo>
                <a:cubicBezTo>
                  <a:pt x="12871" y="21302"/>
                  <a:pt x="12957" y="21285"/>
                  <a:pt x="13040" y="21267"/>
                </a:cubicBezTo>
                <a:cubicBezTo>
                  <a:pt x="13067" y="21262"/>
                  <a:pt x="13093" y="21278"/>
                  <a:pt x="13098" y="21305"/>
                </a:cubicBezTo>
                <a:cubicBezTo>
                  <a:pt x="13104" y="21331"/>
                  <a:pt x="13087" y="21357"/>
                  <a:pt x="13061" y="21363"/>
                </a:cubicBezTo>
                <a:cubicBezTo>
                  <a:pt x="12976" y="21381"/>
                  <a:pt x="12890" y="21398"/>
                  <a:pt x="12804" y="21415"/>
                </a:cubicBezTo>
                <a:cubicBezTo>
                  <a:pt x="12800" y="21415"/>
                  <a:pt x="12797" y="21415"/>
                  <a:pt x="12794" y="21415"/>
                </a:cubicBezTo>
                <a:close/>
                <a:moveTo>
                  <a:pt x="8900" y="21433"/>
                </a:moveTo>
                <a:cubicBezTo>
                  <a:pt x="8897" y="21433"/>
                  <a:pt x="8894" y="21432"/>
                  <a:pt x="8891" y="21432"/>
                </a:cubicBezTo>
                <a:cubicBezTo>
                  <a:pt x="8805" y="21416"/>
                  <a:pt x="8718" y="21400"/>
                  <a:pt x="8633" y="21383"/>
                </a:cubicBezTo>
                <a:cubicBezTo>
                  <a:pt x="8607" y="21377"/>
                  <a:pt x="8590" y="21351"/>
                  <a:pt x="8595" y="21325"/>
                </a:cubicBezTo>
                <a:cubicBezTo>
                  <a:pt x="8600" y="21298"/>
                  <a:pt x="8626" y="21281"/>
                  <a:pt x="8653" y="21287"/>
                </a:cubicBezTo>
                <a:cubicBezTo>
                  <a:pt x="8737" y="21304"/>
                  <a:pt x="8823" y="21320"/>
                  <a:pt x="8908" y="21335"/>
                </a:cubicBezTo>
                <a:cubicBezTo>
                  <a:pt x="8935" y="21340"/>
                  <a:pt x="8952" y="21366"/>
                  <a:pt x="8948" y="21392"/>
                </a:cubicBezTo>
                <a:cubicBezTo>
                  <a:pt x="8943" y="21416"/>
                  <a:pt x="8923" y="21433"/>
                  <a:pt x="8900" y="21433"/>
                </a:cubicBezTo>
                <a:close/>
                <a:moveTo>
                  <a:pt x="12279" y="21499"/>
                </a:moveTo>
                <a:cubicBezTo>
                  <a:pt x="12255" y="21499"/>
                  <a:pt x="12234" y="21481"/>
                  <a:pt x="12231" y="21457"/>
                </a:cubicBezTo>
                <a:cubicBezTo>
                  <a:pt x="12227" y="21430"/>
                  <a:pt x="12246" y="21405"/>
                  <a:pt x="12272" y="21402"/>
                </a:cubicBezTo>
                <a:cubicBezTo>
                  <a:pt x="12359" y="21390"/>
                  <a:pt x="12445" y="21377"/>
                  <a:pt x="12529" y="21363"/>
                </a:cubicBezTo>
                <a:cubicBezTo>
                  <a:pt x="12556" y="21359"/>
                  <a:pt x="12581" y="21377"/>
                  <a:pt x="12586" y="21404"/>
                </a:cubicBezTo>
                <a:cubicBezTo>
                  <a:pt x="12590" y="21430"/>
                  <a:pt x="12572" y="21455"/>
                  <a:pt x="12545" y="21460"/>
                </a:cubicBezTo>
                <a:cubicBezTo>
                  <a:pt x="12460" y="21474"/>
                  <a:pt x="12373" y="21487"/>
                  <a:pt x="12286" y="21499"/>
                </a:cubicBezTo>
                <a:cubicBezTo>
                  <a:pt x="12284" y="21499"/>
                  <a:pt x="12281" y="21499"/>
                  <a:pt x="12279" y="21499"/>
                </a:cubicBezTo>
                <a:close/>
                <a:moveTo>
                  <a:pt x="9416" y="21512"/>
                </a:moveTo>
                <a:cubicBezTo>
                  <a:pt x="9414" y="21512"/>
                  <a:pt x="9411" y="21512"/>
                  <a:pt x="9409" y="21511"/>
                </a:cubicBezTo>
                <a:cubicBezTo>
                  <a:pt x="9323" y="21500"/>
                  <a:pt x="9235" y="21488"/>
                  <a:pt x="9150" y="21475"/>
                </a:cubicBezTo>
                <a:cubicBezTo>
                  <a:pt x="9123" y="21471"/>
                  <a:pt x="9105" y="21446"/>
                  <a:pt x="9109" y="21419"/>
                </a:cubicBezTo>
                <a:cubicBezTo>
                  <a:pt x="9113" y="21392"/>
                  <a:pt x="9138" y="21374"/>
                  <a:pt x="9164" y="21378"/>
                </a:cubicBezTo>
                <a:cubicBezTo>
                  <a:pt x="9249" y="21391"/>
                  <a:pt x="9336" y="21403"/>
                  <a:pt x="9422" y="21414"/>
                </a:cubicBezTo>
                <a:cubicBezTo>
                  <a:pt x="9449" y="21418"/>
                  <a:pt x="9468" y="21442"/>
                  <a:pt x="9464" y="21469"/>
                </a:cubicBezTo>
                <a:cubicBezTo>
                  <a:pt x="9461" y="21494"/>
                  <a:pt x="9440" y="21512"/>
                  <a:pt x="9416" y="21512"/>
                </a:cubicBezTo>
                <a:close/>
                <a:moveTo>
                  <a:pt x="11760" y="21558"/>
                </a:moveTo>
                <a:cubicBezTo>
                  <a:pt x="11735" y="21558"/>
                  <a:pt x="11714" y="21539"/>
                  <a:pt x="11711" y="21513"/>
                </a:cubicBezTo>
                <a:cubicBezTo>
                  <a:pt x="11709" y="21486"/>
                  <a:pt x="11729" y="21462"/>
                  <a:pt x="11756" y="21460"/>
                </a:cubicBezTo>
                <a:cubicBezTo>
                  <a:pt x="11842" y="21452"/>
                  <a:pt x="11929" y="21444"/>
                  <a:pt x="12015" y="21434"/>
                </a:cubicBezTo>
                <a:cubicBezTo>
                  <a:pt x="12041" y="21431"/>
                  <a:pt x="12066" y="21450"/>
                  <a:pt x="12069" y="21477"/>
                </a:cubicBezTo>
                <a:cubicBezTo>
                  <a:pt x="12072" y="21504"/>
                  <a:pt x="12052" y="21528"/>
                  <a:pt x="12026" y="21531"/>
                </a:cubicBezTo>
                <a:cubicBezTo>
                  <a:pt x="11939" y="21541"/>
                  <a:pt x="11851" y="21550"/>
                  <a:pt x="11765" y="21558"/>
                </a:cubicBezTo>
                <a:cubicBezTo>
                  <a:pt x="11763" y="21558"/>
                  <a:pt x="11762" y="21558"/>
                  <a:pt x="11760" y="21558"/>
                </a:cubicBezTo>
                <a:close/>
                <a:moveTo>
                  <a:pt x="9935" y="21566"/>
                </a:moveTo>
                <a:cubicBezTo>
                  <a:pt x="9934" y="21566"/>
                  <a:pt x="9932" y="21566"/>
                  <a:pt x="9931" y="21566"/>
                </a:cubicBezTo>
                <a:cubicBezTo>
                  <a:pt x="9845" y="21559"/>
                  <a:pt x="9757" y="21551"/>
                  <a:pt x="9670" y="21542"/>
                </a:cubicBezTo>
                <a:cubicBezTo>
                  <a:pt x="9643" y="21539"/>
                  <a:pt x="9623" y="21515"/>
                  <a:pt x="9626" y="21488"/>
                </a:cubicBezTo>
                <a:cubicBezTo>
                  <a:pt x="9629" y="21461"/>
                  <a:pt x="9653" y="21442"/>
                  <a:pt x="9680" y="21444"/>
                </a:cubicBezTo>
                <a:cubicBezTo>
                  <a:pt x="9766" y="21453"/>
                  <a:pt x="9854" y="21461"/>
                  <a:pt x="9939" y="21468"/>
                </a:cubicBezTo>
                <a:cubicBezTo>
                  <a:pt x="9966" y="21470"/>
                  <a:pt x="9986" y="21494"/>
                  <a:pt x="9984" y="21521"/>
                </a:cubicBezTo>
                <a:cubicBezTo>
                  <a:pt x="9982" y="21546"/>
                  <a:pt x="9960" y="21566"/>
                  <a:pt x="9935" y="21566"/>
                </a:cubicBezTo>
                <a:close/>
                <a:moveTo>
                  <a:pt x="11239" y="21591"/>
                </a:moveTo>
                <a:cubicBezTo>
                  <a:pt x="11213" y="21591"/>
                  <a:pt x="11191" y="21571"/>
                  <a:pt x="11190" y="21544"/>
                </a:cubicBezTo>
                <a:cubicBezTo>
                  <a:pt x="11189" y="21517"/>
                  <a:pt x="11210" y="21494"/>
                  <a:pt x="11237" y="21493"/>
                </a:cubicBezTo>
                <a:cubicBezTo>
                  <a:pt x="11324" y="21490"/>
                  <a:pt x="11411" y="21485"/>
                  <a:pt x="11497" y="21480"/>
                </a:cubicBezTo>
                <a:cubicBezTo>
                  <a:pt x="11524" y="21478"/>
                  <a:pt x="11547" y="21498"/>
                  <a:pt x="11549" y="21525"/>
                </a:cubicBezTo>
                <a:cubicBezTo>
                  <a:pt x="11550" y="21552"/>
                  <a:pt x="11530" y="21576"/>
                  <a:pt x="11503" y="21578"/>
                </a:cubicBezTo>
                <a:cubicBezTo>
                  <a:pt x="11417" y="21583"/>
                  <a:pt x="11329" y="21588"/>
                  <a:pt x="11241" y="21591"/>
                </a:cubicBezTo>
                <a:cubicBezTo>
                  <a:pt x="11240" y="21591"/>
                  <a:pt x="11240" y="21591"/>
                  <a:pt x="11239" y="21591"/>
                </a:cubicBezTo>
                <a:close/>
                <a:moveTo>
                  <a:pt x="10456" y="21595"/>
                </a:moveTo>
                <a:cubicBezTo>
                  <a:pt x="10456" y="21595"/>
                  <a:pt x="10455" y="21595"/>
                  <a:pt x="10455" y="21595"/>
                </a:cubicBezTo>
                <a:cubicBezTo>
                  <a:pt x="10367" y="21592"/>
                  <a:pt x="10279" y="21588"/>
                  <a:pt x="10193" y="21583"/>
                </a:cubicBezTo>
                <a:cubicBezTo>
                  <a:pt x="10166" y="21582"/>
                  <a:pt x="10145" y="21559"/>
                  <a:pt x="10147" y="21532"/>
                </a:cubicBezTo>
                <a:cubicBezTo>
                  <a:pt x="10148" y="21505"/>
                  <a:pt x="10171" y="21485"/>
                  <a:pt x="10198" y="21485"/>
                </a:cubicBezTo>
                <a:cubicBezTo>
                  <a:pt x="10283" y="21490"/>
                  <a:pt x="10371" y="21494"/>
                  <a:pt x="10458" y="21497"/>
                </a:cubicBezTo>
                <a:cubicBezTo>
                  <a:pt x="10485" y="21498"/>
                  <a:pt x="10506" y="21520"/>
                  <a:pt x="10505" y="21547"/>
                </a:cubicBezTo>
                <a:cubicBezTo>
                  <a:pt x="10504" y="21574"/>
                  <a:pt x="10483" y="21595"/>
                  <a:pt x="10456" y="21595"/>
                </a:cubicBezTo>
                <a:close/>
                <a:moveTo>
                  <a:pt x="10800" y="21600"/>
                </a:moveTo>
                <a:cubicBezTo>
                  <a:pt x="10772" y="21600"/>
                  <a:pt x="10745" y="21600"/>
                  <a:pt x="10717" y="21600"/>
                </a:cubicBezTo>
                <a:cubicBezTo>
                  <a:pt x="10690" y="21599"/>
                  <a:pt x="10668" y="21577"/>
                  <a:pt x="10668" y="21550"/>
                </a:cubicBezTo>
                <a:cubicBezTo>
                  <a:pt x="10669" y="21523"/>
                  <a:pt x="10691" y="21502"/>
                  <a:pt x="10717" y="21502"/>
                </a:cubicBezTo>
                <a:cubicBezTo>
                  <a:pt x="10718" y="21502"/>
                  <a:pt x="10718" y="21502"/>
                  <a:pt x="10718" y="21502"/>
                </a:cubicBezTo>
                <a:cubicBezTo>
                  <a:pt x="10804" y="21502"/>
                  <a:pt x="10891" y="21502"/>
                  <a:pt x="10978" y="21501"/>
                </a:cubicBezTo>
                <a:cubicBezTo>
                  <a:pt x="10978" y="21501"/>
                  <a:pt x="10978" y="21501"/>
                  <a:pt x="10979" y="21501"/>
                </a:cubicBezTo>
                <a:cubicBezTo>
                  <a:pt x="11005" y="21501"/>
                  <a:pt x="11027" y="21522"/>
                  <a:pt x="11027" y="21549"/>
                </a:cubicBezTo>
                <a:cubicBezTo>
                  <a:pt x="11028" y="21576"/>
                  <a:pt x="11006" y="21598"/>
                  <a:pt x="10979" y="21599"/>
                </a:cubicBezTo>
                <a:cubicBezTo>
                  <a:pt x="10920" y="21600"/>
                  <a:pt x="10860" y="21600"/>
                  <a:pt x="10800" y="21600"/>
                </a:cubicBezTo>
                <a:close/>
              </a:path>
            </a:pathLst>
          </a:custGeom>
          <a:solidFill>
            <a:srgbClr val="176490"/>
          </a:solidFill>
          <a:ln w="12700">
            <a:solidFill>
              <a:srgbClr val="778495"/>
            </a:solidFill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51" name="椭圆 50"/>
          <p:cNvSpPr/>
          <p:nvPr>
            <p:custDataLst>
              <p:tags r:id="rId2"/>
            </p:custDataLst>
          </p:nvPr>
        </p:nvSpPr>
        <p:spPr>
          <a:xfrm>
            <a:off x="5073172" y="2567967"/>
            <a:ext cx="1973808" cy="1973812"/>
          </a:xfrm>
          <a:prstGeom prst="ellipse">
            <a:avLst/>
          </a:prstGeom>
          <a:solidFill>
            <a:srgbClr val="778495"/>
          </a:solidFill>
          <a:ln w="12700" cap="flat">
            <a:noFill/>
            <a:miter lim="400000"/>
          </a:ln>
          <a:effectLst/>
        </p:spPr>
        <p:txBody>
          <a:bodyPr anchor="ctr"/>
          <a:p>
            <a:pPr algn="ctr"/>
          </a:p>
        </p:txBody>
      </p:sp>
      <p:sp>
        <p:nvSpPr>
          <p:cNvPr id="52" name="任意多边形 51"/>
          <p:cNvSpPr/>
          <p:nvPr>
            <p:custDataLst>
              <p:tags r:id="rId3"/>
            </p:custDataLst>
          </p:nvPr>
        </p:nvSpPr>
        <p:spPr>
          <a:xfrm>
            <a:off x="5107608" y="2732658"/>
            <a:ext cx="1897316" cy="17008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78" y="0"/>
                </a:moveTo>
                <a:lnTo>
                  <a:pt x="5241" y="531"/>
                </a:lnTo>
                <a:lnTo>
                  <a:pt x="5825" y="531"/>
                </a:lnTo>
                <a:lnTo>
                  <a:pt x="5878" y="722"/>
                </a:lnTo>
                <a:lnTo>
                  <a:pt x="5727" y="881"/>
                </a:lnTo>
                <a:lnTo>
                  <a:pt x="6373" y="902"/>
                </a:lnTo>
                <a:lnTo>
                  <a:pt x="6471" y="1161"/>
                </a:lnTo>
                <a:lnTo>
                  <a:pt x="5743" y="1132"/>
                </a:lnTo>
                <a:lnTo>
                  <a:pt x="5708" y="932"/>
                </a:lnTo>
                <a:lnTo>
                  <a:pt x="5251" y="821"/>
                </a:lnTo>
                <a:lnTo>
                  <a:pt x="5008" y="671"/>
                </a:lnTo>
                <a:lnTo>
                  <a:pt x="4480" y="676"/>
                </a:lnTo>
                <a:cubicBezTo>
                  <a:pt x="2900" y="1948"/>
                  <a:pt x="1644" y="3688"/>
                  <a:pt x="868" y="5710"/>
                </a:cubicBezTo>
                <a:lnTo>
                  <a:pt x="868" y="6391"/>
                </a:lnTo>
                <a:lnTo>
                  <a:pt x="1318" y="6632"/>
                </a:lnTo>
                <a:lnTo>
                  <a:pt x="1318" y="7585"/>
                </a:lnTo>
                <a:lnTo>
                  <a:pt x="1748" y="8404"/>
                </a:lnTo>
                <a:lnTo>
                  <a:pt x="2097" y="8465"/>
                </a:lnTo>
                <a:lnTo>
                  <a:pt x="2143" y="8183"/>
                </a:lnTo>
                <a:lnTo>
                  <a:pt x="1730" y="7472"/>
                </a:lnTo>
                <a:lnTo>
                  <a:pt x="1649" y="6781"/>
                </a:lnTo>
                <a:lnTo>
                  <a:pt x="1892" y="6781"/>
                </a:lnTo>
                <a:lnTo>
                  <a:pt x="1994" y="7493"/>
                </a:lnTo>
                <a:lnTo>
                  <a:pt x="2592" y="8465"/>
                </a:lnTo>
                <a:lnTo>
                  <a:pt x="2437" y="8779"/>
                </a:lnTo>
                <a:lnTo>
                  <a:pt x="2817" y="9426"/>
                </a:lnTo>
                <a:lnTo>
                  <a:pt x="3759" y="9686"/>
                </a:lnTo>
                <a:lnTo>
                  <a:pt x="3759" y="9516"/>
                </a:lnTo>
                <a:lnTo>
                  <a:pt x="4137" y="9577"/>
                </a:lnTo>
                <a:lnTo>
                  <a:pt x="4101" y="9877"/>
                </a:lnTo>
                <a:lnTo>
                  <a:pt x="4397" y="9937"/>
                </a:lnTo>
                <a:lnTo>
                  <a:pt x="4855" y="10076"/>
                </a:lnTo>
                <a:lnTo>
                  <a:pt x="5501" y="10899"/>
                </a:lnTo>
                <a:lnTo>
                  <a:pt x="6328" y="10969"/>
                </a:lnTo>
                <a:lnTo>
                  <a:pt x="6408" y="11721"/>
                </a:lnTo>
                <a:lnTo>
                  <a:pt x="5843" y="12161"/>
                </a:lnTo>
                <a:lnTo>
                  <a:pt x="5816" y="12831"/>
                </a:lnTo>
                <a:lnTo>
                  <a:pt x="5736" y="13242"/>
                </a:lnTo>
                <a:lnTo>
                  <a:pt x="6552" y="14384"/>
                </a:lnTo>
                <a:lnTo>
                  <a:pt x="6615" y="14775"/>
                </a:lnTo>
                <a:cubicBezTo>
                  <a:pt x="6615" y="14775"/>
                  <a:pt x="6911" y="14865"/>
                  <a:pt x="6947" y="14865"/>
                </a:cubicBezTo>
                <a:cubicBezTo>
                  <a:pt x="6983" y="14865"/>
                  <a:pt x="7612" y="15396"/>
                  <a:pt x="7612" y="15396"/>
                </a:cubicBezTo>
                <a:lnTo>
                  <a:pt x="7612" y="17460"/>
                </a:lnTo>
                <a:lnTo>
                  <a:pt x="7837" y="17530"/>
                </a:lnTo>
                <a:lnTo>
                  <a:pt x="7684" y="18482"/>
                </a:lnTo>
                <a:lnTo>
                  <a:pt x="8062" y="19042"/>
                </a:lnTo>
                <a:lnTo>
                  <a:pt x="7991" y="19987"/>
                </a:lnTo>
                <a:lnTo>
                  <a:pt x="8489" y="20964"/>
                </a:lnTo>
                <a:lnTo>
                  <a:pt x="9130" y="21586"/>
                </a:lnTo>
                <a:lnTo>
                  <a:pt x="9773" y="21600"/>
                </a:lnTo>
                <a:lnTo>
                  <a:pt x="9836" y="21369"/>
                </a:lnTo>
                <a:lnTo>
                  <a:pt x="9363" y="20926"/>
                </a:lnTo>
                <a:lnTo>
                  <a:pt x="9390" y="20706"/>
                </a:lnTo>
                <a:lnTo>
                  <a:pt x="9475" y="20434"/>
                </a:lnTo>
                <a:lnTo>
                  <a:pt x="9494" y="20160"/>
                </a:lnTo>
                <a:lnTo>
                  <a:pt x="9173" y="20150"/>
                </a:lnTo>
                <a:lnTo>
                  <a:pt x="9012" y="19923"/>
                </a:lnTo>
                <a:lnTo>
                  <a:pt x="9278" y="19638"/>
                </a:lnTo>
                <a:lnTo>
                  <a:pt x="9313" y="19422"/>
                </a:lnTo>
                <a:lnTo>
                  <a:pt x="9017" y="19328"/>
                </a:lnTo>
                <a:lnTo>
                  <a:pt x="9034" y="19128"/>
                </a:lnTo>
                <a:lnTo>
                  <a:pt x="9457" y="19056"/>
                </a:lnTo>
                <a:lnTo>
                  <a:pt x="10100" y="18713"/>
                </a:lnTo>
                <a:lnTo>
                  <a:pt x="10315" y="18271"/>
                </a:lnTo>
                <a:lnTo>
                  <a:pt x="10837" y="17527"/>
                </a:lnTo>
                <a:lnTo>
                  <a:pt x="10989" y="17309"/>
                </a:lnTo>
                <a:lnTo>
                  <a:pt x="10837" y="16560"/>
                </a:lnTo>
                <a:lnTo>
                  <a:pt x="10835" y="16558"/>
                </a:lnTo>
                <a:lnTo>
                  <a:pt x="10837" y="16556"/>
                </a:lnTo>
                <a:lnTo>
                  <a:pt x="11042" y="16158"/>
                </a:lnTo>
                <a:lnTo>
                  <a:pt x="11662" y="16177"/>
                </a:lnTo>
                <a:lnTo>
                  <a:pt x="12080" y="15810"/>
                </a:lnTo>
                <a:lnTo>
                  <a:pt x="12213" y="14359"/>
                </a:lnTo>
                <a:lnTo>
                  <a:pt x="12677" y="13704"/>
                </a:lnTo>
                <a:lnTo>
                  <a:pt x="12757" y="13282"/>
                </a:lnTo>
                <a:lnTo>
                  <a:pt x="12336" y="13131"/>
                </a:lnTo>
                <a:lnTo>
                  <a:pt x="12057" y="12622"/>
                </a:lnTo>
                <a:lnTo>
                  <a:pt x="11105" y="12612"/>
                </a:lnTo>
                <a:lnTo>
                  <a:pt x="10837" y="12498"/>
                </a:lnTo>
                <a:lnTo>
                  <a:pt x="10351" y="12291"/>
                </a:lnTo>
                <a:lnTo>
                  <a:pt x="10315" y="11690"/>
                </a:lnTo>
                <a:lnTo>
                  <a:pt x="10063" y="11200"/>
                </a:lnTo>
                <a:lnTo>
                  <a:pt x="9382" y="11189"/>
                </a:lnTo>
                <a:lnTo>
                  <a:pt x="8987" y="10497"/>
                </a:lnTo>
                <a:lnTo>
                  <a:pt x="8636" y="10307"/>
                </a:lnTo>
                <a:lnTo>
                  <a:pt x="8618" y="10518"/>
                </a:lnTo>
                <a:lnTo>
                  <a:pt x="7981" y="10559"/>
                </a:lnTo>
                <a:lnTo>
                  <a:pt x="7747" y="10197"/>
                </a:lnTo>
                <a:lnTo>
                  <a:pt x="7082" y="10047"/>
                </a:lnTo>
                <a:lnTo>
                  <a:pt x="6535" y="10754"/>
                </a:lnTo>
                <a:lnTo>
                  <a:pt x="5673" y="10590"/>
                </a:lnTo>
                <a:lnTo>
                  <a:pt x="5609" y="9506"/>
                </a:lnTo>
                <a:lnTo>
                  <a:pt x="4981" y="9387"/>
                </a:lnTo>
                <a:lnTo>
                  <a:pt x="5232" y="8855"/>
                </a:lnTo>
                <a:lnTo>
                  <a:pt x="5160" y="8549"/>
                </a:lnTo>
                <a:lnTo>
                  <a:pt x="4334" y="9166"/>
                </a:lnTo>
                <a:lnTo>
                  <a:pt x="3814" y="9095"/>
                </a:lnTo>
                <a:lnTo>
                  <a:pt x="3628" y="8642"/>
                </a:lnTo>
                <a:lnTo>
                  <a:pt x="3742" y="8175"/>
                </a:lnTo>
                <a:lnTo>
                  <a:pt x="4028" y="7585"/>
                </a:lnTo>
                <a:lnTo>
                  <a:pt x="4688" y="7212"/>
                </a:lnTo>
                <a:lnTo>
                  <a:pt x="5963" y="7212"/>
                </a:lnTo>
                <a:lnTo>
                  <a:pt x="5959" y="7645"/>
                </a:lnTo>
                <a:lnTo>
                  <a:pt x="6418" y="7883"/>
                </a:lnTo>
                <a:lnTo>
                  <a:pt x="6382" y="7141"/>
                </a:lnTo>
                <a:lnTo>
                  <a:pt x="6711" y="6771"/>
                </a:lnTo>
                <a:lnTo>
                  <a:pt x="7378" y="6283"/>
                </a:lnTo>
                <a:lnTo>
                  <a:pt x="7423" y="5939"/>
                </a:lnTo>
                <a:lnTo>
                  <a:pt x="8088" y="5169"/>
                </a:lnTo>
                <a:lnTo>
                  <a:pt x="8795" y="4733"/>
                </a:lnTo>
                <a:lnTo>
                  <a:pt x="8732" y="4675"/>
                </a:lnTo>
                <a:lnTo>
                  <a:pt x="9211" y="4172"/>
                </a:lnTo>
                <a:lnTo>
                  <a:pt x="9385" y="4225"/>
                </a:lnTo>
                <a:lnTo>
                  <a:pt x="9466" y="4337"/>
                </a:lnTo>
                <a:lnTo>
                  <a:pt x="9648" y="4112"/>
                </a:lnTo>
                <a:lnTo>
                  <a:pt x="9692" y="4091"/>
                </a:lnTo>
                <a:lnTo>
                  <a:pt x="9494" y="4058"/>
                </a:lnTo>
                <a:lnTo>
                  <a:pt x="9292" y="3984"/>
                </a:lnTo>
                <a:lnTo>
                  <a:pt x="9292" y="3766"/>
                </a:lnTo>
                <a:lnTo>
                  <a:pt x="9399" y="3669"/>
                </a:lnTo>
                <a:lnTo>
                  <a:pt x="9634" y="3669"/>
                </a:lnTo>
                <a:lnTo>
                  <a:pt x="9742" y="3721"/>
                </a:lnTo>
                <a:lnTo>
                  <a:pt x="9837" y="3932"/>
                </a:lnTo>
                <a:lnTo>
                  <a:pt x="9951" y="3912"/>
                </a:lnTo>
                <a:lnTo>
                  <a:pt x="9951" y="3894"/>
                </a:lnTo>
                <a:lnTo>
                  <a:pt x="9985" y="3906"/>
                </a:lnTo>
                <a:lnTo>
                  <a:pt x="10315" y="3849"/>
                </a:lnTo>
                <a:lnTo>
                  <a:pt x="10362" y="3669"/>
                </a:lnTo>
                <a:lnTo>
                  <a:pt x="10550" y="3721"/>
                </a:lnTo>
                <a:lnTo>
                  <a:pt x="10550" y="3916"/>
                </a:lnTo>
                <a:lnTo>
                  <a:pt x="10376" y="4051"/>
                </a:lnTo>
                <a:lnTo>
                  <a:pt x="10401" y="4267"/>
                </a:lnTo>
                <a:lnTo>
                  <a:pt x="10837" y="4416"/>
                </a:lnTo>
                <a:lnTo>
                  <a:pt x="11002" y="4472"/>
                </a:lnTo>
                <a:cubicBezTo>
                  <a:pt x="11002" y="4472"/>
                  <a:pt x="11003" y="4476"/>
                  <a:pt x="11003" y="4481"/>
                </a:cubicBezTo>
                <a:lnTo>
                  <a:pt x="11141" y="4468"/>
                </a:lnTo>
                <a:lnTo>
                  <a:pt x="11150" y="4178"/>
                </a:lnTo>
                <a:lnTo>
                  <a:pt x="10837" y="4018"/>
                </a:lnTo>
                <a:lnTo>
                  <a:pt x="10674" y="3936"/>
                </a:lnTo>
                <a:lnTo>
                  <a:pt x="10647" y="3797"/>
                </a:lnTo>
                <a:lnTo>
                  <a:pt x="10837" y="3725"/>
                </a:lnTo>
                <a:lnTo>
                  <a:pt x="11042" y="3646"/>
                </a:lnTo>
                <a:lnTo>
                  <a:pt x="11060" y="3225"/>
                </a:lnTo>
                <a:lnTo>
                  <a:pt x="10837" y="3073"/>
                </a:lnTo>
                <a:lnTo>
                  <a:pt x="10647" y="2945"/>
                </a:lnTo>
                <a:lnTo>
                  <a:pt x="10621" y="2234"/>
                </a:lnTo>
                <a:lnTo>
                  <a:pt x="10055" y="2544"/>
                </a:lnTo>
                <a:lnTo>
                  <a:pt x="9848" y="2544"/>
                </a:lnTo>
                <a:lnTo>
                  <a:pt x="9901" y="2003"/>
                </a:lnTo>
                <a:lnTo>
                  <a:pt x="9132" y="1800"/>
                </a:lnTo>
                <a:lnTo>
                  <a:pt x="8814" y="2068"/>
                </a:lnTo>
                <a:lnTo>
                  <a:pt x="8814" y="2887"/>
                </a:lnTo>
                <a:lnTo>
                  <a:pt x="8241" y="3090"/>
                </a:lnTo>
                <a:lnTo>
                  <a:pt x="8011" y="3623"/>
                </a:lnTo>
                <a:lnTo>
                  <a:pt x="7762" y="3669"/>
                </a:lnTo>
                <a:lnTo>
                  <a:pt x="7762" y="2986"/>
                </a:lnTo>
                <a:lnTo>
                  <a:pt x="7224" y="2903"/>
                </a:lnTo>
                <a:lnTo>
                  <a:pt x="6955" y="2707"/>
                </a:lnTo>
                <a:lnTo>
                  <a:pt x="6846" y="2264"/>
                </a:lnTo>
                <a:lnTo>
                  <a:pt x="7809" y="1634"/>
                </a:lnTo>
                <a:lnTo>
                  <a:pt x="8281" y="1475"/>
                </a:lnTo>
                <a:lnTo>
                  <a:pt x="8328" y="1829"/>
                </a:lnTo>
                <a:lnTo>
                  <a:pt x="8592" y="1813"/>
                </a:lnTo>
                <a:lnTo>
                  <a:pt x="8612" y="1634"/>
                </a:lnTo>
                <a:lnTo>
                  <a:pt x="8886" y="1591"/>
                </a:lnTo>
                <a:lnTo>
                  <a:pt x="8891" y="1529"/>
                </a:lnTo>
                <a:lnTo>
                  <a:pt x="8773" y="1475"/>
                </a:lnTo>
                <a:lnTo>
                  <a:pt x="8746" y="1287"/>
                </a:lnTo>
                <a:lnTo>
                  <a:pt x="9084" y="1256"/>
                </a:lnTo>
                <a:lnTo>
                  <a:pt x="9287" y="1019"/>
                </a:lnTo>
                <a:lnTo>
                  <a:pt x="9298" y="1002"/>
                </a:lnTo>
                <a:lnTo>
                  <a:pt x="9301" y="1002"/>
                </a:lnTo>
                <a:lnTo>
                  <a:pt x="9363" y="932"/>
                </a:lnTo>
                <a:lnTo>
                  <a:pt x="10073" y="831"/>
                </a:lnTo>
                <a:lnTo>
                  <a:pt x="10386" y="1129"/>
                </a:lnTo>
                <a:lnTo>
                  <a:pt x="9565" y="1617"/>
                </a:lnTo>
                <a:lnTo>
                  <a:pt x="10611" y="1893"/>
                </a:lnTo>
                <a:lnTo>
                  <a:pt x="10746" y="1502"/>
                </a:lnTo>
                <a:lnTo>
                  <a:pt x="10837" y="1502"/>
                </a:lnTo>
                <a:lnTo>
                  <a:pt x="11204" y="1502"/>
                </a:lnTo>
                <a:lnTo>
                  <a:pt x="11367" y="1161"/>
                </a:lnTo>
                <a:lnTo>
                  <a:pt x="11042" y="1071"/>
                </a:lnTo>
                <a:lnTo>
                  <a:pt x="11042" y="641"/>
                </a:lnTo>
                <a:lnTo>
                  <a:pt x="10837" y="539"/>
                </a:lnTo>
                <a:lnTo>
                  <a:pt x="10028" y="139"/>
                </a:lnTo>
                <a:lnTo>
                  <a:pt x="9327" y="229"/>
                </a:lnTo>
                <a:lnTo>
                  <a:pt x="8932" y="460"/>
                </a:lnTo>
                <a:lnTo>
                  <a:pt x="8959" y="1022"/>
                </a:lnTo>
                <a:lnTo>
                  <a:pt x="8546" y="952"/>
                </a:lnTo>
                <a:lnTo>
                  <a:pt x="8482" y="641"/>
                </a:lnTo>
                <a:lnTo>
                  <a:pt x="8878" y="241"/>
                </a:lnTo>
                <a:lnTo>
                  <a:pt x="8160" y="200"/>
                </a:lnTo>
                <a:lnTo>
                  <a:pt x="7953" y="270"/>
                </a:lnTo>
                <a:lnTo>
                  <a:pt x="7863" y="541"/>
                </a:lnTo>
                <a:lnTo>
                  <a:pt x="8133" y="591"/>
                </a:lnTo>
                <a:lnTo>
                  <a:pt x="8079" y="891"/>
                </a:lnTo>
                <a:lnTo>
                  <a:pt x="7621" y="922"/>
                </a:lnTo>
                <a:lnTo>
                  <a:pt x="7549" y="1122"/>
                </a:lnTo>
                <a:lnTo>
                  <a:pt x="6885" y="1142"/>
                </a:lnTo>
                <a:cubicBezTo>
                  <a:pt x="6885" y="1142"/>
                  <a:pt x="6867" y="722"/>
                  <a:pt x="6840" y="722"/>
                </a:cubicBezTo>
                <a:cubicBezTo>
                  <a:pt x="6813" y="722"/>
                  <a:pt x="7361" y="711"/>
                  <a:pt x="7361" y="711"/>
                </a:cubicBezTo>
                <a:lnTo>
                  <a:pt x="7756" y="280"/>
                </a:lnTo>
                <a:lnTo>
                  <a:pt x="7540" y="160"/>
                </a:lnTo>
                <a:lnTo>
                  <a:pt x="7254" y="470"/>
                </a:lnTo>
                <a:lnTo>
                  <a:pt x="6777" y="441"/>
                </a:lnTo>
                <a:lnTo>
                  <a:pt x="6489" y="0"/>
                </a:lnTo>
                <a:lnTo>
                  <a:pt x="5878" y="0"/>
                </a:lnTo>
                <a:close/>
                <a:moveTo>
                  <a:pt x="868" y="5710"/>
                </a:moveTo>
                <a:lnTo>
                  <a:pt x="868" y="5704"/>
                </a:lnTo>
                <a:cubicBezTo>
                  <a:pt x="850" y="5751"/>
                  <a:pt x="834" y="5800"/>
                  <a:pt x="816" y="5848"/>
                </a:cubicBezTo>
                <a:cubicBezTo>
                  <a:pt x="834" y="5802"/>
                  <a:pt x="851" y="5755"/>
                  <a:pt x="868" y="5710"/>
                </a:cubicBezTo>
                <a:close/>
                <a:moveTo>
                  <a:pt x="17957" y="1411"/>
                </a:moveTo>
                <a:lnTo>
                  <a:pt x="17841" y="1640"/>
                </a:lnTo>
                <a:cubicBezTo>
                  <a:pt x="17841" y="1640"/>
                  <a:pt x="17342" y="1858"/>
                  <a:pt x="17342" y="1858"/>
                </a:cubicBezTo>
                <a:lnTo>
                  <a:pt x="17133" y="2113"/>
                </a:lnTo>
                <a:lnTo>
                  <a:pt x="17181" y="2409"/>
                </a:lnTo>
                <a:lnTo>
                  <a:pt x="17438" y="2449"/>
                </a:lnTo>
                <a:lnTo>
                  <a:pt x="17593" y="2882"/>
                </a:lnTo>
                <a:lnTo>
                  <a:pt x="18036" y="2682"/>
                </a:lnTo>
                <a:lnTo>
                  <a:pt x="18109" y="3260"/>
                </a:lnTo>
                <a:lnTo>
                  <a:pt x="17976" y="3260"/>
                </a:lnTo>
                <a:lnTo>
                  <a:pt x="17611" y="3200"/>
                </a:lnTo>
                <a:lnTo>
                  <a:pt x="17207" y="3276"/>
                </a:lnTo>
                <a:lnTo>
                  <a:pt x="16817" y="3891"/>
                </a:lnTo>
                <a:lnTo>
                  <a:pt x="16258" y="3989"/>
                </a:lnTo>
                <a:lnTo>
                  <a:pt x="16177" y="4523"/>
                </a:lnTo>
                <a:lnTo>
                  <a:pt x="16413" y="4585"/>
                </a:lnTo>
                <a:lnTo>
                  <a:pt x="16345" y="4928"/>
                </a:lnTo>
                <a:lnTo>
                  <a:pt x="15790" y="4803"/>
                </a:lnTo>
                <a:lnTo>
                  <a:pt x="15281" y="4928"/>
                </a:lnTo>
                <a:lnTo>
                  <a:pt x="15173" y="5244"/>
                </a:lnTo>
                <a:lnTo>
                  <a:pt x="15261" y="5907"/>
                </a:lnTo>
                <a:lnTo>
                  <a:pt x="15560" y="6063"/>
                </a:lnTo>
                <a:lnTo>
                  <a:pt x="16061" y="6059"/>
                </a:lnTo>
                <a:lnTo>
                  <a:pt x="16399" y="6025"/>
                </a:lnTo>
                <a:lnTo>
                  <a:pt x="16503" y="5725"/>
                </a:lnTo>
                <a:lnTo>
                  <a:pt x="17032" y="4958"/>
                </a:lnTo>
                <a:lnTo>
                  <a:pt x="17380" y="5037"/>
                </a:lnTo>
                <a:lnTo>
                  <a:pt x="17722" y="4692"/>
                </a:lnTo>
                <a:lnTo>
                  <a:pt x="17786" y="4962"/>
                </a:lnTo>
                <a:lnTo>
                  <a:pt x="18631" y="5597"/>
                </a:lnTo>
                <a:lnTo>
                  <a:pt x="18528" y="5752"/>
                </a:lnTo>
                <a:lnTo>
                  <a:pt x="18147" y="5729"/>
                </a:lnTo>
                <a:lnTo>
                  <a:pt x="18294" y="5960"/>
                </a:lnTo>
                <a:lnTo>
                  <a:pt x="18528" y="6018"/>
                </a:lnTo>
                <a:lnTo>
                  <a:pt x="18801" y="5890"/>
                </a:lnTo>
                <a:lnTo>
                  <a:pt x="18797" y="5521"/>
                </a:lnTo>
                <a:lnTo>
                  <a:pt x="18918" y="5453"/>
                </a:lnTo>
                <a:lnTo>
                  <a:pt x="18821" y="5338"/>
                </a:lnTo>
                <a:lnTo>
                  <a:pt x="18258" y="4988"/>
                </a:lnTo>
                <a:lnTo>
                  <a:pt x="18109" y="4523"/>
                </a:lnTo>
                <a:lnTo>
                  <a:pt x="18578" y="4523"/>
                </a:lnTo>
                <a:lnTo>
                  <a:pt x="18726" y="4688"/>
                </a:lnTo>
                <a:lnTo>
                  <a:pt x="19130" y="5075"/>
                </a:lnTo>
                <a:lnTo>
                  <a:pt x="19147" y="5544"/>
                </a:lnTo>
                <a:lnTo>
                  <a:pt x="19564" y="6039"/>
                </a:lnTo>
                <a:lnTo>
                  <a:pt x="19720" y="5359"/>
                </a:lnTo>
                <a:lnTo>
                  <a:pt x="20009" y="5183"/>
                </a:lnTo>
                <a:lnTo>
                  <a:pt x="20063" y="5739"/>
                </a:lnTo>
                <a:lnTo>
                  <a:pt x="20346" y="6086"/>
                </a:lnTo>
                <a:lnTo>
                  <a:pt x="20884" y="6076"/>
                </a:lnTo>
                <a:cubicBezTo>
                  <a:pt x="20253" y="4268"/>
                  <a:pt x="19240" y="2672"/>
                  <a:pt x="17957" y="1411"/>
                </a:cubicBezTo>
                <a:close/>
                <a:moveTo>
                  <a:pt x="10045" y="4377"/>
                </a:moveTo>
                <a:cubicBezTo>
                  <a:pt x="10045" y="4377"/>
                  <a:pt x="9923" y="4379"/>
                  <a:pt x="9923" y="4379"/>
                </a:cubicBezTo>
                <a:lnTo>
                  <a:pt x="9859" y="4564"/>
                </a:lnTo>
                <a:lnTo>
                  <a:pt x="9549" y="4564"/>
                </a:lnTo>
                <a:lnTo>
                  <a:pt x="9549" y="4743"/>
                </a:lnTo>
                <a:lnTo>
                  <a:pt x="9623" y="4743"/>
                </a:lnTo>
                <a:cubicBezTo>
                  <a:pt x="9623" y="4743"/>
                  <a:pt x="9626" y="4780"/>
                  <a:pt x="9633" y="4830"/>
                </a:cubicBezTo>
                <a:lnTo>
                  <a:pt x="9823" y="4812"/>
                </a:lnTo>
                <a:lnTo>
                  <a:pt x="9941" y="4730"/>
                </a:lnTo>
                <a:lnTo>
                  <a:pt x="9972" y="4564"/>
                </a:lnTo>
                <a:lnTo>
                  <a:pt x="10126" y="4548"/>
                </a:lnTo>
                <a:lnTo>
                  <a:pt x="10187" y="4409"/>
                </a:lnTo>
                <a:lnTo>
                  <a:pt x="10045" y="4377"/>
                </a:lnTo>
                <a:close/>
                <a:moveTo>
                  <a:pt x="9226" y="4572"/>
                </a:moveTo>
                <a:cubicBezTo>
                  <a:pt x="9226" y="4572"/>
                  <a:pt x="9125" y="4712"/>
                  <a:pt x="9125" y="4712"/>
                </a:cubicBezTo>
                <a:lnTo>
                  <a:pt x="9113" y="4886"/>
                </a:lnTo>
                <a:lnTo>
                  <a:pt x="9337" y="4865"/>
                </a:lnTo>
                <a:lnTo>
                  <a:pt x="9360" y="4689"/>
                </a:lnTo>
                <a:lnTo>
                  <a:pt x="9226" y="4572"/>
                </a:lnTo>
                <a:close/>
                <a:moveTo>
                  <a:pt x="17863" y="5981"/>
                </a:moveTo>
                <a:lnTo>
                  <a:pt x="16651" y="6087"/>
                </a:lnTo>
                <a:lnTo>
                  <a:pt x="16274" y="6314"/>
                </a:lnTo>
                <a:lnTo>
                  <a:pt x="15794" y="6314"/>
                </a:lnTo>
                <a:lnTo>
                  <a:pt x="15558" y="6287"/>
                </a:lnTo>
                <a:lnTo>
                  <a:pt x="14973" y="6649"/>
                </a:lnTo>
                <a:lnTo>
                  <a:pt x="14973" y="7330"/>
                </a:lnTo>
                <a:lnTo>
                  <a:pt x="13778" y="8291"/>
                </a:lnTo>
                <a:lnTo>
                  <a:pt x="13877" y="8703"/>
                </a:lnTo>
                <a:lnTo>
                  <a:pt x="14119" y="8703"/>
                </a:lnTo>
                <a:lnTo>
                  <a:pt x="14056" y="9092"/>
                </a:lnTo>
                <a:lnTo>
                  <a:pt x="13886" y="9163"/>
                </a:lnTo>
                <a:lnTo>
                  <a:pt x="13877" y="10185"/>
                </a:lnTo>
                <a:lnTo>
                  <a:pt x="14909" y="11497"/>
                </a:lnTo>
                <a:lnTo>
                  <a:pt x="15358" y="11497"/>
                </a:lnTo>
                <a:lnTo>
                  <a:pt x="15386" y="11417"/>
                </a:lnTo>
                <a:lnTo>
                  <a:pt x="16194" y="11417"/>
                </a:lnTo>
                <a:lnTo>
                  <a:pt x="16427" y="11176"/>
                </a:lnTo>
                <a:lnTo>
                  <a:pt x="16885" y="11176"/>
                </a:lnTo>
                <a:lnTo>
                  <a:pt x="17136" y="11456"/>
                </a:lnTo>
                <a:lnTo>
                  <a:pt x="17819" y="11536"/>
                </a:lnTo>
                <a:lnTo>
                  <a:pt x="17730" y="12548"/>
                </a:lnTo>
                <a:lnTo>
                  <a:pt x="18488" y="14041"/>
                </a:lnTo>
                <a:lnTo>
                  <a:pt x="18088" y="14892"/>
                </a:lnTo>
                <a:lnTo>
                  <a:pt x="18116" y="15293"/>
                </a:lnTo>
                <a:lnTo>
                  <a:pt x="18430" y="15644"/>
                </a:lnTo>
                <a:lnTo>
                  <a:pt x="18430" y="16607"/>
                </a:lnTo>
                <a:lnTo>
                  <a:pt x="18843" y="17226"/>
                </a:lnTo>
                <a:lnTo>
                  <a:pt x="18843" y="18029"/>
                </a:lnTo>
                <a:lnTo>
                  <a:pt x="19182" y="18029"/>
                </a:lnTo>
                <a:cubicBezTo>
                  <a:pt x="20693" y="15958"/>
                  <a:pt x="21600" y="13318"/>
                  <a:pt x="21600" y="10441"/>
                </a:cubicBezTo>
                <a:cubicBezTo>
                  <a:pt x="21600" y="9264"/>
                  <a:pt x="21447" y="8128"/>
                  <a:pt x="21165" y="7053"/>
                </a:cubicBezTo>
                <a:lnTo>
                  <a:pt x="21124" y="7095"/>
                </a:lnTo>
                <a:cubicBezTo>
                  <a:pt x="21124" y="7095"/>
                  <a:pt x="20262" y="7095"/>
                  <a:pt x="20262" y="7095"/>
                </a:cubicBezTo>
                <a:lnTo>
                  <a:pt x="19736" y="6658"/>
                </a:lnTo>
                <a:lnTo>
                  <a:pt x="19185" y="6718"/>
                </a:lnTo>
                <a:lnTo>
                  <a:pt x="19185" y="7095"/>
                </a:lnTo>
                <a:lnTo>
                  <a:pt x="19009" y="7095"/>
                </a:lnTo>
                <a:lnTo>
                  <a:pt x="18820" y="6944"/>
                </a:lnTo>
                <a:lnTo>
                  <a:pt x="17863" y="6674"/>
                </a:lnTo>
                <a:lnTo>
                  <a:pt x="17863" y="5981"/>
                </a:lnTo>
                <a:close/>
                <a:moveTo>
                  <a:pt x="57" y="9260"/>
                </a:moveTo>
                <a:cubicBezTo>
                  <a:pt x="23" y="9647"/>
                  <a:pt x="0" y="10037"/>
                  <a:pt x="0" y="10434"/>
                </a:cubicBezTo>
                <a:cubicBezTo>
                  <a:pt x="0" y="15421"/>
                  <a:pt x="2723" y="19699"/>
                  <a:pt x="6601" y="21524"/>
                </a:cubicBezTo>
                <a:cubicBezTo>
                  <a:pt x="2729" y="19689"/>
                  <a:pt x="5" y="15404"/>
                  <a:pt x="5" y="10423"/>
                </a:cubicBezTo>
                <a:cubicBezTo>
                  <a:pt x="5" y="10031"/>
                  <a:pt x="24" y="9643"/>
                  <a:pt x="57" y="9260"/>
                </a:cubicBezTo>
                <a:close/>
              </a:path>
            </a:pathLst>
          </a:custGeom>
          <a:solidFill>
            <a:srgbClr val="E6E7EA"/>
          </a:solidFill>
          <a:ln w="12700" cap="flat">
            <a:noFill/>
            <a:miter lim="400000"/>
          </a:ln>
          <a:effectLst/>
        </p:spPr>
        <p:txBody>
          <a:bodyPr anchor="ctr"/>
          <a:p>
            <a:pPr algn="ctr"/>
          </a:p>
        </p:txBody>
      </p:sp>
      <p:sp>
        <p:nvSpPr>
          <p:cNvPr id="49" name="椭圆 48"/>
          <p:cNvSpPr/>
          <p:nvPr>
            <p:custDataLst>
              <p:tags r:id="rId4"/>
            </p:custDataLst>
          </p:nvPr>
        </p:nvSpPr>
        <p:spPr>
          <a:xfrm>
            <a:off x="3973746" y="3085736"/>
            <a:ext cx="815537" cy="815522"/>
          </a:xfrm>
          <a:prstGeom prst="ellipse">
            <a:avLst/>
          </a:prstGeom>
          <a:solidFill>
            <a:srgbClr val="178AA1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47" name="椭圆 46"/>
          <p:cNvSpPr/>
          <p:nvPr>
            <p:custDataLst>
              <p:tags r:id="rId5"/>
            </p:custDataLst>
          </p:nvPr>
        </p:nvSpPr>
        <p:spPr>
          <a:xfrm>
            <a:off x="7437012" y="3085736"/>
            <a:ext cx="815535" cy="815522"/>
          </a:xfrm>
          <a:prstGeom prst="ellipse">
            <a:avLst/>
          </a:prstGeom>
          <a:solidFill>
            <a:srgbClr val="178AA1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45" name="椭圆 44"/>
          <p:cNvSpPr/>
          <p:nvPr>
            <p:custDataLst>
              <p:tags r:id="rId6"/>
            </p:custDataLst>
          </p:nvPr>
        </p:nvSpPr>
        <p:spPr>
          <a:xfrm>
            <a:off x="6900237" y="1888241"/>
            <a:ext cx="815539" cy="815528"/>
          </a:xfrm>
          <a:prstGeom prst="ellipse">
            <a:avLst/>
          </a:prstGeom>
          <a:solidFill>
            <a:srgbClr val="40A693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43" name="椭圆 42"/>
          <p:cNvSpPr/>
          <p:nvPr>
            <p:custDataLst>
              <p:tags r:id="rId7"/>
            </p:custDataLst>
          </p:nvPr>
        </p:nvSpPr>
        <p:spPr>
          <a:xfrm>
            <a:off x="4386768" y="1888242"/>
            <a:ext cx="815535" cy="815539"/>
          </a:xfrm>
          <a:prstGeom prst="ellipse">
            <a:avLst/>
          </a:prstGeom>
          <a:solidFill>
            <a:srgbClr val="4276AA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41" name="椭圆 40"/>
          <p:cNvSpPr/>
          <p:nvPr>
            <p:custDataLst>
              <p:tags r:id="rId8"/>
            </p:custDataLst>
          </p:nvPr>
        </p:nvSpPr>
        <p:spPr>
          <a:xfrm>
            <a:off x="6900236" y="4227047"/>
            <a:ext cx="815514" cy="815539"/>
          </a:xfrm>
          <a:prstGeom prst="ellipse">
            <a:avLst/>
          </a:prstGeom>
          <a:solidFill>
            <a:srgbClr val="4276AA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39" name="椭圆 38"/>
          <p:cNvSpPr/>
          <p:nvPr>
            <p:custDataLst>
              <p:tags r:id="rId9"/>
            </p:custDataLst>
          </p:nvPr>
        </p:nvSpPr>
        <p:spPr>
          <a:xfrm>
            <a:off x="4626798" y="4355686"/>
            <a:ext cx="815535" cy="815534"/>
          </a:xfrm>
          <a:prstGeom prst="ellipse">
            <a:avLst/>
          </a:prstGeom>
          <a:solidFill>
            <a:srgbClr val="40A693"/>
          </a:solidFill>
          <a:ln w="12700">
            <a:miter lim="400000"/>
          </a:ln>
        </p:spPr>
        <p:txBody>
          <a:bodyPr anchor="ctr"/>
          <a:p>
            <a:pPr algn="ctr"/>
          </a:p>
        </p:txBody>
      </p:sp>
      <p:sp>
        <p:nvSpPr>
          <p:cNvPr id="29" name="文本框 28"/>
          <p:cNvSpPr txBox="1"/>
          <p:nvPr>
            <p:custDataLst>
              <p:tags r:id="rId10"/>
            </p:custDataLst>
          </p:nvPr>
        </p:nvSpPr>
        <p:spPr>
          <a:xfrm>
            <a:off x="8252460" y="2005330"/>
            <a:ext cx="2529205" cy="5080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700"/>
              <a:t>    Modular Design: The platform allows users to add or remove testing modules based on their needs, offering a flexible testing solution.</a:t>
            </a:r>
            <a:endParaRPr lang="zh-CN" altLang="en-US" sz="700"/>
          </a:p>
          <a:p>
            <a:pPr algn="l">
              <a:lnSpc>
                <a:spcPct val="120000"/>
              </a:lnSpc>
            </a:pPr>
            <a:r>
              <a:rPr lang="zh-CN" altLang="en-US" sz="700"/>
              <a:t>    Customization: It supports custom configurations to meet specific customer requirements.</a:t>
            </a:r>
            <a:endParaRPr lang="zh-CN" altLang="en-US" sz="700"/>
          </a:p>
        </p:txBody>
      </p:sp>
      <p:sp>
        <p:nvSpPr>
          <p:cNvPr id="30" name="矩形 29"/>
          <p:cNvSpPr/>
          <p:nvPr>
            <p:custDataLst>
              <p:tags r:id="rId11"/>
            </p:custDataLst>
          </p:nvPr>
        </p:nvSpPr>
        <p:spPr>
          <a:xfrm>
            <a:off x="8170814" y="1697288"/>
            <a:ext cx="2611177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r"/>
            <a:r>
              <a:rPr lang="zh-CN" altLang="en-US" sz="1400" b="1">
                <a:solidFill>
                  <a:srgbClr val="4276AA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Scalability and Customization</a:t>
            </a:r>
            <a:endParaRPr lang="zh-CN" altLang="en-US" sz="1400" b="1">
              <a:solidFill>
                <a:srgbClr val="4276AA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12"/>
            </p:custDataLst>
          </p:nvPr>
        </p:nvSpPr>
        <p:spPr>
          <a:xfrm>
            <a:off x="8333740" y="3328670"/>
            <a:ext cx="2447925" cy="5080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700"/>
              <a:t>    Professional Support Team: The platform has a dedicated technical support team to assist users when they encounter issues.</a:t>
            </a:r>
            <a:endParaRPr lang="zh-CN" altLang="en-US" sz="700"/>
          </a:p>
          <a:p>
            <a:pPr algn="l">
              <a:lnSpc>
                <a:spcPct val="120000"/>
              </a:lnSpc>
            </a:pPr>
            <a:r>
              <a:rPr lang="zh-CN" altLang="en-US" sz="700"/>
              <a:t>    Regular Updates: It releases regular updates and new features, ensuring the platform remains competitive and up-to-date.</a:t>
            </a:r>
            <a:endParaRPr lang="zh-CN" altLang="en-US" sz="700"/>
          </a:p>
        </p:txBody>
      </p:sp>
      <p:sp>
        <p:nvSpPr>
          <p:cNvPr id="28" name="矩形 27"/>
          <p:cNvSpPr/>
          <p:nvPr>
            <p:custDataLst>
              <p:tags r:id="rId13"/>
            </p:custDataLst>
          </p:nvPr>
        </p:nvSpPr>
        <p:spPr>
          <a:xfrm>
            <a:off x="8169275" y="3021330"/>
            <a:ext cx="261239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l"/>
            <a:r>
              <a:rPr lang="en-US" altLang="zh-CN" sz="1400" b="1">
                <a:solidFill>
                  <a:srgbClr val="178AA1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  </a:t>
            </a:r>
            <a:r>
              <a:rPr lang="zh-CN" altLang="en-US" sz="1400" b="1">
                <a:solidFill>
                  <a:srgbClr val="178AA1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Excellent Technical Support</a:t>
            </a:r>
            <a:endParaRPr lang="zh-CN" altLang="en-US" sz="1400" b="1">
              <a:solidFill>
                <a:srgbClr val="178AA1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25" name="文本框 24"/>
          <p:cNvSpPr txBox="1"/>
          <p:nvPr>
            <p:custDataLst>
              <p:tags r:id="rId14"/>
            </p:custDataLst>
          </p:nvPr>
        </p:nvSpPr>
        <p:spPr>
          <a:xfrm>
            <a:off x="8252460" y="4652645"/>
            <a:ext cx="2529205" cy="5080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700"/>
              <a:t>    Data Security: The platform uses advanced security measures to protect user data and ensure privacy.</a:t>
            </a:r>
            <a:endParaRPr lang="zh-CN" altLang="en-US" sz="700"/>
          </a:p>
          <a:p>
            <a:pPr algn="l">
              <a:lnSpc>
                <a:spcPct val="120000"/>
              </a:lnSpc>
            </a:pPr>
            <a:r>
              <a:rPr lang="zh-CN" altLang="en-US" sz="700"/>
              <a:t>    High Availability: It is designed for stability and reliability, providing high availability to ensure testing processes are not disrupted.</a:t>
            </a:r>
            <a:endParaRPr lang="zh-CN" altLang="en-US" sz="700"/>
          </a:p>
        </p:txBody>
      </p:sp>
      <p:sp>
        <p:nvSpPr>
          <p:cNvPr id="26" name="矩形 25"/>
          <p:cNvSpPr/>
          <p:nvPr>
            <p:custDataLst>
              <p:tags r:id="rId15"/>
            </p:custDataLst>
          </p:nvPr>
        </p:nvSpPr>
        <p:spPr>
          <a:xfrm>
            <a:off x="8252460" y="4345305"/>
            <a:ext cx="2529205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l"/>
            <a:r>
              <a:rPr lang="zh-CN" altLang="en-US" sz="1400" b="1">
                <a:solidFill>
                  <a:srgbClr val="5E5CA2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Security and Reliability</a:t>
            </a:r>
            <a:endParaRPr lang="zh-CN" altLang="en-US" sz="1400" b="1">
              <a:solidFill>
                <a:srgbClr val="5E5CA2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6"/>
            </p:custDataLst>
          </p:nvPr>
        </p:nvCxnSpPr>
        <p:spPr>
          <a:xfrm>
            <a:off x="8449404" y="2847276"/>
            <a:ext cx="24482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21" name="直接连接符 20"/>
          <p:cNvCxnSpPr/>
          <p:nvPr>
            <p:custDataLst>
              <p:tags r:id="rId17"/>
            </p:custDataLst>
          </p:nvPr>
        </p:nvCxnSpPr>
        <p:spPr>
          <a:xfrm>
            <a:off x="8472264" y="4266033"/>
            <a:ext cx="24482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1409700" y="2005330"/>
            <a:ext cx="2611120" cy="101536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>
              <a:lnSpc>
                <a:spcPct val="120000"/>
              </a:lnSpc>
            </a:pPr>
            <a:r>
              <a:rPr lang="zh-CN" altLang="en-US" sz="700"/>
              <a:t>    Integrated Testing: The platform offers a range of testing types, including data validation, API testing, Web UI testing, and performance testing. This allows users to meet all their testing needs within a single platform, eliminating the need to juggle multiple tools.</a:t>
            </a:r>
            <a:endParaRPr lang="zh-CN" altLang="en-US" sz="700"/>
          </a:p>
          <a:p>
            <a:pPr>
              <a:lnSpc>
                <a:spcPct val="120000"/>
              </a:lnSpc>
            </a:pPr>
            <a:r>
              <a:rPr lang="zh-CN" altLang="en-US" sz="700"/>
              <a:t>    Cost Savings: By integrating multiple testing functionalities, the platform reduces the need for multiple tools, leading to cost savings.</a:t>
            </a:r>
            <a:endParaRPr lang="zh-CN" altLang="en-US" sz="700"/>
          </a:p>
          <a:p>
            <a:pPr>
              <a:lnSpc>
                <a:spcPct val="120000"/>
              </a:lnSpc>
            </a:pPr>
            <a:endParaRPr lang="zh-CN" altLang="en-US" sz="700"/>
          </a:p>
        </p:txBody>
      </p:sp>
      <p:sp>
        <p:nvSpPr>
          <p:cNvPr id="18" name="矩形 17"/>
          <p:cNvSpPr/>
          <p:nvPr>
            <p:custDataLst>
              <p:tags r:id="rId19"/>
            </p:custDataLst>
          </p:nvPr>
        </p:nvSpPr>
        <p:spPr>
          <a:xfrm>
            <a:off x="1410010" y="1697288"/>
            <a:ext cx="2611177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l"/>
            <a:r>
              <a:rPr lang="zh-CN" altLang="en-US" sz="1400" b="1">
                <a:solidFill>
                  <a:srgbClr val="4276AA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Comprehensive Testing Capabilities</a:t>
            </a:r>
            <a:endParaRPr lang="zh-CN" altLang="en-US" sz="1400" b="1">
              <a:solidFill>
                <a:srgbClr val="4276AA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20"/>
            </p:custDataLst>
          </p:nvPr>
        </p:nvSpPr>
        <p:spPr>
          <a:xfrm>
            <a:off x="1409700" y="3431540"/>
            <a:ext cx="2611120" cy="78105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>
              <a:lnSpc>
                <a:spcPct val="120000"/>
              </a:lnSpc>
            </a:pPr>
            <a:r>
              <a:rPr lang="zh-CN" altLang="en-US" sz="700"/>
              <a:t>  User-Friendly Interface: The platform features an intuitive and easy-to-use interface, allowing even non-specialist testers to get started with minimal training.</a:t>
            </a:r>
            <a:endParaRPr lang="zh-CN" altLang="en-US" sz="700"/>
          </a:p>
          <a:p>
            <a:pPr>
              <a:lnSpc>
                <a:spcPct val="120000"/>
              </a:lnSpc>
            </a:pPr>
            <a:r>
              <a:rPr lang="zh-CN" altLang="en-US" sz="700"/>
              <a:t>    Automation Features: The platform supports automated testing, enabling users to conduct function and performance tests efficiently, which boosts productivity.</a:t>
            </a:r>
            <a:endParaRPr lang="zh-CN" altLang="en-US" sz="700"/>
          </a:p>
        </p:txBody>
      </p:sp>
      <p:sp>
        <p:nvSpPr>
          <p:cNvPr id="16" name="矩形 15"/>
          <p:cNvSpPr/>
          <p:nvPr>
            <p:custDataLst>
              <p:tags r:id="rId21"/>
            </p:custDataLst>
          </p:nvPr>
        </p:nvSpPr>
        <p:spPr>
          <a:xfrm>
            <a:off x="1409700" y="3124200"/>
            <a:ext cx="2611120" cy="307975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l"/>
            <a:r>
              <a:rPr lang="zh-CN" altLang="en-US" sz="1400" b="1">
                <a:solidFill>
                  <a:srgbClr val="178AA1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Ease of Use and Automation</a:t>
            </a:r>
            <a:endParaRPr lang="zh-CN" altLang="en-US" sz="1400" b="1">
              <a:solidFill>
                <a:srgbClr val="178AA1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2"/>
            </p:custDataLst>
          </p:nvPr>
        </p:nvSpPr>
        <p:spPr>
          <a:xfrm>
            <a:off x="1409700" y="4606925"/>
            <a:ext cx="2611120" cy="78105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p>
            <a:pPr>
              <a:lnSpc>
                <a:spcPct val="120000"/>
              </a:lnSpc>
            </a:pPr>
            <a:endParaRPr lang="zh-CN" altLang="en-US" sz="700"/>
          </a:p>
          <a:p>
            <a:pPr>
              <a:lnSpc>
                <a:spcPct val="120000"/>
              </a:lnSpc>
            </a:pPr>
            <a:r>
              <a:rPr lang="zh-CN" altLang="en-US" sz="700"/>
              <a:t>    Data Validation: The platform has robust data validation capabilities, ensuring data accuracy and consistency.</a:t>
            </a:r>
            <a:endParaRPr lang="zh-CN" altLang="en-US" sz="700"/>
          </a:p>
          <a:p>
            <a:pPr>
              <a:lnSpc>
                <a:spcPct val="120000"/>
              </a:lnSpc>
            </a:pPr>
            <a:r>
              <a:rPr lang="zh-CN" altLang="en-US" sz="700"/>
              <a:t>    Real-Time Analytics: It provides real-time data analysis and reporting, helping users quickly identify issues and make informed decisions.</a:t>
            </a:r>
            <a:endParaRPr lang="zh-CN" altLang="en-US" sz="700"/>
          </a:p>
        </p:txBody>
      </p:sp>
      <p:sp>
        <p:nvSpPr>
          <p:cNvPr id="14" name="矩形 13"/>
          <p:cNvSpPr/>
          <p:nvPr>
            <p:custDataLst>
              <p:tags r:id="rId23"/>
            </p:custDataLst>
          </p:nvPr>
        </p:nvSpPr>
        <p:spPr>
          <a:xfrm>
            <a:off x="1410010" y="4345104"/>
            <a:ext cx="2611177" cy="307777"/>
          </a:xfrm>
          <a:prstGeom prst="rect">
            <a:avLst/>
          </a:prstGeom>
        </p:spPr>
        <p:txBody>
          <a:bodyPr wrap="none" lIns="0" tIns="0" rIns="0" bIns="0">
            <a:normAutofit/>
          </a:bodyPr>
          <a:p>
            <a:pPr algn="l"/>
            <a:r>
              <a:rPr lang="zh-CN" altLang="en-US" sz="1400" b="1">
                <a:solidFill>
                  <a:srgbClr val="5E5CA2"/>
                </a:solidFill>
                <a:latin typeface="Arial" panose="020B0704020202020204" pitchFamily="34" charset="0"/>
                <a:ea typeface="微软雅黑" charset="-122"/>
                <a:cs typeface="+mn-ea"/>
              </a:rPr>
              <a:t>Powerful Data Processing Capabilities</a:t>
            </a:r>
            <a:endParaRPr lang="zh-CN" altLang="en-US" sz="1400" b="1">
              <a:solidFill>
                <a:srgbClr val="5E5CA2"/>
              </a:solidFill>
              <a:latin typeface="Arial" panose="020B0704020202020204" pitchFamily="34" charset="0"/>
              <a:ea typeface="微软雅黑" charset="-122"/>
              <a:cs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24"/>
            </p:custDataLst>
          </p:nvPr>
        </p:nvCxnSpPr>
        <p:spPr>
          <a:xfrm>
            <a:off x="1307468" y="3076511"/>
            <a:ext cx="24482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  <p:cxnSp>
        <p:nvCxnSpPr>
          <p:cNvPr id="9" name="直接连接符 8"/>
          <p:cNvCxnSpPr/>
          <p:nvPr>
            <p:custDataLst>
              <p:tags r:id="rId25"/>
            </p:custDataLst>
          </p:nvPr>
        </p:nvCxnSpPr>
        <p:spPr>
          <a:xfrm>
            <a:off x="1307468" y="4266033"/>
            <a:ext cx="2448272" cy="0"/>
          </a:xfrm>
          <a:prstGeom prst="line">
            <a:avLst/>
          </a:prstGeom>
          <a:noFill/>
          <a:ln w="6350" cap="flat" cmpd="sng" algn="ctr">
            <a:solidFill>
              <a:srgbClr val="000000">
                <a:lumMod val="20000"/>
                <a:lumOff val="80000"/>
              </a:srgbClr>
            </a:solidFill>
            <a:prstDash val="solid"/>
            <a:miter lim="800000"/>
          </a:ln>
          <a:effectLst/>
        </p:spPr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1_2*i*0"/>
  <p:tag name="KSO_WM_TEMPLATE_CATEGORY" val="diagram"/>
  <p:tag name="KSO_WM_TEMPLATE_INDEX" val="160331"/>
  <p:tag name="KSO_WM_UNIT_INDEX" val="0"/>
</p:tagLst>
</file>

<file path=ppt/tags/tag12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m_h_f"/>
  <p:tag name="KSO_WM_UNIT_INDEX" val="1_3_1"/>
  <p:tag name="KSO_WM_UNIT_ID" val="diagram160331_2*m_h_f*1_3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3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m_i"/>
  <p:tag name="KSO_WM_UNIT_INDEX" val="1_1"/>
  <p:tag name="KSO_WM_UNIT_ID" val="diagram160331_2*m_i*1_1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4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1_2*i*5"/>
  <p:tag name="KSO_WM_TEMPLATE_CATEGORY" val="diagram"/>
  <p:tag name="KSO_WM_TEMPLATE_INDEX" val="160331"/>
  <p:tag name="KSO_WM_UNIT_INDEX" val="5"/>
</p:tagLst>
</file>

<file path=ppt/tags/tag15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m_h_f"/>
  <p:tag name="KSO_WM_UNIT_INDEX" val="1_2_1"/>
  <p:tag name="KSO_WM_UNIT_ID" val="diagram160331_2*m_h_f*1_2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m_i"/>
  <p:tag name="KSO_WM_UNIT_INDEX" val="1_2"/>
  <p:tag name="KSO_WM_UNIT_ID" val="diagram160331_2*m_i*1_2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a"/>
  <p:tag name="KSO_WM_UNIT_INDEX" val="1"/>
  <p:tag name="KSO_WM_UNIT_ID" val="diagram160331_2*a*1"/>
  <p:tag name="KSO_WM_UNIT_CLEAR" val="1"/>
  <p:tag name="KSO_WM_UNIT_LAYERLEVEL" val="1"/>
  <p:tag name="KSO_WM_UNIT_VALUE" val="22"/>
  <p:tag name="KSO_WM_UNIT_ISCONTENTSTITLE" val="0"/>
  <p:tag name="KSO_WM_UNIT_HIGHLIGHT" val="0"/>
  <p:tag name="KSO_WM_UNIT_COMPATIBLE" val="1"/>
  <p:tag name="KSO_WM_UNIT_PRESET_TEXT_INDEX" val="3"/>
  <p:tag name="KSO_WM_UNIT_PRESET_TEXT_LEN" val="18"/>
</p:tagLst>
</file>

<file path=ppt/tags/tag1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60331_2*i*5"/>
  <p:tag name="KSO_WM_TEMPLATE_CATEGORY" val="diagram"/>
  <p:tag name="KSO_WM_TEMPLATE_INDEX" val="160331"/>
  <p:tag name="KSO_WM_UNIT_INDEX" val="5"/>
</p:tagLst>
</file>

<file path=ppt/tags/tag19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"/>
  <p:tag name="KSO_WM_UNIT_TYPE" val="m_h_f"/>
  <p:tag name="KSO_WM_UNIT_INDEX" val="1_2_1"/>
  <p:tag name="KSO_WM_UNIT_ID" val="diagram160331_2*m_h_f*1_2_1"/>
  <p:tag name="KSO_WM_UNIT_CLEAR" val="1"/>
  <p:tag name="KSO_WM_UNIT_LAYERLEVEL" val="1_1_1"/>
  <p:tag name="KSO_WM_UNIT_VALUE" val="48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"/>
  <p:tag name="KSO_WM_UNIT_TYPE" val="m_i"/>
  <p:tag name="KSO_WM_UNIT_INDEX" val="1_2"/>
  <p:tag name="KSO_WM_UNIT_ID" val="diagram160331_2*m_i*1_2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21.xml><?xml version="1.0" encoding="utf-8"?>
<p:tagLst xmlns:p="http://schemas.openxmlformats.org/presentationml/2006/main">
  <p:tag name="KSO_WM_TEMPLATE_CATEGORY" val="diagram"/>
  <p:tag name="KSO_WM_TEMPLATE_INDEX" val="160331"/>
  <p:tag name="KSO_WM_TAG_VERSION" val="1.0"/>
  <p:tag name="KSO_WM_BEAUTIFY_FLAG" val="#wm#"/>
  <p:tag name="KSO_WM_UNIT_TYPE" val="m_h_f"/>
  <p:tag name="KSO_WM_UNIT_INDEX" val="1_1_1"/>
  <p:tag name="KSO_WM_UNIT_ID" val="diagram160331_2*m_h_f*1_1_1"/>
  <p:tag name="KSO_WM_UNIT_CLEAR" val="1"/>
  <p:tag name="KSO_WM_UNIT_LAYERLEVEL" val="1_1_1"/>
  <p:tag name="KSO_WM_UNIT_VALUE" val="54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2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3_3*i*1"/>
  <p:tag name="KSO_WM_TEMPLATE_CATEGORY" val="diagram"/>
  <p:tag name="KSO_WM_TEMPLATE_INDEX" val="73"/>
  <p:tag name="KSO_WM_UNIT_INDEX" val="1"/>
</p:tagLst>
</file>

<file path=ppt/tags/tag24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5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26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a"/>
  <p:tag name="KSO_WM_UNIT_INDEX" val="1_1_1"/>
  <p:tag name="KSO_WM_UNIT_ID" val="258*m_h_a*1_1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" val="LORE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7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3_3*i*10"/>
  <p:tag name="KSO_WM_TEMPLATE_CATEGORY" val="diagram"/>
  <p:tag name="KSO_WM_TEMPLATE_INDEX" val="73"/>
  <p:tag name="KSO_WM_UNIT_INDEX" val="10"/>
</p:tagLst>
</file>

<file path=ppt/tags/tag29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DIAGRAM_GROUP_CODE" val="m1-1"/>
  <p:tag name="KSO_WM_UNIT_LINE_FORE_SCHEMECOLOR_INDEX" val="6"/>
  <p:tag name="KSO_WM_UNIT_LINE_FILL_TYPE" val="2"/>
</p:tagLst>
</file>

<file path=ppt/tags/tag31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a"/>
  <p:tag name="KSO_WM_UNIT_INDEX" val="1_2_1"/>
  <p:tag name="KSO_WM_UNIT_ID" val="258*m_h_a*1_2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" val="LOREM"/>
  <p:tag name="KSO_WM_BEAUTIFY_FLAG" val="#wm#"/>
  <p:tag name="KSO_WM_DIAGRAM_GROUP_CODE" val="m1-1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32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73_3*i*19"/>
  <p:tag name="KSO_WM_TEMPLATE_CATEGORY" val="diagram"/>
  <p:tag name="KSO_WM_TEMPLATE_INDEX" val="73"/>
  <p:tag name="KSO_WM_UNIT_INDEX" val="19"/>
</p:tagLst>
</file>

<file path=ppt/tags/tag34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6"/>
  <p:tag name="KSO_WM_UNIT_ID" val="258*m_i*1_6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5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i"/>
  <p:tag name="KSO_WM_UNIT_INDEX" val="1_7"/>
  <p:tag name="KSO_WM_UNIT_ID" val="258*m_i*1_7"/>
  <p:tag name="KSO_WM_UNIT_CLEAR" val="1"/>
  <p:tag name="KSO_WM_UNIT_LAYERLEVEL" val="1_1"/>
  <p:tag name="KSO_WM_BEAUTIFY_FLAG" val="#wm#"/>
  <p:tag name="KSO_WM_DIAGRAM_GROUP_CODE" val="m1-1"/>
  <p:tag name="KSO_WM_UNIT_LINE_FORE_SCHEMECOLOR_INDEX" val="5"/>
  <p:tag name="KSO_WM_UNIT_LINE_FILL_TYPE" val="2"/>
</p:tagLst>
</file>

<file path=ppt/tags/tag36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a"/>
  <p:tag name="KSO_WM_UNIT_INDEX" val="1_3_1"/>
  <p:tag name="KSO_WM_UNIT_ID" val="258*m_h_a*1_3_1"/>
  <p:tag name="KSO_WM_UNIT_CLEAR" val="1"/>
  <p:tag name="KSO_WM_UNIT_LAYERLEVEL" val="1_1_1"/>
  <p:tag name="KSO_WM_UNIT_VALUE" val="12"/>
  <p:tag name="KSO_WM_UNIT_HIGHLIGHT" val="0"/>
  <p:tag name="KSO_WM_UNIT_COMPATIBLE" val="0"/>
  <p:tag name="KSO_WM_UNIT_PRESET_TEXT" val="LOREM"/>
  <p:tag name="KSO_WM_BEAUTIFY_FLAG" val="#wm#"/>
  <p:tag name="KSO_WM_DIAGRAM_GROUP_CODE" val="m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TEMPLATE_CATEGORY" val="diagram"/>
  <p:tag name="KSO_WM_TEMPLATE_INDEX" val="73"/>
  <p:tag name="KSO_WM_UNIT_TYPE" val="m_h_f"/>
  <p:tag name="KSO_WM_UNIT_INDEX" val="1_3_1"/>
  <p:tag name="KSO_WM_UNIT_ID" val="258*m_h_f*1_3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UNIT_PRESET_TEXT_INDEX" val="4"/>
  <p:tag name="KSO_WM_UNIT_PRESET_TEXT_LEN" val="35"/>
  <p:tag name="KSO_WM_DIAGRAM_GROUP_CODE" val="m1-1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RELATE_UNITID" val="258*m*1"/>
  <p:tag name="KSO_WM_TAG_VERSION" val="1.0"/>
  <p:tag name="KSO_WM_TEMPLATE_CATEGORY" val="diagram"/>
  <p:tag name="KSO_WM_TEMPLATE_INDEX" val="73"/>
  <p:tag name="KSO_WM_UNIT_TYPE" val="a"/>
  <p:tag name="KSO_WM_UNIT_INDEX" val="1"/>
  <p:tag name="KSO_WM_UNIT_ID" val="258*a*1"/>
  <p:tag name="KSO_WM_UNIT_CLEAR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PRESET_TEXT_INDEX" val="3"/>
  <p:tag name="KSO_WM_UNIT_PRESET_TEXT_LEN" val="17"/>
  <p:tag name="KSO_WM_BEAUTIFY_FLAG" val="#wm#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i"/>
  <p:tag name="KSO_WM_UNIT_INDEX" val="1_1"/>
  <p:tag name="KSO_WM_UNIT_ID" val="diagram20168766_4*l_i*1_1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i"/>
  <p:tag name="KSO_WM_UNIT_INDEX" val="1_2"/>
  <p:tag name="KSO_WM_UNIT_ID" val="diagram20168766_4*l_i*1_2"/>
  <p:tag name="KSO_WM_UNIT_LAYERLEVEL" val="1_1"/>
  <p:tag name="KSO_WM_DIAGRAM_GROUP_CODE" val="l1-1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2_1"/>
  <p:tag name="KSO_WM_UNIT_ID" val="diagram20168766_4*l_h_i*1_2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2_2"/>
  <p:tag name="KSO_WM_UNIT_ID" val="diagram20168766_4*l_h_i*1_2_2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1_1"/>
  <p:tag name="KSO_WM_UNIT_ID" val="diagram20168766_4*l_h_i*1_1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1_2"/>
  <p:tag name="KSO_WM_UNIT_ID" val="diagram20168766_4*l_h_i*1_1_2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3_1"/>
  <p:tag name="KSO_WM_UNIT_ID" val="diagram20168766_4*l_h_i*1_3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3_2"/>
  <p:tag name="KSO_WM_UNIT_ID" val="diagram20168766_4*l_h_i*1_3_2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4_1"/>
  <p:tag name="KSO_WM_UNIT_ID" val="diagram20168766_4*l_h_i*1_4_1"/>
  <p:tag name="KSO_WM_UNIT_LAYERLEVEL" val="1_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i"/>
  <p:tag name="KSO_WM_UNIT_INDEX" val="1_4_2"/>
  <p:tag name="KSO_WM_UNIT_ID" val="diagram20168766_4*l_h_i*1_4_2"/>
  <p:tag name="KSO_WM_UNIT_LAYERLEVEL" val="1_1_1"/>
  <p:tag name="KSO_WM_DIAGRAM_GROUP_CODE" val="l1-1"/>
  <p:tag name="KSO_WM_UNIT_FILL_FORE_SCHEMECOLOR_INDEX" val="15"/>
  <p:tag name="KSO_WM_UNIT_FILL_TYPE" val="1"/>
  <p:tag name="KSO_WM_UNIT_TEXT_FILL_FORE_SCHEMECOLOR_INDEX" val="14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a"/>
  <p:tag name="KSO_WM_UNIT_INDEX" val="1_2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68766_4*l_h_a*1_2_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f"/>
  <p:tag name="KSO_WM_UNIT_INDEX" val="1_2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diagram20168766_4*l_h_f*1_2_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a"/>
  <p:tag name="KSO_WM_UNIT_INDEX" val="1_4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68766_4*l_h_a*1_4_1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f"/>
  <p:tag name="KSO_WM_UNIT_INDEX" val="1_4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diagram20168766_4*l_h_f*1_4_1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a"/>
  <p:tag name="KSO_WM_UNIT_INDEX" val="1_1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68766_4*l_h_a*1_1_1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f"/>
  <p:tag name="KSO_WM_UNIT_INDEX" val="1_1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diagram20168766_4*l_h_f*1_1_1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a"/>
  <p:tag name="KSO_WM_UNIT_INDEX" val="1_3_1"/>
  <p:tag name="KSO_WM_UNIT_LAYERLEVEL" val="1_1_1"/>
  <p:tag name="KSO_WM_UNIT_VALUE" val="12"/>
  <p:tag name="KSO_WM_UNIT_HIGHLIGHT" val="0"/>
  <p:tag name="KSO_WM_UNIT_COMPATIBLE" val="0"/>
  <p:tag name="KSO_WM_UNIT_CLEAR" val="0"/>
  <p:tag name="KSO_WM_UNIT_PRESET_TEXT_INDEX" val="3"/>
  <p:tag name="KSO_WM_UNIT_PRESET_TEXT_LEN" val="12"/>
  <p:tag name="KSO_WM_DIAGRAM_GROUP_CODE" val="l1-1"/>
  <p:tag name="KSO_WM_UNIT_ID" val="diagram20168766_4*l_h_a*1_3_1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h_f"/>
  <p:tag name="KSO_WM_UNIT_INDEX" val="1_3_1"/>
  <p:tag name="KSO_WM_UNIT_LAYERLEVEL" val="1_1_1"/>
  <p:tag name="KSO_WM_UNIT_VALUE" val="24"/>
  <p:tag name="KSO_WM_UNIT_HIGHLIGHT" val="0"/>
  <p:tag name="KSO_WM_UNIT_COMPATIBLE" val="0"/>
  <p:tag name="KSO_WM_UNIT_CLEAR" val="0"/>
  <p:tag name="KSO_WM_UNIT_PRESET_TEXT_INDEX" val="4"/>
  <p:tag name="KSO_WM_UNIT_PRESET_TEXT_LEN" val="26"/>
  <p:tag name="KSO_WM_DIAGRAM_GROUP_CODE" val="l1-1"/>
  <p:tag name="KSO_WM_UNIT_ID" val="diagram20168766_4*l_h_f*1_3_1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a"/>
  <p:tag name="KSO_WM_UNIT_INDEX" val="1"/>
  <p:tag name="KSO_WM_UNIT_LAYERLEVEL" val="1"/>
  <p:tag name="KSO_WM_UNIT_VALUE" val="24"/>
  <p:tag name="KSO_WM_UNIT_ISCONTENTSTITLE" val="0"/>
  <p:tag name="KSO_WM_UNIT_HIGHLIGHT" val="0"/>
  <p:tag name="KSO_WM_UNIT_COMPATIBLE" val="0"/>
  <p:tag name="KSO_WM_UNIT_CLEAR" val="0"/>
  <p:tag name="KSO_WM_UNIT_PRESET_TEXT_INDEX" val="3"/>
  <p:tag name="KSO_WM_UNIT_PRESET_TEXT_LEN" val="17"/>
  <p:tag name="KSO_WM_DIAGRAM_GROUP_CODE" val="l1_1"/>
  <p:tag name="KSO_WM_UNIT_ID" val="diagram20168766_4*a*1"/>
  <p:tag name="KSO_WM_UNIT_TEXT_FILL_FORE_SCHEMECOLOR_INDEX" val="1"/>
  <p:tag name="KSO_WM_UNIT_TEXT_FILL_TYPE" val="1"/>
</p:tagLst>
</file>

<file path=ppt/tags/tag58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i"/>
  <p:tag name="KSO_WM_UNIT_INDEX" val="1_3"/>
  <p:tag name="KSO_WM_UNIT_ID" val="diagram20168766_4*l_i*1_3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59.xml><?xml version="1.0" encoding="utf-8"?>
<p:tagLst xmlns:p="http://schemas.openxmlformats.org/presentationml/2006/main">
  <p:tag name="KSO_WM_TAG_VERSION" val="1.0"/>
  <p:tag name="KSO_WM_BEAUTIFY_FLAG" val="#wm#"/>
  <p:tag name="KSO_WM_TEMPLATE_CATEGORY" val="diagram"/>
  <p:tag name="KSO_WM_TEMPLATE_INDEX" val="20168766"/>
  <p:tag name="KSO_WM_UNIT_TYPE" val="l_i"/>
  <p:tag name="KSO_WM_UNIT_INDEX" val="1_4"/>
  <p:tag name="KSO_WM_UNIT_ID" val="diagram20168766_4*l_i*1_4"/>
  <p:tag name="KSO_WM_UNIT_LAYERLEVEL" val="1_1"/>
  <p:tag name="KSO_WM_DIAGRAM_GROUP_CODE" val="l1-1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1"/>
  <p:tag name="KSO_WM_UNIT_ID" val="diagram20185931_1*l_i*1_1"/>
  <p:tag name="KSO_WM_UNIT_LAYERLEVEL" val="1_1"/>
  <p:tag name="KSO_WM_BEAUTIFY_FLAG" val="#wm#"/>
  <p:tag name="KSO_WM_DIAGRAM_GROUP_CODE" val="l1-1"/>
  <p:tag name="KSO_WM_UNIT_LINE_FORE_SCHEMECOLOR_INDEX" val="15"/>
  <p:tag name="KSO_WM_UNIT_LINE_FILL_TYPE" val="2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2"/>
  <p:tag name="KSO_WM_UNIT_ID" val="diagram20185931_1*l_i*1_2"/>
  <p:tag name="KSO_WM_UNIT_LAYERLEVEL" val="1_1"/>
  <p:tag name="KSO_WM_BEAUTIFY_FLAG" val="#wm#"/>
  <p:tag name="KSO_WM_DIAGRAM_GROUP_CODE" val="l1-1"/>
  <p:tag name="KSO_WM_UNIT_FILL_FORE_SCHEMECOLOR_INDEX" val="15"/>
  <p:tag name="KSO_WM_UNIT_FILL_TYPE" val="1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3"/>
  <p:tag name="KSO_WM_UNIT_ID" val="diagram20185931_1*l_i*1_3"/>
  <p:tag name="KSO_WM_UNIT_LAYERLEVEL" val="1_1"/>
  <p:tag name="KSO_WM_BEAUTIFY_FLAG" val="#wm#"/>
  <p:tag name="KSO_WM_DIAGRAM_GROUP_CODE" val="l1-1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3_1"/>
  <p:tag name="KSO_WM_UNIT_ID" val="diagram20185931_1*l_h_i*1_3_1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4_2"/>
  <p:tag name="KSO_WM_UNIT_ID" val="diagram20185931_1*l_h_i*1_4_2"/>
  <p:tag name="KSO_WM_UNIT_LAYERLEVEL" val="1_1_1"/>
  <p:tag name="KSO_WM_BEAUTIFY_FLAG" val="#wm#"/>
  <p:tag name="KSO_WM_DIAGRAM_GROUP_CODE" val="l1-1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2_1"/>
  <p:tag name="KSO_WM_UNIT_ID" val="diagram20185931_1*l_h_i*1_2_1"/>
  <p:tag name="KSO_WM_UNIT_LAYERLEVEL" val="1_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1_1"/>
  <p:tag name="KSO_WM_UNIT_ID" val="diagram20185931_1*l_h_i*1_1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6_1"/>
  <p:tag name="KSO_WM_UNIT_ID" val="diagram20185931_1*l_h_i*1_6_1"/>
  <p:tag name="KSO_WM_UNIT_LAYERLEVEL" val="1_1_1"/>
  <p:tag name="KSO_WM_BEAUTIFY_FLAG" val="#wm#"/>
  <p:tag name="KSO_WM_DIAGRAM_GROUP_CODE" val="l1-1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68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i"/>
  <p:tag name="KSO_WM_UNIT_INDEX" val="1_5_1"/>
  <p:tag name="KSO_WM_UNIT_ID" val="diagram20185931_1*l_h_i*1_5_1"/>
  <p:tag name="KSO_WM_UNIT_LAYERLEVEL" val="1_1_1"/>
  <p:tag name="KSO_WM_BEAUTIFY_FLAG" val="#wm#"/>
  <p:tag name="KSO_WM_DIAGRAM_GROUP_CODE" val="l1-1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2_1"/>
  <p:tag name="KSO_WM_UNIT_ID" val="diagram20185931_1*l_h_f*1_2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2_1"/>
  <p:tag name="KSO_WM_UNIT_ID" val="diagram20185931_1*l_h_a*1_2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5"/>
  <p:tag name="KSO_WM_UNIT_TEXT_FILL_TYPE" val="1"/>
</p:tagLst>
</file>

<file path=ppt/tags/tag71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4_1"/>
  <p:tag name="KSO_WM_UNIT_ID" val="diagram20185931_1*l_h_f*1_4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4_1"/>
  <p:tag name="KSO_WM_UNIT_ID" val="diagram20185931_1*l_h_a*1_4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6"/>
  <p:tag name="KSO_WM_UNIT_TEXT_FILL_TYPE" val="1"/>
</p:tagLst>
</file>

<file path=ppt/tags/tag73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6_1"/>
  <p:tag name="KSO_WM_UNIT_ID" val="diagram20185931_1*l_h_f*1_6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6_1"/>
  <p:tag name="KSO_WM_UNIT_ID" val="diagram20185931_1*l_h_a*1_6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9"/>
  <p:tag name="KSO_WM_UNIT_TEXT_FILL_TYPE" val="1"/>
</p:tagLst>
</file>

<file path=ppt/tags/tag75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16"/>
  <p:tag name="KSO_WM_UNIT_ID" val="diagram20185931_1*l_i*1_16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76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17"/>
  <p:tag name="KSO_WM_UNIT_ID" val="diagram20185931_1*l_i*1_17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77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1_1"/>
  <p:tag name="KSO_WM_UNIT_ID" val="diagram20185931_1*l_h_f*1_1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1_1"/>
  <p:tag name="KSO_WM_UNIT_ID" val="diagram20185931_1*l_h_a*1_1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5"/>
  <p:tag name="KSO_WM_UNIT_TEXT_FILL_TYPE" val="1"/>
</p:tagLst>
</file>

<file path=ppt/tags/tag79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3_1"/>
  <p:tag name="KSO_WM_UNIT_ID" val="diagram20185931_1*l_h_f*1_3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3_1"/>
  <p:tag name="KSO_WM_UNIT_ID" val="diagram20185931_1*l_h_a*1_3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6"/>
  <p:tag name="KSO_WM_UNIT_TEXT_FILL_TYPE" val="1"/>
</p:tagLst>
</file>

<file path=ppt/tags/tag81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f"/>
  <p:tag name="KSO_WM_UNIT_INDEX" val="1_5_1"/>
  <p:tag name="KSO_WM_UNIT_ID" val="diagram20185931_1*l_h_f*1_5_1"/>
  <p:tag name="KSO_WM_UNIT_LAYERLEVEL" val="1_1_1"/>
  <p:tag name="KSO_WM_UNIT_VALUE" val="34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此部分内容作为文字排版占位显示_x000B_（建议使用主题字体）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h_a"/>
  <p:tag name="KSO_WM_UNIT_INDEX" val="1_5_1"/>
  <p:tag name="KSO_WM_UNIT_ID" val="diagram20185931_1*l_h_a*1_5_1"/>
  <p:tag name="KSO_WM_UNIT_LAYERLEVEL" val="1_1_1"/>
  <p:tag name="KSO_WM_UNIT_VALUE" val="12"/>
  <p:tag name="KSO_WM_UNIT_HIGHLIGHT" val="0"/>
  <p:tag name="KSO_WM_UNIT_COMPATIBLE" val="0"/>
  <p:tag name="KSO_WM_UNIT_CLEAR" val="0"/>
  <p:tag name="KSO_WM_BEAUTIFY_FLAG" val="#wm#"/>
  <p:tag name="KSO_WM_DIAGRAM_GROUP_CODE" val="l1-1"/>
  <p:tag name="KSO_WM_UNIT_PRESET_TEXT" val="标题文本预设"/>
  <p:tag name="KSO_WM_UNIT_TEXT_FILL_FORE_SCHEMECOLOR_INDEX" val="9"/>
  <p:tag name="KSO_WM_UNIT_TEXT_FILL_TYPE" val="1"/>
</p:tagLst>
</file>

<file path=ppt/tags/tag83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18"/>
  <p:tag name="KSO_WM_UNIT_ID" val="diagram20185931_1*l_i*1_18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84.xml><?xml version="1.0" encoding="utf-8"?>
<p:tagLst xmlns:p="http://schemas.openxmlformats.org/presentationml/2006/main">
  <p:tag name="KSO_WM_TEMPLATE_CATEGORY" val="diagram"/>
  <p:tag name="KSO_WM_TEMPLATE_INDEX" val="20185931"/>
  <p:tag name="KSO_WM_TAG_VERSION" val="1.0"/>
  <p:tag name="KSO_WM_UNIT_TYPE" val="l_i"/>
  <p:tag name="KSO_WM_UNIT_INDEX" val="1_19"/>
  <p:tag name="KSO_WM_UNIT_ID" val="diagram20185931_1*l_i*1_19"/>
  <p:tag name="KSO_WM_UNIT_LAYERLEVEL" val="1_1"/>
  <p:tag name="KSO_WM_BEAUTIFY_FLAG" val="#wm#"/>
  <p:tag name="KSO_WM_DIAGRAM_GROUP_CODE" val="l1-1"/>
  <p:tag name="KSO_WM_UNIT_LINE_FORE_SCHEMECOLOR_INDEX" val="13"/>
  <p:tag name="KSO_WM_UNIT_LINE_FILL_TYPE" val="2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3707</Words>
  <Application>WPS 演示</Application>
  <PresentationFormat>宽屏</PresentationFormat>
  <Paragraphs>98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6" baseType="lpstr">
      <vt:lpstr>Arial</vt:lpstr>
      <vt:lpstr>宋体</vt:lpstr>
      <vt:lpstr>Wingdings</vt:lpstr>
      <vt:lpstr>Calibri</vt:lpstr>
      <vt:lpstr>微软雅黑</vt:lpstr>
      <vt:lpstr>汉仪旗黑</vt:lpstr>
      <vt:lpstr>Calibri</vt:lpstr>
      <vt:lpstr>Helvetica Neue</vt:lpstr>
      <vt:lpstr>宋体</vt:lpstr>
      <vt:lpstr>Calibri Light</vt:lpstr>
      <vt:lpstr>黑体</vt:lpstr>
      <vt:lpstr>汉仪中黑KW</vt:lpstr>
      <vt:lpstr>汉仪书宋二KW</vt:lpstr>
      <vt:lpstr>黑体</vt:lpstr>
      <vt:lpstr>Tempus Sans ITC</vt:lpstr>
      <vt:lpstr>苹方-简</vt:lpstr>
      <vt:lpstr>幼圆</vt:lpstr>
      <vt:lpstr>华文宋体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三头浪</cp:lastModifiedBy>
  <cp:revision>18</cp:revision>
  <dcterms:created xsi:type="dcterms:W3CDTF">2024-05-05T11:36:07Z</dcterms:created>
  <dcterms:modified xsi:type="dcterms:W3CDTF">2024-05-05T11:36:07Z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A440C698A8E660A96E1A2E6624BAE5F2_41</vt:lpwstr>
  </property>
</Properties>
</file>