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</p:sldMasterIdLst>
  <p:notesMasterIdLst>
    <p:notesMasterId r:id="rId8"/>
  </p:notesMasterIdLst>
  <p:handoutMasterIdLst>
    <p:handoutMasterId r:id="rId9"/>
  </p:handoutMasterIdLst>
  <p:sldIdLst>
    <p:sldId id="462" r:id="rId3"/>
    <p:sldId id="463" r:id="rId4"/>
    <p:sldId id="464" r:id="rId5"/>
    <p:sldId id="465" r:id="rId6"/>
    <p:sldId id="461" r:id="rId7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>
        <p:scale>
          <a:sx n="50" d="100"/>
          <a:sy n="50" d="100"/>
        </p:scale>
        <p:origin x="-624" y="-105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dirty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920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dirty="0" smtClean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dirty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pc="378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07" tIns="57603" rIns="115207" bIns="5760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horz" lIns="115207" tIns="57603" rIns="115207" bIns="5760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54744"/>
              </p:ext>
            </p:extLst>
          </p:nvPr>
        </p:nvGraphicFramePr>
        <p:xfrm>
          <a:off x="504453" y="1928470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/>
                <a:gridCol w="1337623"/>
                <a:gridCol w="1337623"/>
                <a:gridCol w="1337623"/>
                <a:gridCol w="1337623"/>
                <a:gridCol w="1337623"/>
                <a:gridCol w="1337623"/>
                <a:gridCol w="1337623"/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平行四边形 2"/>
          <p:cNvSpPr/>
          <p:nvPr/>
        </p:nvSpPr>
        <p:spPr>
          <a:xfrm rot="16200000" flipH="1">
            <a:off x="2759065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9"/>
          <p:cNvSpPr/>
          <p:nvPr/>
        </p:nvSpPr>
        <p:spPr>
          <a:xfrm>
            <a:off x="3007722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 rot="16200000" flipH="1">
            <a:off x="1415322" y="352894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9"/>
          <p:cNvSpPr/>
          <p:nvPr/>
        </p:nvSpPr>
        <p:spPr>
          <a:xfrm>
            <a:off x="1663979" y="338529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 rot="16200000" flipH="1">
            <a:off x="5439469" y="418586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5688126" y="404221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 flipH="1">
            <a:off x="6776753" y="4833417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5410" y="4689765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1" name="平行四边形 10"/>
          <p:cNvSpPr/>
          <p:nvPr/>
        </p:nvSpPr>
        <p:spPr>
          <a:xfrm rot="16200000" flipH="1">
            <a:off x="8108266" y="548554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8356923" y="53418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16200000" flipH="1">
            <a:off x="8108266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9"/>
          <p:cNvSpPr/>
          <p:nvPr/>
        </p:nvSpPr>
        <p:spPr>
          <a:xfrm>
            <a:off x="8356923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9"/>
          <p:cNvSpPr/>
          <p:nvPr/>
        </p:nvSpPr>
        <p:spPr>
          <a:xfrm>
            <a:off x="7250123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rgbClr val="FFFFFF"/>
                </a:solidFill>
              </a:rPr>
              <a:t>2</a:t>
            </a:r>
            <a:endParaRPr kumimoji="1"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6" name="矩形 9"/>
          <p:cNvSpPr/>
          <p:nvPr/>
        </p:nvSpPr>
        <p:spPr>
          <a:xfrm>
            <a:off x="4141046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rgbClr val="FFFFFF"/>
                </a:solidFill>
              </a:rPr>
              <a:t>1</a:t>
            </a:r>
            <a:endParaRPr kumimoji="1"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21151"/>
              </p:ext>
            </p:extLst>
          </p:nvPr>
        </p:nvGraphicFramePr>
        <p:xfrm>
          <a:off x="504453" y="1928470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/>
                <a:gridCol w="1337623"/>
                <a:gridCol w="1337623"/>
                <a:gridCol w="1337623"/>
                <a:gridCol w="1337623"/>
                <a:gridCol w="1337623"/>
                <a:gridCol w="1337623"/>
                <a:gridCol w="1337623"/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平行四边形 2"/>
          <p:cNvSpPr/>
          <p:nvPr/>
        </p:nvSpPr>
        <p:spPr>
          <a:xfrm rot="16200000" flipH="1">
            <a:off x="2759065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矩形 9"/>
          <p:cNvSpPr/>
          <p:nvPr/>
        </p:nvSpPr>
        <p:spPr>
          <a:xfrm>
            <a:off x="3007722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 rot="16200000" flipH="1">
            <a:off x="1415322" y="352894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矩形 9"/>
          <p:cNvSpPr/>
          <p:nvPr/>
        </p:nvSpPr>
        <p:spPr>
          <a:xfrm>
            <a:off x="1663979" y="338529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 rot="16200000" flipH="1">
            <a:off x="5439469" y="418586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5688126" y="404221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 flipH="1">
            <a:off x="6776753" y="4833417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5410" y="4689765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1" name="平行四边形 10"/>
          <p:cNvSpPr/>
          <p:nvPr/>
        </p:nvSpPr>
        <p:spPr>
          <a:xfrm rot="16200000" flipH="1">
            <a:off x="8108266" y="548554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8356923" y="53418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16200000" flipH="1">
            <a:off x="8108266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矩形 9"/>
          <p:cNvSpPr/>
          <p:nvPr/>
        </p:nvSpPr>
        <p:spPr>
          <a:xfrm>
            <a:off x="8356923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矩形 9"/>
          <p:cNvSpPr/>
          <p:nvPr/>
        </p:nvSpPr>
        <p:spPr>
          <a:xfrm>
            <a:off x="7250123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FF"/>
                </a:solidFill>
              </a:rPr>
              <a:t>EXAMPLE</a:t>
            </a:r>
            <a:r>
              <a:rPr kumimoji="1" lang="zh-CN" altLang="en-US" sz="2400" dirty="0">
                <a:solidFill>
                  <a:srgbClr val="FFFFFF"/>
                </a:solidFill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</a:rPr>
              <a:t>2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" name="矩形 9"/>
          <p:cNvSpPr/>
          <p:nvPr/>
        </p:nvSpPr>
        <p:spPr>
          <a:xfrm>
            <a:off x="4141046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FF"/>
                </a:solidFill>
              </a:rPr>
              <a:t>EXAMPLE</a:t>
            </a:r>
            <a:r>
              <a:rPr kumimoji="1" lang="zh-CN" altLang="en-US" sz="2400" dirty="0">
                <a:solidFill>
                  <a:srgbClr val="FFFFFF"/>
                </a:solidFill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</a:rPr>
              <a:t>1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12079"/>
              </p:ext>
            </p:extLst>
          </p:nvPr>
        </p:nvGraphicFramePr>
        <p:xfrm>
          <a:off x="504453" y="1928470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/>
                <a:gridCol w="1337623"/>
                <a:gridCol w="1337623"/>
                <a:gridCol w="1337623"/>
                <a:gridCol w="1337623"/>
                <a:gridCol w="1337623"/>
                <a:gridCol w="1337623"/>
                <a:gridCol w="1337623"/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平行四边形 2"/>
          <p:cNvSpPr/>
          <p:nvPr/>
        </p:nvSpPr>
        <p:spPr>
          <a:xfrm rot="16200000" flipH="1">
            <a:off x="2759065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矩形 9"/>
          <p:cNvSpPr/>
          <p:nvPr/>
        </p:nvSpPr>
        <p:spPr>
          <a:xfrm>
            <a:off x="3007722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 rot="16200000" flipH="1">
            <a:off x="1415322" y="352894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矩形 9"/>
          <p:cNvSpPr/>
          <p:nvPr/>
        </p:nvSpPr>
        <p:spPr>
          <a:xfrm>
            <a:off x="1663979" y="338529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 rot="16200000" flipH="1">
            <a:off x="5439469" y="418586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5688126" y="404221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 flipH="1">
            <a:off x="6776753" y="4833417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5410" y="4689765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1" name="平行四边形 10"/>
          <p:cNvSpPr/>
          <p:nvPr/>
        </p:nvSpPr>
        <p:spPr>
          <a:xfrm rot="16200000" flipH="1">
            <a:off x="8108266" y="548554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8356923" y="53418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16200000" flipH="1">
            <a:off x="8108266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矩形 9"/>
          <p:cNvSpPr/>
          <p:nvPr/>
        </p:nvSpPr>
        <p:spPr>
          <a:xfrm>
            <a:off x="8356923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矩形 9"/>
          <p:cNvSpPr/>
          <p:nvPr/>
        </p:nvSpPr>
        <p:spPr>
          <a:xfrm>
            <a:off x="7250123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FF"/>
                </a:solidFill>
              </a:rPr>
              <a:t>EXAMPLE</a:t>
            </a:r>
            <a:r>
              <a:rPr kumimoji="1" lang="zh-CN" altLang="en-US" sz="2400" dirty="0">
                <a:solidFill>
                  <a:srgbClr val="FFFFFF"/>
                </a:solidFill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</a:rPr>
              <a:t>2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" name="矩形 9"/>
          <p:cNvSpPr/>
          <p:nvPr/>
        </p:nvSpPr>
        <p:spPr>
          <a:xfrm>
            <a:off x="4141046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FF"/>
                </a:solidFill>
              </a:rPr>
              <a:t>EXAMPLE</a:t>
            </a:r>
            <a:r>
              <a:rPr kumimoji="1" lang="zh-CN" altLang="en-US" sz="2400" dirty="0">
                <a:solidFill>
                  <a:srgbClr val="FFFFFF"/>
                </a:solidFill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</a:rPr>
              <a:t>1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0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48125"/>
              </p:ext>
            </p:extLst>
          </p:nvPr>
        </p:nvGraphicFramePr>
        <p:xfrm>
          <a:off x="504453" y="1928470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/>
                <a:gridCol w="1337623"/>
                <a:gridCol w="1337623"/>
                <a:gridCol w="1337623"/>
                <a:gridCol w="1337623"/>
                <a:gridCol w="1337623"/>
                <a:gridCol w="1337623"/>
                <a:gridCol w="1337623"/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平行四边形 2"/>
          <p:cNvSpPr/>
          <p:nvPr/>
        </p:nvSpPr>
        <p:spPr>
          <a:xfrm rot="16200000" flipH="1">
            <a:off x="2759065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矩形 9"/>
          <p:cNvSpPr/>
          <p:nvPr/>
        </p:nvSpPr>
        <p:spPr>
          <a:xfrm>
            <a:off x="3007722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 rot="16200000" flipH="1">
            <a:off x="1415322" y="352894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矩形 9"/>
          <p:cNvSpPr/>
          <p:nvPr/>
        </p:nvSpPr>
        <p:spPr>
          <a:xfrm>
            <a:off x="1663979" y="338529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 rot="16200000" flipH="1">
            <a:off x="5439469" y="4185865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5688126" y="4042213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 flipH="1">
            <a:off x="6776753" y="4833417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5410" y="4689765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1" name="平行四边形 10"/>
          <p:cNvSpPr/>
          <p:nvPr/>
        </p:nvSpPr>
        <p:spPr>
          <a:xfrm rot="16200000" flipH="1">
            <a:off x="8108266" y="548554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8356923" y="53418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16200000" flipH="1">
            <a:off x="8108266" y="288770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矩形 9"/>
          <p:cNvSpPr/>
          <p:nvPr/>
        </p:nvSpPr>
        <p:spPr>
          <a:xfrm>
            <a:off x="8356923" y="274405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矩形 9"/>
          <p:cNvSpPr/>
          <p:nvPr/>
        </p:nvSpPr>
        <p:spPr>
          <a:xfrm>
            <a:off x="7250123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FF"/>
                </a:solidFill>
              </a:rPr>
              <a:t>EXAMPLE</a:t>
            </a:r>
            <a:r>
              <a:rPr kumimoji="1" lang="zh-CN" altLang="en-US" sz="2400" dirty="0">
                <a:solidFill>
                  <a:srgbClr val="FFFFFF"/>
                </a:solidFill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</a:rPr>
              <a:t>2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" name="矩形 9"/>
          <p:cNvSpPr/>
          <p:nvPr/>
        </p:nvSpPr>
        <p:spPr>
          <a:xfrm>
            <a:off x="4141046" y="646412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FF"/>
                </a:solidFill>
              </a:rPr>
              <a:t>EXAMPLE</a:t>
            </a:r>
            <a:r>
              <a:rPr kumimoji="1" lang="zh-CN" altLang="en-US" sz="2400" dirty="0">
                <a:solidFill>
                  <a:srgbClr val="FFFFFF"/>
                </a:solidFill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</a:rPr>
              <a:t>1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0164" y="5590557"/>
            <a:ext cx="8529098" cy="272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99" tIns="57600" rIns="115199" bIns="57600" rtlCol="0" anchor="ctr"/>
          <a:lstStyle/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777691"/>
            <a:ext cx="11522075" cy="172214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5199" tIns="57600" rIns="115199" bIns="57600" anchor="ctr"/>
          <a:lstStyle/>
          <a:p>
            <a:pPr defTabSz="115199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9375" y="3902515"/>
            <a:ext cx="5170931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199" tIns="57600" rIns="115199" bIns="57600"/>
          <a:lstStyle/>
          <a:p>
            <a:pPr defTabSz="1151997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1037" y="3902515"/>
            <a:ext cx="5170932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199" tIns="57600" rIns="115199" bIns="57600"/>
          <a:lstStyle/>
          <a:p>
            <a:pPr defTabSz="1151997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448855"/>
            <a:ext cx="7459343" cy="29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EDD"/>
    </a:accent1>
    <a:accent2>
      <a:srgbClr val="0676C6"/>
    </a:accent2>
    <a:accent3>
      <a:srgbClr val="12668E"/>
    </a:accent3>
    <a:accent4>
      <a:srgbClr val="004864"/>
    </a:accent4>
    <a:accent5>
      <a:srgbClr val="B2B2B2"/>
    </a:accent5>
    <a:accent6>
      <a:srgbClr val="DDDDDD"/>
    </a:accent6>
    <a:hlink>
      <a:srgbClr val="009ED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AE2C34"/>
    </a:accent1>
    <a:accent2>
      <a:srgbClr val="C03A43"/>
    </a:accent2>
    <a:accent3>
      <a:srgbClr val="B73E51"/>
    </a:accent3>
    <a:accent4>
      <a:srgbClr val="D65346"/>
    </a:accent4>
    <a:accent5>
      <a:srgbClr val="C76773"/>
    </a:accent5>
    <a:accent6>
      <a:srgbClr val="E48C9B"/>
    </a:accent6>
    <a:hlink>
      <a:srgbClr val="AE2C3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B4939"/>
    </a:accent1>
    <a:accent2>
      <a:srgbClr val="346253"/>
    </a:accent2>
    <a:accent3>
      <a:srgbClr val="5692A7"/>
    </a:accent3>
    <a:accent4>
      <a:srgbClr val="4BC19E"/>
    </a:accent4>
    <a:accent5>
      <a:srgbClr val="9EEEF7"/>
    </a:accent5>
    <a:accent6>
      <a:srgbClr val="BCE8E7"/>
    </a:accent6>
    <a:hlink>
      <a:srgbClr val="AE2C3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23079</TotalTime>
  <Words>259</Words>
  <Application>Microsoft Office PowerPoint</Application>
  <PresentationFormat>自定义</PresentationFormat>
  <Paragraphs>70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Windows User</cp:lastModifiedBy>
  <cp:revision>1369</cp:revision>
  <dcterms:created xsi:type="dcterms:W3CDTF">2009-02-11T05:37:22Z</dcterms:created>
  <dcterms:modified xsi:type="dcterms:W3CDTF">2020-09-04T12:16:48Z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