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tags/tag4523.xml" ContentType="application/vnd.openxmlformats-officedocument.presentationml.tags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8.xml" ContentType="application/vnd.openxmlformats-officedocument.presentationml.slide+xml"/>
  <Override PartName="/ppt/tags/tag6722.xml" ContentType="application/vnd.openxmlformats-officedocument.presentationml.tags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tags/tag2024.xml" ContentType="application/vnd.openxmlformats-officedocument.presentationml.tag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5.xml" ContentType="application/vnd.openxmlformats-officedocument.presentationml.tags+xml"/>
  <Override PartName="/ppt/slides/slide33.xml" ContentType="application/vnd.openxmlformats-officedocument.presentationml.slide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24cb2e981c2f4bd0"/>
    <p:sldId id="257" r:id="R9501a370542c49f8"/>
    <p:sldId id="258" r:id="R13ec3dda93cb46af"/>
    <p:sldId id="259" r:id="Rd4ddf9aa005f447a"/>
    <p:sldId id="260" r:id="R6120adcd045f4deb"/>
    <p:sldId id="261" r:id="R9b695ba2983c46c8"/>
    <p:sldId id="262" r:id="R2da38c65a4284aab"/>
    <p:sldId id="263" r:id="R321b83a157d948f3"/>
    <p:sldId id="264" r:id="R545928d2e4ca4115"/>
    <p:sldId id="265" r:id="R6a994c802b694dac"/>
    <p:sldId id="266" r:id="R5c75636d8bf44656"/>
    <p:sldId id="267" r:id="Re8e699872ee14c1a"/>
    <p:sldId id="268" r:id="R409590af343f41d2"/>
    <p:sldId id="269" r:id="Rab34f7aa6b3e4c55"/>
    <p:sldId id="270" r:id="R0a913fe077624998"/>
    <p:sldId id="271" r:id="R28c6101c8f67492d"/>
    <p:sldId id="272" r:id="R3080c468ad674a37"/>
    <p:sldId id="273" r:id="Ra0f2426907d44be5"/>
    <p:sldId id="274" r:id="R6ee4677f435141c4"/>
    <p:sldId id="275" r:id="R5311b26f827d4744"/>
    <p:sldId id="276" r:id="Rc13ffd80272244fe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86451" autoAdjust="0"/>
  </p:normalViewPr>
  <p:slideViewPr>
    <p:cSldViewPr snapToGrid="0" showGuides="1">
      <p:cViewPr>
        <p:scale>
          <a:sx n="60" d="100"/>
          <a:sy n="60" d="100"/>
        </p:scale>
        <p:origin x="396" y="690"/>
      </p:cViewPr>
      <p:guideLst>
        <p:guide orient="horz" pos="648"/>
        <p:guide orient="horz" pos="712"/>
        <p:guide orient="horz" pos="3928"/>
        <p:guide orient="horz" pos="38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tags" Target="tags/tag1.xml" Id="rId15" /><Relationship Type="http://schemas.openxmlformats.org/officeDocument/2006/relationships/presProps" Target="presProps.xml" Id="rId16" /><Relationship Type="http://schemas.openxmlformats.org/officeDocument/2006/relationships/viewProps" Target="viewProps.xml" Id="rId17" /><Relationship Type="http://schemas.openxmlformats.org/officeDocument/2006/relationships/theme" Target="theme/theme1.xml" Id="rId18" /><Relationship Type="http://schemas.openxmlformats.org/officeDocument/2006/relationships/tableStyles" Target="tableStyles.xml" Id="rId19" /><Relationship Type="http://schemas.openxmlformats.org/officeDocument/2006/relationships/notesMaster" Target="notesMasters/notesMaster1.xml" Id="rId2" /><Relationship Type="http://schemas.openxmlformats.org/officeDocument/2006/relationships/slide" Target="/ppt/slides/slide13.xml" Id="R24cb2e981c2f4bd0" /><Relationship Type="http://schemas.openxmlformats.org/officeDocument/2006/relationships/slide" Target="/ppt/slides/slide14.xml" Id="R9501a370542c49f8" /><Relationship Type="http://schemas.openxmlformats.org/officeDocument/2006/relationships/slide" Target="/ppt/slides/slide15.xml" Id="R13ec3dda93cb46af" /><Relationship Type="http://schemas.openxmlformats.org/officeDocument/2006/relationships/slide" Target="/ppt/slides/slide16.xml" Id="Rd4ddf9aa005f447a" /><Relationship Type="http://schemas.openxmlformats.org/officeDocument/2006/relationships/slide" Target="/ppt/slides/slide17.xml" Id="R6120adcd045f4deb" /><Relationship Type="http://schemas.openxmlformats.org/officeDocument/2006/relationships/slide" Target="/ppt/slides/slide18.xml" Id="R9b695ba2983c46c8" /><Relationship Type="http://schemas.openxmlformats.org/officeDocument/2006/relationships/slide" Target="/ppt/slides/slide19.xml" Id="R2da38c65a4284aab" /><Relationship Type="http://schemas.openxmlformats.org/officeDocument/2006/relationships/slide" Target="/ppt/slides/slide20.xml" Id="R321b83a157d948f3" /><Relationship Type="http://schemas.openxmlformats.org/officeDocument/2006/relationships/slide" Target="/ppt/slides/slide21.xml" Id="R545928d2e4ca4115" /><Relationship Type="http://schemas.openxmlformats.org/officeDocument/2006/relationships/slide" Target="/ppt/slides/slide22.xml" Id="R6a994c802b694dac" /><Relationship Type="http://schemas.openxmlformats.org/officeDocument/2006/relationships/slide" Target="/ppt/slides/slide23.xml" Id="R5c75636d8bf44656" /><Relationship Type="http://schemas.openxmlformats.org/officeDocument/2006/relationships/slide" Target="/ppt/slides/slide24.xml" Id="Re8e699872ee14c1a" /><Relationship Type="http://schemas.openxmlformats.org/officeDocument/2006/relationships/slide" Target="/ppt/slides/slide25.xml" Id="R409590af343f41d2" /><Relationship Type="http://schemas.openxmlformats.org/officeDocument/2006/relationships/slide" Target="/ppt/slides/slide26.xml" Id="Rab34f7aa6b3e4c55" /><Relationship Type="http://schemas.openxmlformats.org/officeDocument/2006/relationships/slide" Target="/ppt/slides/slide27.xml" Id="R0a913fe077624998" /><Relationship Type="http://schemas.openxmlformats.org/officeDocument/2006/relationships/slide" Target="/ppt/slides/slide28.xml" Id="R28c6101c8f67492d" /><Relationship Type="http://schemas.openxmlformats.org/officeDocument/2006/relationships/slide" Target="/ppt/slides/slide29.xml" Id="R3080c468ad674a37" /><Relationship Type="http://schemas.openxmlformats.org/officeDocument/2006/relationships/slide" Target="/ppt/slides/slide30.xml" Id="Ra0f2426907d44be5" /><Relationship Type="http://schemas.openxmlformats.org/officeDocument/2006/relationships/slide" Target="/ppt/slides/slide31.xml" Id="R6ee4677f435141c4" /><Relationship Type="http://schemas.openxmlformats.org/officeDocument/2006/relationships/slide" Target="/ppt/slides/slide32.xml" Id="R5311b26f827d4744" /><Relationship Type="http://schemas.openxmlformats.org/officeDocument/2006/relationships/slide" Target="/ppt/slides/slide33.xml" Id="Rc13ffd80272244fe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22966-4EB8-4391-AFD3-9017E564FD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12EC-1670-4E7F-86BE-1C5E009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62514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6150" y="1536700"/>
            <a:ext cx="7747000" cy="225169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6150" y="4067793"/>
            <a:ext cx="7747000" cy="5087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sp>
        <p:nvSpPr>
          <p:cNvPr id="6" name="Text Placeholder 4294967294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0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400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00" y="2211226"/>
            <a:ext cx="10833100" cy="1902148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  <p:hf sldNum="0" hdr="0"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b92f629c2c14149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b6dcf1ac9f41434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e3313a94c96c478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3d7483cda154ca4" /><Relationship Type="http://schemas.openxmlformats.org/officeDocument/2006/relationships/tags" Target="/ppt/tags/tag672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c94a07af691a412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b20b94aeee5e4537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dcb23645c1ec4c1c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71a788923b284bd1" /><Relationship Type="http://schemas.openxmlformats.org/officeDocument/2006/relationships/tags" Target="/ppt/tags/tag452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8d349a701270454c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7638753df714d84" /><Relationship Type="http://schemas.openxmlformats.org/officeDocument/2006/relationships/tags" Target="/ppt/tags/tag2024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20cb9eab7d1b4c5e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073b44bc58142bb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668dad1a2b5342b6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3c2b9e19f914edd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fac82ecf993c44ab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105940c34bd456a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08cd4bec231d43ed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3364e65e1d64a9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18223fc385304d25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e3407b537d04499" /><Relationship Type="http://schemas.openxmlformats.org/officeDocument/2006/relationships/tags" Target="/ppt/tags/tag15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5a6336871ad4ff4" /></Relationships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数据自动化测试方案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提升测试效率与数据质量</a:t>
            </a:r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架构与环境重组</a:t>
            </a:r>
            <a:endParaRPr lang="en-US" dirty="0"/>
          </a:p>
          <a:p>
            <a:pPr/>
            <a:r>
              <a:rPr lang="zh-CN" altLang="en-US" dirty="0"/>
              <a:t>数据自动化回归测试</a:t>
            </a:r>
            <a:endParaRPr lang="en-US" dirty="0"/>
          </a:p>
          <a:p>
            <a:pPr/>
            <a:r>
              <a:rPr lang="zh-CN" altLang="en-US" dirty="0"/>
              <a:t>数据自动化性能测试</a:t>
            </a:r>
            <a:endParaRPr lang="en-US" dirty="0"/>
          </a:p>
          <a:p>
            <a:pPr/>
            <a:r>
              <a:rPr lang="zh-CN" altLang="en-US" dirty="0"/>
              <a:t>数据集成与技术支持</a:t>
            </a:r>
            <a:endParaRPr lang="en-US" dirty="0"/>
          </a:p>
          <a:p>
            <a:pPr/>
            <a:r>
              <a:rPr lang="zh-CN" altLang="en-US" dirty="0"/>
              <a:t>数据质量规则集成</a:t>
            </a:r>
            <a:endParaRPr lang="en-US" dirty="0"/>
          </a:p>
          <a:p>
            <a:pPr/>
            <a:r>
              <a:rPr lang="zh-CN" altLang="en-US" dirty="0"/>
              <a:t>测试报告与流程优化</a:t>
            </a:r>
            <a:endParaRPr lang="en-US" dirty="0"/>
          </a:p>
          <a:p>
            <a:pPr/>
            <a:r>
              <a:rPr lang="zh-CN" altLang="en-US" dirty="0"/>
              <a:t>容器化与快速部署</a:t>
            </a:r>
            <a:endParaRPr lang="en-US" dirty="0"/>
          </a:p>
          <a:p>
            <a:pPr/>
            <a:r>
              <a:rPr lang="zh-CN" altLang="en-US" dirty="0"/>
              <a:t>用户界面改进</a:t>
            </a:r>
            <a:endParaRPr lang="en-US" dirty="0"/>
          </a:p>
          <a:p>
            <a:pPr/>
            <a:r>
              <a:rPr lang="zh-CN" altLang="en-US" dirty="0"/>
              <a:t>用户反馈功能支持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架构与环境重组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优化测试基础架构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自动化测试环境搭建</a:t>
            </a:r>
            <a:endParaRPr lang="en-US" dirty="0"/>
          </a:p>
        </p:txBody>
      </p:sp>
      <p:grpSp>
        <p:nvGrpSpPr>
          <p:cNvPr id="487" name="dc82692f-91f5-4831-a203-992714e93b4c.source.6.zh-Hans.pptx">
            <a:extLst>
              <a:ext uri="{FF2B5EF4-FFF2-40B4-BE49-F238E27FC236}">
                <a16:creationId id="{681FEEDC-A9D9-EDAE-0294-56AE6E1BC649}"/>
              </a:ext>
            </a:extLst>
          </p:cNvPr>
          <p:cNvGrpSpPr/>
          <p:nvPr/>
        </p:nvGrpSpPr>
        <p:grpSpPr>
          <a:xfrm>
            <a:off x="406280" y="0"/>
            <a:ext cx="11112620" cy="6857999"/>
            <a:chOff x="406280" y="0"/>
            <a:chExt cx="11112620" cy="6857999"/>
          </a:xfrm>
        </p:grpSpPr>
        <p:sp>
          <p:nvSpPr>
            <p:cNvPr id="576" name="islide-3">
              <a:extLst>
                <a:ext uri="{FF2B5EF4-FFF2-40B4-BE49-F238E27FC236}">
                  <a16:creationId id="{43B81BE8-69C4-C9B0-DEE0-9411F4883A6A}"/>
                </a:ext>
              </a:extLst>
            </p:cNvPr>
            <p:cNvSpPr/>
            <p:nvPr/>
          </p:nvSpPr>
          <p:spPr>
            <a:xfrm>
              <a:off x="4106392" y="813930"/>
              <a:ext cx="4592020" cy="5634996"/>
            </a:xfrm>
            <a:prstGeom prst="arc">
              <a:avLst>
                <a:gd name="adj1" fmla="val 17165455"/>
                <a:gd name="adj2" fmla="val 3705535"/>
              </a:avLst>
            </a:prstGeom>
            <a:ln w="25400">
              <a:gradFill>
                <a:gsLst>
                  <a:gs pos="0">
                    <a:schemeClr val="accent1">
                      <a:alpha val="0"/>
                    </a:schemeClr>
                  </a:gs>
                  <a:gs pos="59000">
                    <a:schemeClr val="accent1">
                      <a:alpha val="61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id="{62A87823-5485-5E89-5FAB-DBE9AD4E0B79}"/>
                </a:ext>
              </a:extLst>
            </p:cNvPr>
            <p:cNvSpPr/>
            <p:nvPr/>
          </p:nvSpPr>
          <p:spPr>
            <a:xfrm rot="16200000">
              <a:off x="656258" y="2857322"/>
              <a:ext cx="6117805" cy="1475689"/>
            </a:xfrm>
            <a:custGeom>
              <a:avLst/>
              <a:gdLst>
                <a:gd name="connsiteX0" fmla="*/ 3444408 w 3444408"/>
                <a:gd name="connsiteY0" fmla="*/ 830833 h 830833"/>
                <a:gd name="connsiteX1" fmla="*/ 0 w 3444408"/>
                <a:gd name="connsiteY1" fmla="*/ 830833 h 830833"/>
                <a:gd name="connsiteX2" fmla="*/ 1049392 w 3444408"/>
                <a:gd name="connsiteY2" fmla="*/ 0 h 830833"/>
                <a:gd name="connsiteX3" fmla="*/ 1092594 w 3444408"/>
                <a:gd name="connsiteY3" fmla="*/ 0 h 830833"/>
                <a:gd name="connsiteX4" fmla="*/ 1117111 w 3444408"/>
                <a:gd name="connsiteY4" fmla="*/ 10238 h 830833"/>
                <a:gd name="connsiteX5" fmla="*/ 1184041 w 3444408"/>
                <a:gd name="connsiteY5" fmla="*/ 29265 h 830833"/>
                <a:gd name="connsiteX6" fmla="*/ 1204369 w 3444408"/>
                <a:gd name="connsiteY6" fmla="*/ 53902 h 830833"/>
                <a:gd name="connsiteX7" fmla="*/ 1722203 w 3444408"/>
                <a:gd name="connsiteY7" fmla="*/ 268397 h 830833"/>
                <a:gd name="connsiteX8" fmla="*/ 2240038 w 3444408"/>
                <a:gd name="connsiteY8" fmla="*/ 53902 h 830833"/>
                <a:gd name="connsiteX9" fmla="*/ 2260365 w 3444408"/>
                <a:gd name="connsiteY9" fmla="*/ 29266 h 830833"/>
                <a:gd name="connsiteX10" fmla="*/ 2327298 w 3444408"/>
                <a:gd name="connsiteY10" fmla="*/ 10238 h 830833"/>
                <a:gd name="connsiteX11" fmla="*/ 2351815 w 3444408"/>
                <a:gd name="connsiteY11" fmla="*/ 0 h 830833"/>
                <a:gd name="connsiteX12" fmla="*/ 2395016 w 3444408"/>
                <a:gd name="connsiteY12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4408" h="830833">
                  <a:moveTo>
                    <a:pt x="3444408" y="830833"/>
                  </a:moveTo>
                  <a:lnTo>
                    <a:pt x="0" y="830833"/>
                  </a:lnTo>
                  <a:lnTo>
                    <a:pt x="1049392" y="0"/>
                  </a:lnTo>
                  <a:lnTo>
                    <a:pt x="1092594" y="0"/>
                  </a:lnTo>
                  <a:lnTo>
                    <a:pt x="1117111" y="10238"/>
                  </a:lnTo>
                  <a:lnTo>
                    <a:pt x="1184041" y="29265"/>
                  </a:lnTo>
                  <a:lnTo>
                    <a:pt x="1204369" y="53902"/>
                  </a:lnTo>
                  <a:cubicBezTo>
                    <a:pt x="1336894" y="186428"/>
                    <a:pt x="1519976" y="268396"/>
                    <a:pt x="1722203" y="268397"/>
                  </a:cubicBezTo>
                  <a:cubicBezTo>
                    <a:pt x="1924430" y="268397"/>
                    <a:pt x="2107513" y="186428"/>
                    <a:pt x="2240038" y="53902"/>
                  </a:cubicBezTo>
                  <a:lnTo>
                    <a:pt x="2260365" y="29266"/>
                  </a:lnTo>
                  <a:lnTo>
                    <a:pt x="2327298" y="10238"/>
                  </a:lnTo>
                  <a:lnTo>
                    <a:pt x="2351815" y="0"/>
                  </a:lnTo>
                  <a:lnTo>
                    <a:pt x="2395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id="{2BAC0470-5D77-79DF-1C4C-911FD616E306}"/>
                </a:ext>
              </a:extLst>
            </p:cNvPr>
            <p:cNvSpPr/>
            <p:nvPr/>
          </p:nvSpPr>
          <p:spPr>
            <a:xfrm rot="16200000">
              <a:off x="1606518" y="1577747"/>
              <a:ext cx="6857999" cy="3702505"/>
            </a:xfrm>
            <a:custGeom>
              <a:avLst/>
              <a:gdLst>
                <a:gd name="connsiteX0" fmla="*/ 6857999 w 6857999"/>
                <a:gd name="connsiteY0" fmla="*/ 2787831 h 3702505"/>
                <a:gd name="connsiteX1" fmla="*/ 6857999 w 6857999"/>
                <a:gd name="connsiteY1" fmla="*/ 3702505 h 3702505"/>
                <a:gd name="connsiteX2" fmla="*/ 0 w 6857999"/>
                <a:gd name="connsiteY2" fmla="*/ 3702505 h 3702505"/>
                <a:gd name="connsiteX3" fmla="*/ 0 w 6857999"/>
                <a:gd name="connsiteY3" fmla="*/ 2458142 h 3702505"/>
                <a:gd name="connsiteX4" fmla="*/ 2477865 w 6857999"/>
                <a:gd name="connsiteY4" fmla="*/ 0 h 3702505"/>
                <a:gd name="connsiteX5" fmla="*/ 2535583 w 6857999"/>
                <a:gd name="connsiteY5" fmla="*/ 47622 h 3702505"/>
                <a:gd name="connsiteX6" fmla="*/ 3262833 w 6857999"/>
                <a:gd name="connsiteY6" fmla="*/ 269766 h 3702505"/>
                <a:gd name="connsiteX7" fmla="*/ 3990083 w 6857999"/>
                <a:gd name="connsiteY7" fmla="*/ 47622 h 3702505"/>
                <a:gd name="connsiteX8" fmla="*/ 4047802 w 6857999"/>
                <a:gd name="connsiteY8" fmla="*/ 0 h 370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7999" h="3702505">
                  <a:moveTo>
                    <a:pt x="6857999" y="2787831"/>
                  </a:moveTo>
                  <a:lnTo>
                    <a:pt x="6857999" y="3702505"/>
                  </a:lnTo>
                  <a:lnTo>
                    <a:pt x="0" y="3702505"/>
                  </a:lnTo>
                  <a:lnTo>
                    <a:pt x="0" y="2458142"/>
                  </a:lnTo>
                  <a:lnTo>
                    <a:pt x="2477865" y="0"/>
                  </a:lnTo>
                  <a:lnTo>
                    <a:pt x="2535583" y="47622"/>
                  </a:lnTo>
                  <a:cubicBezTo>
                    <a:pt x="2743180" y="187873"/>
                    <a:pt x="2993444" y="269766"/>
                    <a:pt x="3262833" y="269766"/>
                  </a:cubicBezTo>
                  <a:cubicBezTo>
                    <a:pt x="3532222" y="269766"/>
                    <a:pt x="3782484" y="187873"/>
                    <a:pt x="3990083" y="47622"/>
                  </a:cubicBezTo>
                  <a:lnTo>
                    <a:pt x="40478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islide-3">
              <a:extLst>
                <a:ext uri="{FF2B5EF4-FFF2-40B4-BE49-F238E27FC236}">
                  <a16:creationId id="{DFA221D0-F7D1-5761-2938-9263F32A7426}"/>
                </a:ext>
              </a:extLst>
            </p:cNvPr>
            <p:cNvSpPr/>
            <p:nvPr/>
          </p:nvSpPr>
          <p:spPr>
            <a:xfrm>
              <a:off x="533339" y="813930"/>
              <a:ext cx="4592020" cy="5507807"/>
            </a:xfrm>
            <a:prstGeom prst="arc">
              <a:avLst>
                <a:gd name="adj1" fmla="val 17165455"/>
                <a:gd name="adj2" fmla="val 4741455"/>
              </a:avLst>
            </a:prstGeom>
            <a:ln w="25400">
              <a:gradFill>
                <a:gsLst>
                  <a:gs pos="0">
                    <a:schemeClr val="accent1">
                      <a:alpha val="0"/>
                    </a:schemeClr>
                  </a:gs>
                  <a:gs pos="59000">
                    <a:schemeClr val="accent1">
                      <a:alpha val="61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islide-4-1">
              <a:extLst>
                <a:ext uri="{FF2B5EF4-FFF2-40B4-BE49-F238E27FC236}">
                  <a16:creationId id="{CE22712A-64F2-3949-93A0-7D584DC94F6B}"/>
                </a:ext>
              </a:extLst>
            </p:cNvPr>
            <p:cNvSpPr/>
            <p:nvPr/>
          </p:nvSpPr>
          <p:spPr>
            <a:xfrm>
              <a:off x="406280" y="2007537"/>
              <a:ext cx="3175262" cy="3175260"/>
            </a:xfrm>
            <a:prstGeom prst="blockArc">
              <a:avLst>
                <a:gd name="adj1" fmla="val 18257164"/>
                <a:gd name="adj2" fmla="val 3319074"/>
                <a:gd name="adj3" fmla="val 5612"/>
              </a:avLst>
            </a:prstGeom>
            <a:gradFill flip="none" rotWithShape="1">
              <a:gsLst>
                <a:gs pos="20000">
                  <a:schemeClr val="accent2">
                    <a:lumMod val="60000"/>
                    <a:lumOff val="40000"/>
                  </a:schemeClr>
                </a:gs>
                <a:gs pos="85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islide-4-7">
              <a:extLst>
                <a:ext uri="{FF2B5EF4-FFF2-40B4-BE49-F238E27FC236}">
                  <a16:creationId id="{EF6CF5F4-79B6-AA2D-6F3F-64CCAD028646}"/>
                </a:ext>
              </a:extLst>
            </p:cNvPr>
            <p:cNvSpPr/>
            <p:nvPr/>
          </p:nvSpPr>
          <p:spPr>
            <a:xfrm flipH="1">
              <a:off x="406280" y="2007535"/>
              <a:ext cx="3175262" cy="3175260"/>
            </a:xfrm>
            <a:prstGeom prst="blockArc">
              <a:avLst>
                <a:gd name="adj1" fmla="val 18257164"/>
                <a:gd name="adj2" fmla="val 3319074"/>
                <a:gd name="adj3" fmla="val 5612"/>
              </a:avLst>
            </a:prstGeom>
            <a:gradFill>
              <a:gsLst>
                <a:gs pos="20000">
                  <a:schemeClr val="accent2">
                    <a:lumMod val="60000"/>
                    <a:lumOff val="40000"/>
                  </a:schemeClr>
                </a:gs>
                <a:gs pos="85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islide-4-8">
              <a:extLst>
                <a:ext uri="{FF2B5EF4-FFF2-40B4-BE49-F238E27FC236}">
                  <a16:creationId id="{CEA950F4-417F-49B5-D7B4-12E60B3DE26C}"/>
                </a:ext>
              </a:extLst>
            </p:cNvPr>
            <p:cNvSpPr/>
            <p:nvPr/>
          </p:nvSpPr>
          <p:spPr>
            <a:xfrm>
              <a:off x="495239" y="2096496"/>
              <a:ext cx="2997342" cy="2997340"/>
            </a:xfrm>
            <a:prstGeom prst="arc">
              <a:avLst>
                <a:gd name="adj1" fmla="val 14255596"/>
                <a:gd name="adj2" fmla="val 18088074"/>
              </a:avLst>
            </a:prstGeom>
            <a:noFill/>
            <a:ln w="19050">
              <a:gradFill flip="none" rotWithShape="1">
                <a:gsLst>
                  <a:gs pos="2000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islide-4-9">
              <a:extLst>
                <a:ext uri="{FF2B5EF4-FFF2-40B4-BE49-F238E27FC236}">
                  <a16:creationId id="{C0347066-6F68-51F1-E2F1-41805ADEED7F}"/>
                </a:ext>
              </a:extLst>
            </p:cNvPr>
            <p:cNvSpPr/>
            <p:nvPr/>
          </p:nvSpPr>
          <p:spPr>
            <a:xfrm flipV="1">
              <a:off x="495239" y="2096496"/>
              <a:ext cx="2997342" cy="2997340"/>
            </a:xfrm>
            <a:prstGeom prst="arc">
              <a:avLst>
                <a:gd name="adj1" fmla="val 14255596"/>
                <a:gd name="adj2" fmla="val 18088074"/>
              </a:avLst>
            </a:prstGeom>
            <a:noFill/>
            <a:ln w="19050">
              <a:gradFill flip="none" rotWithShape="1">
                <a:gsLst>
                  <a:gs pos="20000">
                    <a:schemeClr val="accent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3" name="Title">
              <a:extLst>
                <a:ext uri="{FF2B5EF4-FFF2-40B4-BE49-F238E27FC236}">
                  <a16:creationId id="{4169E963-4F1D-8661-D151-0A123F7C9F67}"/>
                </a:ext>
              </a:extLst>
            </p:cNvPr>
            <p:cNvSpPr txBox="1"/>
            <p:nvPr/>
          </p:nvSpPr>
          <p:spPr>
            <a:xfrm>
              <a:off x="646189" y="2243981"/>
              <a:ext cx="2702366" cy="2702366"/>
            </a:xfrm>
            <a:prstGeom prst="ellipse">
              <a:avLst/>
            </a:prstGeom>
            <a:gradFill flip="none" rotWithShape="1">
              <a:gsLst>
                <a:gs pos="90000">
                  <a:schemeClr val="accent2">
                    <a:alpha val="50000"/>
                  </a:schemeClr>
                </a:gs>
                <a:gs pos="50000">
                  <a:schemeClr val="accent1">
                    <a:alpha val="10000"/>
                  </a:schemeClr>
                </a:gs>
                <a:gs pos="10000">
                  <a:schemeClr val="accent2">
                    <a:alpha val="50000"/>
                  </a:schemeClr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50500">
                    <a:schemeClr val="accent1">
                      <a:alpha val="0"/>
                    </a:schemeClr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/>
              <a:r>
                <a:rPr lang="zh-CN" altLang="en-US" dirty="0">
                  <a:sym typeface="Arial" panose="020B0604020202020204" pitchFamily="34" charset="0"/>
                </a:rPr>
                <a:t>实现测试流程的标准化</a:t>
              </a:r>
              <a:endParaRPr lang="en-US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id="{36092D80-C1C7-334B-4AF2-B854F25F7FC5}"/>
                </a:ext>
              </a:extLst>
            </p:cNvPr>
            <p:cNvGrpSpPr/>
            <p:nvPr/>
          </p:nvGrpSpPr>
          <p:grpSpPr>
            <a:xfrm>
              <a:off x="3871085" y="1044647"/>
              <a:ext cx="3702507" cy="1459946"/>
              <a:chOff x="3871085" y="609740"/>
              <a:chExt cx="3702507" cy="1459946"/>
            </a:xfrm>
          </p:grpSpPr>
          <p:grpSp>
            <p:nvGrpSpPr>
              <p:cNvPr id="27" name="组合 26">
                <a:extLst>
                  <a:ext uri="{FF2B5EF4-FFF2-40B4-BE49-F238E27FC236}">
                    <a16:creationId id="{8F738FEF-AE38-8D61-9AD4-4A86D05E0B17}"/>
                  </a:ext>
                </a:extLst>
              </p:cNvPr>
              <p:cNvGrpSpPr/>
              <p:nvPr/>
            </p:nvGrpSpPr>
            <p:grpSpPr>
              <a:xfrm>
                <a:off x="3871085" y="997874"/>
                <a:ext cx="757504" cy="757504"/>
                <a:chOff x="3871085" y="997874"/>
                <a:chExt cx="757504" cy="757504"/>
              </a:xfrm>
            </p:grpSpPr>
            <p:sp>
              <p:nvSpPr>
                <p:cNvPr id="47" name="islide-4-1">
                  <a:extLst>
                    <a:ext uri="{FF2B5EF4-FFF2-40B4-BE49-F238E27FC236}">
                      <a16:creationId id="{912B4AA5-0F66-9178-4886-9CE588829D05}"/>
                    </a:ext>
                  </a:extLst>
                </p:cNvPr>
                <p:cNvSpPr/>
                <p:nvPr/>
              </p:nvSpPr>
              <p:spPr>
                <a:xfrm>
                  <a:off x="3871085" y="997874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 flip="none" rotWithShape="1"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islide-4-7">
                  <a:extLst>
                    <a:ext uri="{FF2B5EF4-FFF2-40B4-BE49-F238E27FC236}">
                      <a16:creationId id="{EA694AD2-BC11-0D43-4F7E-B2C55939F4D8}"/>
                    </a:ext>
                  </a:extLst>
                </p:cNvPr>
                <p:cNvSpPr/>
                <p:nvPr/>
              </p:nvSpPr>
              <p:spPr>
                <a:xfrm flipH="1">
                  <a:off x="3871085" y="997874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islide-4-8">
                  <a:extLst>
                    <a:ext uri="{FF2B5EF4-FFF2-40B4-BE49-F238E27FC236}">
                      <a16:creationId id="{52B090AC-A5AD-8C81-BA07-F30A1DBAE99D}"/>
                    </a:ext>
                  </a:extLst>
                </p:cNvPr>
                <p:cNvSpPr/>
                <p:nvPr/>
              </p:nvSpPr>
              <p:spPr>
                <a:xfrm>
                  <a:off x="3892307" y="1019096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islide-4-9">
                  <a:extLst>
                    <a:ext uri="{FF2B5EF4-FFF2-40B4-BE49-F238E27FC236}">
                      <a16:creationId id="{DFE8E21F-3D45-4F97-6A7D-049C00A07885}"/>
                    </a:ext>
                  </a:extLst>
                </p:cNvPr>
                <p:cNvSpPr/>
                <p:nvPr/>
              </p:nvSpPr>
              <p:spPr>
                <a:xfrm flipV="1">
                  <a:off x="3892307" y="1019096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id="{45E7CAE4-53CD-6F13-140B-F61C868870D7}"/>
                  </a:ext>
                </a:extLst>
              </p:cNvPr>
              <p:cNvGrpSpPr/>
              <p:nvPr/>
            </p:nvGrpSpPr>
            <p:grpSpPr>
              <a:xfrm>
                <a:off x="3957759" y="609740"/>
                <a:ext cx="3615833" cy="1459946"/>
                <a:chOff x="3957759" y="609740"/>
                <a:chExt cx="3615833" cy="1459946"/>
              </a:xfrm>
            </p:grpSpPr>
            <p:sp>
              <p:nvSpPr>
                <p:cNvPr id="48" name="Number1">
                  <a:extLst>
                    <a:ext uri="{FF2B5EF4-FFF2-40B4-BE49-F238E27FC236}">
                      <a16:creationId id="{AA372047-DE98-F526-6E28-805F9B11A040}"/>
                    </a:ext>
                  </a:extLst>
                </p:cNvPr>
                <p:cNvSpPr/>
                <p:nvPr/>
              </p:nvSpPr>
              <p:spPr>
                <a:xfrm>
                  <a:off x="3957759" y="1084548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solidFill>
                        <a:srgbClr val="FFFFFF"/>
                      </a:solidFill>
                    </a:rPr>
                    <a:t>1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Bullet1">
                  <a:extLst>
                    <a:ext uri="{FF2B5EF4-FFF2-40B4-BE49-F238E27FC236}">
                      <a16:creationId id="{CB2B9BDE-1AB9-74D9-676F-FB9F3AACF6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54645" y="609740"/>
                  <a:ext cx="2918947" cy="69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系统需求分析</a:t>
                  </a:r>
                  <a:endParaRPr lang="en-US" dirty="0"/>
                </a:p>
              </p:txBody>
            </p:sp>
            <p:sp>
              <p:nvSpPr>
                <p:cNvPr id="78" name="Text1">
                  <a:extLst>
                    <a:ext uri="{FF2B5EF4-FFF2-40B4-BE49-F238E27FC236}">
                      <a16:creationId id="{4FFA25CA-EA47-A673-A44A-C56A5D107C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54645" y="1303515"/>
                  <a:ext cx="2918947" cy="7661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分析被测系统的功能和性能需求，确定测试范围</a:t>
                  </a:r>
                  <a:endParaRPr lang="en-US" dirty="0"/>
                </a:p>
              </p:txBody>
            </p:sp>
          </p:grpSp>
        </p:grpSp>
        <p:grpSp>
          <p:nvGrpSpPr>
            <p:cNvPr id="30" name="组合 29">
              <a:extLst>
                <a:ext uri="{FF2B5EF4-FFF2-40B4-BE49-F238E27FC236}">
                  <a16:creationId id="{19FB74F0-7FEC-2B68-59CC-96E598FB21B7}"/>
                </a:ext>
              </a:extLst>
            </p:cNvPr>
            <p:cNvGrpSpPr/>
            <p:nvPr/>
          </p:nvGrpSpPr>
          <p:grpSpPr>
            <a:xfrm>
              <a:off x="4667090" y="2912717"/>
              <a:ext cx="3476865" cy="1459946"/>
              <a:chOff x="4541916" y="1535069"/>
              <a:chExt cx="3476865" cy="1459946"/>
            </a:xfrm>
          </p:grpSpPr>
          <p:grpSp>
            <p:nvGrpSpPr>
              <p:cNvPr id="29" name="组合 28">
                <a:extLst>
                  <a:ext uri="{FF2B5EF4-FFF2-40B4-BE49-F238E27FC236}">
                    <a16:creationId id="{7D3049F6-A5F2-EE89-BE74-42D78391BCB9}"/>
                  </a:ext>
                </a:extLst>
              </p:cNvPr>
              <p:cNvGrpSpPr/>
              <p:nvPr/>
            </p:nvGrpSpPr>
            <p:grpSpPr>
              <a:xfrm>
                <a:off x="4541916" y="1923203"/>
                <a:ext cx="757504" cy="757504"/>
                <a:chOff x="4541916" y="1923203"/>
                <a:chExt cx="757504" cy="757504"/>
              </a:xfrm>
            </p:grpSpPr>
            <p:sp>
              <p:nvSpPr>
                <p:cNvPr id="336" name="islide-4-1">
                  <a:extLst>
                    <a:ext uri="{FF2B5EF4-FFF2-40B4-BE49-F238E27FC236}">
                      <a16:creationId id="{1E096DDA-9066-34D3-488F-5A5B21621A79}"/>
                    </a:ext>
                  </a:extLst>
                </p:cNvPr>
                <p:cNvSpPr/>
                <p:nvPr/>
              </p:nvSpPr>
              <p:spPr>
                <a:xfrm>
                  <a:off x="4541916" y="1923203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 flip="none" rotWithShape="1"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islide-4-7">
                  <a:extLst>
                    <a:ext uri="{FF2B5EF4-FFF2-40B4-BE49-F238E27FC236}">
                      <a16:creationId id="{788B8890-CC9D-DFFD-9ED8-B8453227A726}"/>
                    </a:ext>
                  </a:extLst>
                </p:cNvPr>
                <p:cNvSpPr/>
                <p:nvPr/>
              </p:nvSpPr>
              <p:spPr>
                <a:xfrm flipH="1">
                  <a:off x="4541916" y="1923203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islide-4-8">
                  <a:extLst>
                    <a:ext uri="{FF2B5EF4-FFF2-40B4-BE49-F238E27FC236}">
                      <a16:creationId id="{59C79FA5-9FFA-A87C-222F-382DA988A2FF}"/>
                    </a:ext>
                  </a:extLst>
                </p:cNvPr>
                <p:cNvSpPr/>
                <p:nvPr/>
              </p:nvSpPr>
              <p:spPr>
                <a:xfrm>
                  <a:off x="4563138" y="1944425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4" name="islide-4-9">
                  <a:extLst>
                    <a:ext uri="{FF2B5EF4-FFF2-40B4-BE49-F238E27FC236}">
                      <a16:creationId id="{09B7B20E-FC86-D461-9769-DD0DB3BBA4FC}"/>
                    </a:ext>
                  </a:extLst>
                </p:cNvPr>
                <p:cNvSpPr/>
                <p:nvPr/>
              </p:nvSpPr>
              <p:spPr>
                <a:xfrm flipV="1">
                  <a:off x="4563138" y="1944425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id="{86A4D0D9-C4E7-EED0-8A2D-FE243AA5C6CA}"/>
                  </a:ext>
                </a:extLst>
              </p:cNvPr>
              <p:cNvGrpSpPr/>
              <p:nvPr/>
            </p:nvGrpSpPr>
            <p:grpSpPr>
              <a:xfrm>
                <a:off x="4628590" y="1535069"/>
                <a:ext cx="3390191" cy="1459946"/>
                <a:chOff x="4628590" y="1535069"/>
                <a:chExt cx="3390191" cy="1459946"/>
              </a:xfrm>
            </p:grpSpPr>
            <p:sp>
              <p:nvSpPr>
                <p:cNvPr id="337" name="Number2">
                  <a:extLst>
                    <a:ext uri="{FF2B5EF4-FFF2-40B4-BE49-F238E27FC236}">
                      <a16:creationId id="{1C4C49E4-B5AC-7A6F-977A-E293738133A0}"/>
                    </a:ext>
                  </a:extLst>
                </p:cNvPr>
                <p:cNvSpPr/>
                <p:nvPr/>
              </p:nvSpPr>
              <p:spPr>
                <a:xfrm>
                  <a:off x="4628590" y="2009877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>
                      <a:solidFill>
                        <a:srgbClr val="FFFFFF"/>
                      </a:solidFill>
                    </a:rPr>
                    <a:t>2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4" name="Bullet2">
                  <a:extLst>
                    <a:ext uri="{FF2B5EF4-FFF2-40B4-BE49-F238E27FC236}">
                      <a16:creationId id="{36698597-3AE7-DAB4-CCC9-45870DDD02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25477" y="1535069"/>
                  <a:ext cx="2693304" cy="69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选择工具技术</a:t>
                  </a:r>
                  <a:endParaRPr lang="en-US" dirty="0"/>
                </a:p>
              </p:txBody>
            </p:sp>
            <p:sp>
              <p:nvSpPr>
                <p:cNvPr id="335" name="Text2">
                  <a:extLst>
                    <a:ext uri="{FF2B5EF4-FFF2-40B4-BE49-F238E27FC236}">
                      <a16:creationId id="{8FBC853F-1A62-1798-2E25-2ADC755CD6D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25477" y="2228844"/>
                  <a:ext cx="2693304" cy="7661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根据测试需求选择适合的自动化测试工具和技术</a:t>
                  </a:r>
                  <a:endParaRPr lang="en-US" dirty="0"/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id="{47C1CFBB-68B1-83B1-A686-CBCAFECE33C8}"/>
                </a:ext>
              </a:extLst>
            </p:cNvPr>
            <p:cNvGrpSpPr/>
            <p:nvPr/>
          </p:nvGrpSpPr>
          <p:grpSpPr>
            <a:xfrm>
              <a:off x="3817852" y="4780787"/>
              <a:ext cx="3702507" cy="1459946"/>
              <a:chOff x="3817852" y="5236384"/>
              <a:chExt cx="3702507" cy="1459946"/>
            </a:xfrm>
          </p:grpSpPr>
          <p:grpSp>
            <p:nvGrpSpPr>
              <p:cNvPr id="37" name="组合 36">
                <a:extLst>
                  <a:ext uri="{FF2B5EF4-FFF2-40B4-BE49-F238E27FC236}">
                    <a16:creationId id="{390375E1-A899-E621-1CB1-005966B65247}"/>
                  </a:ext>
                </a:extLst>
              </p:cNvPr>
              <p:cNvGrpSpPr/>
              <p:nvPr/>
            </p:nvGrpSpPr>
            <p:grpSpPr>
              <a:xfrm>
                <a:off x="3817852" y="5624518"/>
                <a:ext cx="757504" cy="757504"/>
                <a:chOff x="3817852" y="5624518"/>
                <a:chExt cx="757504" cy="757504"/>
              </a:xfrm>
            </p:grpSpPr>
            <p:sp>
              <p:nvSpPr>
                <p:cNvPr id="392" name="islide-4-1">
                  <a:extLst>
                    <a:ext uri="{FF2B5EF4-FFF2-40B4-BE49-F238E27FC236}">
                      <a16:creationId id="{CEE65D7F-EEF6-70D1-8C79-720B927D5C79}"/>
                    </a:ext>
                  </a:extLst>
                </p:cNvPr>
                <p:cNvSpPr/>
                <p:nvPr/>
              </p:nvSpPr>
              <p:spPr>
                <a:xfrm>
                  <a:off x="3817852" y="5624518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 flip="none" rotWithShape="1"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8" name="islide-4-7">
                  <a:extLst>
                    <a:ext uri="{FF2B5EF4-FFF2-40B4-BE49-F238E27FC236}">
                      <a16:creationId id="{9E9F1F7A-4596-B815-4A64-31FF91764984}"/>
                    </a:ext>
                  </a:extLst>
                </p:cNvPr>
                <p:cNvSpPr/>
                <p:nvPr/>
              </p:nvSpPr>
              <p:spPr>
                <a:xfrm flipH="1">
                  <a:off x="3817852" y="5624518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9" name="islide-4-8">
                  <a:extLst>
                    <a:ext uri="{FF2B5EF4-FFF2-40B4-BE49-F238E27FC236}">
                      <a16:creationId id="{F79F9A6E-C729-BEB8-1777-89B551B1D417}"/>
                    </a:ext>
                  </a:extLst>
                </p:cNvPr>
                <p:cNvSpPr/>
                <p:nvPr/>
              </p:nvSpPr>
              <p:spPr>
                <a:xfrm>
                  <a:off x="3839074" y="5645740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0" name="islide-4-9">
                  <a:extLst>
                    <a:ext uri="{FF2B5EF4-FFF2-40B4-BE49-F238E27FC236}">
                      <a16:creationId id="{80D4F913-59E1-3A12-EB73-4F8AACC0E034}"/>
                    </a:ext>
                  </a:extLst>
                </p:cNvPr>
                <p:cNvSpPr/>
                <p:nvPr/>
              </p:nvSpPr>
              <p:spPr>
                <a:xfrm flipV="1">
                  <a:off x="3839074" y="5645740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id="{06A3DE98-7F0D-6A86-0462-4382BAE9E4A0}"/>
                  </a:ext>
                </a:extLst>
              </p:cNvPr>
              <p:cNvGrpSpPr/>
              <p:nvPr/>
            </p:nvGrpSpPr>
            <p:grpSpPr>
              <a:xfrm>
                <a:off x="3904526" y="5236384"/>
                <a:ext cx="3615833" cy="1459946"/>
                <a:chOff x="3904526" y="5236384"/>
                <a:chExt cx="3615833" cy="1459946"/>
              </a:xfrm>
            </p:grpSpPr>
            <p:sp>
              <p:nvSpPr>
                <p:cNvPr id="393" name="Number3">
                  <a:extLst>
                    <a:ext uri="{FF2B5EF4-FFF2-40B4-BE49-F238E27FC236}">
                      <a16:creationId id="{D7CFF4D6-8FA4-EDFD-CB22-E2A76AB1CFBF}"/>
                    </a:ext>
                  </a:extLst>
                </p:cNvPr>
                <p:cNvSpPr/>
                <p:nvPr/>
              </p:nvSpPr>
              <p:spPr>
                <a:xfrm>
                  <a:off x="3904526" y="5711192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solidFill>
                        <a:srgbClr val="FFFFFF"/>
                      </a:solidFill>
                    </a:rPr>
                    <a:t>3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0" name="Bullet3">
                  <a:extLst>
                    <a:ext uri="{FF2B5EF4-FFF2-40B4-BE49-F238E27FC236}">
                      <a16:creationId id="{0BE0DD31-5CAA-0465-AE22-1AE977139A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412" y="5236384"/>
                  <a:ext cx="2918947" cy="69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环境配置步骤</a:t>
                  </a:r>
                  <a:endParaRPr lang="en-US" dirty="0"/>
                </a:p>
              </p:txBody>
            </p:sp>
            <p:sp>
              <p:nvSpPr>
                <p:cNvPr id="391" name="Text3">
                  <a:extLst>
                    <a:ext uri="{FF2B5EF4-FFF2-40B4-BE49-F238E27FC236}">
                      <a16:creationId id="{9C549F68-C475-BB27-E0D5-E80357C0E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412" y="5930159"/>
                  <a:ext cx="2918947" cy="7661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详细说明自动化测试环境的配置过程和必备组件</a:t>
                  </a:r>
                  <a:endParaRPr lang="en-US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id="{49EDAAE8-A41E-6680-ED4F-FACD534ADF2D}"/>
                </a:ext>
              </a:extLst>
            </p:cNvPr>
            <p:cNvGrpSpPr/>
            <p:nvPr/>
          </p:nvGrpSpPr>
          <p:grpSpPr>
            <a:xfrm>
              <a:off x="7648047" y="1028700"/>
              <a:ext cx="3702507" cy="1487144"/>
              <a:chOff x="7456485" y="630301"/>
              <a:chExt cx="3702507" cy="1487144"/>
            </a:xfrm>
          </p:grpSpPr>
          <p:sp>
            <p:nvSpPr>
              <p:cNvPr id="495" name="islide-4-1">
                <a:extLst>
                  <a:ext uri="{FF2B5EF4-FFF2-40B4-BE49-F238E27FC236}">
                    <a16:creationId id="{A7F75B6B-0EE2-DBBE-7378-06CFB13607D9}"/>
                  </a:ext>
                </a:extLst>
              </p:cNvPr>
              <p:cNvSpPr/>
              <p:nvPr/>
            </p:nvSpPr>
            <p:spPr>
              <a:xfrm>
                <a:off x="7456485" y="997874"/>
                <a:ext cx="757504" cy="757504"/>
              </a:xfrm>
              <a:prstGeom prst="blockArc">
                <a:avLst>
                  <a:gd name="adj1" fmla="val 18257164"/>
                  <a:gd name="adj2" fmla="val 3319074"/>
                  <a:gd name="adj3" fmla="val 5612"/>
                </a:avLst>
              </a:prstGeom>
              <a:gradFill flip="none" rotWithShape="1">
                <a:gsLst>
                  <a:gs pos="20000">
                    <a:schemeClr val="accent2">
                      <a:lumMod val="60000"/>
                      <a:lumOff val="40000"/>
                    </a:schemeClr>
                  </a:gs>
                  <a:gs pos="85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1" name="islide-4-7">
                <a:extLst>
                  <a:ext uri="{FF2B5EF4-FFF2-40B4-BE49-F238E27FC236}">
                    <a16:creationId id="{1736146C-5A98-A3DA-88A0-654FD76B657B}"/>
                  </a:ext>
                </a:extLst>
              </p:cNvPr>
              <p:cNvSpPr/>
              <p:nvPr/>
            </p:nvSpPr>
            <p:spPr>
              <a:xfrm flipH="1">
                <a:off x="7456485" y="997874"/>
                <a:ext cx="757504" cy="757504"/>
              </a:xfrm>
              <a:prstGeom prst="blockArc">
                <a:avLst>
                  <a:gd name="adj1" fmla="val 18257164"/>
                  <a:gd name="adj2" fmla="val 3319074"/>
                  <a:gd name="adj3" fmla="val 5612"/>
                </a:avLst>
              </a:prstGeom>
              <a:gradFill>
                <a:gsLst>
                  <a:gs pos="20000">
                    <a:schemeClr val="accent2">
                      <a:lumMod val="60000"/>
                      <a:lumOff val="40000"/>
                    </a:schemeClr>
                  </a:gs>
                  <a:gs pos="85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2" name="islide-4-8">
                <a:extLst>
                  <a:ext uri="{FF2B5EF4-FFF2-40B4-BE49-F238E27FC236}">
                    <a16:creationId id="{C61DCC1B-33F2-14A3-59C0-66E4A275427F}"/>
                  </a:ext>
                </a:extLst>
              </p:cNvPr>
              <p:cNvSpPr/>
              <p:nvPr/>
            </p:nvSpPr>
            <p:spPr>
              <a:xfrm>
                <a:off x="7477707" y="1019096"/>
                <a:ext cx="715059" cy="715059"/>
              </a:xfrm>
              <a:prstGeom prst="arc">
                <a:avLst>
                  <a:gd name="adj1" fmla="val 14255596"/>
                  <a:gd name="adj2" fmla="val 18088074"/>
                </a:avLst>
              </a:prstGeom>
              <a:noFill/>
              <a:ln w="19050">
                <a:gradFill flip="none" rotWithShape="1">
                  <a:gsLst>
                    <a:gs pos="2000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3" name="islide-4-9">
                <a:extLst>
                  <a:ext uri="{FF2B5EF4-FFF2-40B4-BE49-F238E27FC236}">
                    <a16:creationId id="{F34BC552-AD81-29FC-424B-906DC4283DBC}"/>
                  </a:ext>
                </a:extLst>
              </p:cNvPr>
              <p:cNvSpPr/>
              <p:nvPr/>
            </p:nvSpPr>
            <p:spPr>
              <a:xfrm flipV="1">
                <a:off x="7477707" y="1019096"/>
                <a:ext cx="715059" cy="715059"/>
              </a:xfrm>
              <a:prstGeom prst="arc">
                <a:avLst>
                  <a:gd name="adj1" fmla="val 14255596"/>
                  <a:gd name="adj2" fmla="val 18088074"/>
                </a:avLst>
              </a:prstGeom>
              <a:noFill/>
              <a:ln w="19050">
                <a:gradFill flip="none" rotWithShape="1">
                  <a:gsLst>
                    <a:gs pos="20000">
                      <a:schemeClr val="accent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id="{BB39C1F8-28AF-781E-B0D8-73EFB30EA314}"/>
                  </a:ext>
                </a:extLst>
              </p:cNvPr>
              <p:cNvGrpSpPr/>
              <p:nvPr/>
            </p:nvGrpSpPr>
            <p:grpSpPr>
              <a:xfrm>
                <a:off x="7543159" y="630301"/>
                <a:ext cx="3615833" cy="1487144"/>
                <a:chOff x="7543159" y="630301"/>
                <a:chExt cx="3615833" cy="1487144"/>
              </a:xfrm>
            </p:grpSpPr>
            <p:sp>
              <p:nvSpPr>
                <p:cNvPr id="496" name="Number4">
                  <a:extLst>
                    <a:ext uri="{FF2B5EF4-FFF2-40B4-BE49-F238E27FC236}">
                      <a16:creationId id="{8E4FAD38-BC5B-93A3-8859-90B3128F2545}"/>
                    </a:ext>
                  </a:extLst>
                </p:cNvPr>
                <p:cNvSpPr/>
                <p:nvPr/>
              </p:nvSpPr>
              <p:spPr>
                <a:xfrm>
                  <a:off x="7543159" y="1084548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solidFill>
                        <a:srgbClr val="FFFFFF"/>
                      </a:solidFill>
                    </a:rPr>
                    <a:t>4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3" name="Bullet4">
                  <a:extLst>
                    <a:ext uri="{FF2B5EF4-FFF2-40B4-BE49-F238E27FC236}">
                      <a16:creationId id="{5C695C79-CEF3-05A6-15ED-364F94B3F1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40045" y="630301"/>
                  <a:ext cx="2918947" cy="673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数据准备流程</a:t>
                  </a:r>
                  <a:endParaRPr lang="en-US" dirty="0"/>
                </a:p>
              </p:txBody>
            </p:sp>
            <p:sp>
              <p:nvSpPr>
                <p:cNvPr id="494" name="Text4">
                  <a:extLst>
                    <a:ext uri="{FF2B5EF4-FFF2-40B4-BE49-F238E27FC236}">
                      <a16:creationId id="{6435D27F-43B1-B9B1-F732-9B093271A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40045" y="1303515"/>
                  <a:ext cx="2918947" cy="813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准备测试所需的数据和环境，包括测试用例和数据生成</a:t>
                  </a:r>
                  <a:endParaRPr lang="en-US" dirty="0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id="{89D7B3D1-9858-6C44-12E2-30A09B18E376}"/>
                </a:ext>
              </a:extLst>
            </p:cNvPr>
            <p:cNvGrpSpPr/>
            <p:nvPr/>
          </p:nvGrpSpPr>
          <p:grpSpPr>
            <a:xfrm>
              <a:off x="8247698" y="2907108"/>
              <a:ext cx="3271202" cy="1487144"/>
              <a:chOff x="8127316" y="1555630"/>
              <a:chExt cx="3271202" cy="1487144"/>
            </a:xfrm>
          </p:grpSpPr>
          <p:grpSp>
            <p:nvGrpSpPr>
              <p:cNvPr id="40" name="组合 39">
                <a:extLst>
                  <a:ext uri="{FF2B5EF4-FFF2-40B4-BE49-F238E27FC236}">
                    <a16:creationId id="{A4068394-2CBF-66DC-E8DB-30FFB3CD8DD4}"/>
                  </a:ext>
                </a:extLst>
              </p:cNvPr>
              <p:cNvGrpSpPr/>
              <p:nvPr/>
            </p:nvGrpSpPr>
            <p:grpSpPr>
              <a:xfrm>
                <a:off x="8127316" y="1923203"/>
                <a:ext cx="757504" cy="757504"/>
                <a:chOff x="8127316" y="1923203"/>
                <a:chExt cx="757504" cy="757504"/>
              </a:xfrm>
            </p:grpSpPr>
            <p:sp>
              <p:nvSpPr>
                <p:cNvPr id="509" name="islide-4-1">
                  <a:extLst>
                    <a:ext uri="{FF2B5EF4-FFF2-40B4-BE49-F238E27FC236}">
                      <a16:creationId id="{63801F5E-9D8B-1402-DE50-D397D5833A36}"/>
                    </a:ext>
                  </a:extLst>
                </p:cNvPr>
                <p:cNvSpPr/>
                <p:nvPr/>
              </p:nvSpPr>
              <p:spPr>
                <a:xfrm>
                  <a:off x="8127316" y="1923203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 flip="none" rotWithShape="1"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5" name="islide-4-7">
                  <a:extLst>
                    <a:ext uri="{FF2B5EF4-FFF2-40B4-BE49-F238E27FC236}">
                      <a16:creationId id="{F3A56FA7-9FB1-FFA5-3F09-B78BE1C38CD9}"/>
                    </a:ext>
                  </a:extLst>
                </p:cNvPr>
                <p:cNvSpPr/>
                <p:nvPr/>
              </p:nvSpPr>
              <p:spPr>
                <a:xfrm flipH="1">
                  <a:off x="8127316" y="1923203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6" name="islide-4-8">
                  <a:extLst>
                    <a:ext uri="{FF2B5EF4-FFF2-40B4-BE49-F238E27FC236}">
                      <a16:creationId id="{F70DAE5C-8C48-183A-6772-8808E1A9C844}"/>
                    </a:ext>
                  </a:extLst>
                </p:cNvPr>
                <p:cNvSpPr/>
                <p:nvPr/>
              </p:nvSpPr>
              <p:spPr>
                <a:xfrm>
                  <a:off x="8148538" y="1944425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7" name="islide-4-9">
                  <a:extLst>
                    <a:ext uri="{FF2B5EF4-FFF2-40B4-BE49-F238E27FC236}">
                      <a16:creationId id="{9C22E1AB-4237-81FA-0728-964F4B2A5650}"/>
                    </a:ext>
                  </a:extLst>
                </p:cNvPr>
                <p:cNvSpPr/>
                <p:nvPr/>
              </p:nvSpPr>
              <p:spPr>
                <a:xfrm flipV="1">
                  <a:off x="8148538" y="1944425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id="{32D0E17E-0F9C-28EA-1A24-CDA24F108380}"/>
                  </a:ext>
                </a:extLst>
              </p:cNvPr>
              <p:cNvGrpSpPr/>
              <p:nvPr/>
            </p:nvGrpSpPr>
            <p:grpSpPr>
              <a:xfrm>
                <a:off x="8213990" y="1555630"/>
                <a:ext cx="3184528" cy="1487144"/>
                <a:chOff x="8213990" y="1555630"/>
                <a:chExt cx="3184528" cy="1487144"/>
              </a:xfrm>
            </p:grpSpPr>
            <p:sp>
              <p:nvSpPr>
                <p:cNvPr id="510" name="Number5">
                  <a:extLst>
                    <a:ext uri="{FF2B5EF4-FFF2-40B4-BE49-F238E27FC236}">
                      <a16:creationId id="{AD4DD87B-ED81-E047-A44D-E8E81B0EBD75}"/>
                    </a:ext>
                  </a:extLst>
                </p:cNvPr>
                <p:cNvSpPr/>
                <p:nvPr/>
              </p:nvSpPr>
              <p:spPr>
                <a:xfrm>
                  <a:off x="8213990" y="2009877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solidFill>
                        <a:srgbClr val="FFFFFF"/>
                      </a:solidFill>
                    </a:rPr>
                    <a:t>5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7" name="Bullet5">
                  <a:extLst>
                    <a:ext uri="{FF2B5EF4-FFF2-40B4-BE49-F238E27FC236}">
                      <a16:creationId id="{28FD6E1C-EBA4-6710-82D0-739B272503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910877" y="1555630"/>
                  <a:ext cx="2487641" cy="673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接口协议定义</a:t>
                  </a:r>
                  <a:endParaRPr lang="en-US" dirty="0"/>
                </a:p>
              </p:txBody>
            </p:sp>
            <p:sp>
              <p:nvSpPr>
                <p:cNvPr id="508" name="Text5">
                  <a:extLst>
                    <a:ext uri="{FF2B5EF4-FFF2-40B4-BE49-F238E27FC236}">
                      <a16:creationId id="{645127E2-C334-B769-BDD6-2084CB6EF7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910877" y="2228844"/>
                  <a:ext cx="2487641" cy="813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定义系统各组件间交互的接口和协议，确保测试数据正确流转</a:t>
                  </a:r>
                  <a:endParaRPr lang="en-US" dirty="0"/>
                </a:p>
              </p:txBody>
            </p:sp>
          </p:grpSp>
        </p:grpSp>
        <p:grpSp>
          <p:nvGrpSpPr>
            <p:cNvPr id="62" name="组合 61">
              <a:extLst>
                <a:ext uri="{FF2B5EF4-FFF2-40B4-BE49-F238E27FC236}">
                  <a16:creationId id="{1B2A732F-A55F-6AF8-0D33-71693902C487}"/>
                </a:ext>
              </a:extLst>
            </p:cNvPr>
            <p:cNvGrpSpPr/>
            <p:nvPr/>
          </p:nvGrpSpPr>
          <p:grpSpPr>
            <a:xfrm>
              <a:off x="7594814" y="4785514"/>
              <a:ext cx="3702507" cy="1487144"/>
              <a:chOff x="7403252" y="5256945"/>
              <a:chExt cx="3702507" cy="1487144"/>
            </a:xfrm>
          </p:grpSpPr>
          <p:grpSp>
            <p:nvGrpSpPr>
              <p:cNvPr id="61" name="组合 60">
                <a:extLst>
                  <a:ext uri="{FF2B5EF4-FFF2-40B4-BE49-F238E27FC236}">
                    <a16:creationId id="{9B55AEA9-F35F-12E4-A98E-68AC59CF7558}"/>
                  </a:ext>
                </a:extLst>
              </p:cNvPr>
              <p:cNvGrpSpPr/>
              <p:nvPr/>
            </p:nvGrpSpPr>
            <p:grpSpPr>
              <a:xfrm>
                <a:off x="7403252" y="5624518"/>
                <a:ext cx="757504" cy="757504"/>
                <a:chOff x="7403252" y="5624518"/>
                <a:chExt cx="757504" cy="757504"/>
              </a:xfrm>
            </p:grpSpPr>
            <p:sp>
              <p:nvSpPr>
                <p:cNvPr id="565" name="islide-4-1">
                  <a:extLst>
                    <a:ext uri="{FF2B5EF4-FFF2-40B4-BE49-F238E27FC236}">
                      <a16:creationId id="{A022312B-6F4D-A9F2-2F35-785AF51C36A8}"/>
                    </a:ext>
                  </a:extLst>
                </p:cNvPr>
                <p:cNvSpPr/>
                <p:nvPr/>
              </p:nvSpPr>
              <p:spPr>
                <a:xfrm>
                  <a:off x="7403252" y="5624518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 flip="none" rotWithShape="1"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1" name="islide-4-7">
                  <a:extLst>
                    <a:ext uri="{FF2B5EF4-FFF2-40B4-BE49-F238E27FC236}">
                      <a16:creationId id="{D32118E2-5E38-FED0-3F8A-1FD747CC5CD2}"/>
                    </a:ext>
                  </a:extLst>
                </p:cNvPr>
                <p:cNvSpPr/>
                <p:nvPr/>
              </p:nvSpPr>
              <p:spPr>
                <a:xfrm flipH="1">
                  <a:off x="7403252" y="5624518"/>
                  <a:ext cx="757504" cy="757504"/>
                </a:xfrm>
                <a:prstGeom prst="blockArc">
                  <a:avLst>
                    <a:gd name="adj1" fmla="val 18257164"/>
                    <a:gd name="adj2" fmla="val 3319074"/>
                    <a:gd name="adj3" fmla="val 5612"/>
                  </a:avLst>
                </a:prstGeom>
                <a:gradFill>
                  <a:gsLst>
                    <a:gs pos="20000">
                      <a:schemeClr val="accent2">
                        <a:lumMod val="60000"/>
                        <a:lumOff val="40000"/>
                      </a:schemeClr>
                    </a:gs>
                    <a:gs pos="85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2" name="islide-4-8">
                  <a:extLst>
                    <a:ext uri="{FF2B5EF4-FFF2-40B4-BE49-F238E27FC236}">
                      <a16:creationId id="{98C09635-DEA3-A775-5BE9-9B0F22C2AE87}"/>
                    </a:ext>
                  </a:extLst>
                </p:cNvPr>
                <p:cNvSpPr/>
                <p:nvPr/>
              </p:nvSpPr>
              <p:spPr>
                <a:xfrm>
                  <a:off x="7424474" y="5645740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3" name="islide-4-9">
                  <a:extLst>
                    <a:ext uri="{FF2B5EF4-FFF2-40B4-BE49-F238E27FC236}">
                      <a16:creationId id="{CF5416F5-2C5B-5273-C899-A089E3B76EBC}"/>
                    </a:ext>
                  </a:extLst>
                </p:cNvPr>
                <p:cNvSpPr/>
                <p:nvPr/>
              </p:nvSpPr>
              <p:spPr>
                <a:xfrm flipV="1">
                  <a:off x="7424474" y="5645740"/>
                  <a:ext cx="715059" cy="715059"/>
                </a:xfrm>
                <a:prstGeom prst="arc">
                  <a:avLst>
                    <a:gd name="adj1" fmla="val 14255596"/>
                    <a:gd name="adj2" fmla="val 18088074"/>
                  </a:avLst>
                </a:prstGeom>
                <a:noFill/>
                <a:ln w="19050">
                  <a:gradFill flip="none" rotWithShape="1">
                    <a:gsLst>
                      <a:gs pos="20000">
                        <a:schemeClr val="accent1"/>
                      </a:gs>
                      <a:gs pos="100000">
                        <a:schemeClr val="accent2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id="{A031651E-9D4B-0C59-4A88-6A7F3B89C8FE}"/>
                  </a:ext>
                </a:extLst>
              </p:cNvPr>
              <p:cNvGrpSpPr/>
              <p:nvPr/>
            </p:nvGrpSpPr>
            <p:grpSpPr>
              <a:xfrm>
                <a:off x="7489926" y="5256945"/>
                <a:ext cx="3615833" cy="1487144"/>
                <a:chOff x="7489926" y="5256945"/>
                <a:chExt cx="3615833" cy="1487144"/>
              </a:xfrm>
            </p:grpSpPr>
            <p:sp>
              <p:nvSpPr>
                <p:cNvPr id="566" name="Number6">
                  <a:extLst>
                    <a:ext uri="{FF2B5EF4-FFF2-40B4-BE49-F238E27FC236}">
                      <a16:creationId id="{926D8369-5F5C-C3B8-AC8B-0373CA71237E}"/>
                    </a:ext>
                  </a:extLst>
                </p:cNvPr>
                <p:cNvSpPr/>
                <p:nvPr/>
              </p:nvSpPr>
              <p:spPr>
                <a:xfrm>
                  <a:off x="7489926" y="5711192"/>
                  <a:ext cx="584157" cy="584157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accent1"/>
                    </a:gs>
                    <a:gs pos="0">
                      <a:schemeClr val="accent2">
                        <a:alpha val="90000"/>
                      </a:schemeClr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500">
                        <a:schemeClr val="accent1">
                          <a:alpha val="0"/>
                        </a:schemeClr>
                      </a:gs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solidFill>
                        <a:srgbClr val="FFFFFF"/>
                      </a:solidFill>
                    </a:rPr>
                    <a:t>6</a:t>
                  </a:r>
                  <a:endParaRPr lang="zh-CN" altLang="en-US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3" name="Bullet6">
                  <a:extLst>
                    <a:ext uri="{FF2B5EF4-FFF2-40B4-BE49-F238E27FC236}">
                      <a16:creationId id="{205FBE18-9C3C-A473-6E39-EF920D7FEF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86812" y="5256945"/>
                  <a:ext cx="2918947" cy="673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环境持续管理</a:t>
                  </a:r>
                  <a:endParaRPr lang="en-US" dirty="0"/>
                </a:p>
              </p:txBody>
            </p:sp>
            <p:sp>
              <p:nvSpPr>
                <p:cNvPr id="564" name="Text6">
                  <a:extLst>
                    <a:ext uri="{FF2B5EF4-FFF2-40B4-BE49-F238E27FC236}">
                      <a16:creationId id="{5F61E47B-7532-23B8-2E78-BE1518BDCA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86812" y="5930159"/>
                  <a:ext cx="2918947" cy="813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设计环境更新和维护的策略，确保环境长期稳定和安全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数据自动化回归测试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保障业务流程的正确性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创建可重复测试用例</a:t>
            </a:r>
            <a:endParaRPr lang="en-US" dirty="0"/>
          </a:p>
        </p:txBody>
      </p:sp>
      <p:grpSp>
        <p:nvGrpSpPr>
          <p:cNvPr id="25" name="dd42758f-72ee-464f-a10b-b7c5007e8bab.source.8.zh-Hans.pptx">
            <a:extLst>
              <a:ext uri="{FF2B5EF4-FFF2-40B4-BE49-F238E27FC236}">
                <a16:creationId id="{19F5A676-3EF9-C71A-D8EC-2633E6331531}"/>
              </a:ext>
            </a:extLst>
          </p:cNvPr>
          <p:cNvGrpSpPr/>
          <p:nvPr/>
        </p:nvGrpSpPr>
        <p:grpSpPr>
          <a:xfrm>
            <a:off x="663820" y="1130300"/>
            <a:ext cx="10855080" cy="4841315"/>
            <a:chOff x="663820" y="1130300"/>
            <a:chExt cx="10855080" cy="4841315"/>
          </a:xfrm>
        </p:grpSpPr>
        <p:grpSp>
          <p:nvGrpSpPr>
            <p:cNvPr id="24" name="组合 23">
              <a:extLst>
                <a:ext uri="{FF2B5EF4-FFF2-40B4-BE49-F238E27FC236}">
                  <a16:creationId id="{D9E229A5-4F26-7C50-5F7A-B37985028B2D}"/>
                </a:ext>
              </a:extLst>
            </p:cNvPr>
            <p:cNvGrpSpPr/>
            <p:nvPr/>
          </p:nvGrpSpPr>
          <p:grpSpPr>
            <a:xfrm>
              <a:off x="663820" y="2003985"/>
              <a:ext cx="10855080" cy="3967630"/>
              <a:chOff x="663820" y="2003985"/>
              <a:chExt cx="10855080" cy="3967630"/>
            </a:xfrm>
          </p:grpSpPr>
          <p:grpSp>
            <p:nvGrpSpPr>
              <p:cNvPr id="6" name="组合 5">
                <a:extLst>
                  <a:ext uri="{FF2B5EF4-FFF2-40B4-BE49-F238E27FC236}">
                    <a16:creationId id="{140D5631-3F5B-C37C-0532-932DA23253F9}"/>
                  </a:ext>
                </a:extLst>
              </p:cNvPr>
              <p:cNvGrpSpPr/>
              <p:nvPr/>
            </p:nvGrpSpPr>
            <p:grpSpPr>
              <a:xfrm>
                <a:off x="663820" y="2003985"/>
                <a:ext cx="2648277" cy="817460"/>
                <a:chOff x="663820" y="2003985"/>
                <a:chExt cx="2648277" cy="817460"/>
              </a:xfrm>
            </p:grpSpPr>
            <p:sp>
              <p:nvSpPr>
                <p:cNvPr id="125" name="Bullet1">
                  <a:extLst>
                    <a:ext uri="{FF2B5EF4-FFF2-40B4-BE49-F238E27FC236}">
                      <a16:creationId id="{5E04A6A7-11E0-F344-95A6-C5CA6ACC4386}"/>
                    </a:ext>
                  </a:extLst>
                </p:cNvPr>
                <p:cNvSpPr txBox="1"/>
                <p:nvPr/>
              </p:nvSpPr>
              <p:spPr>
                <a:xfrm flipH="1">
                  <a:off x="901431" y="2182750"/>
                  <a:ext cx="2410666" cy="63869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>
                      <a:solidFill>
                        <a:srgbClr val="FFFFFF"/>
                      </a:solidFill>
                    </a:rPr>
                    <a:t>确定测试范围</a:t>
                  </a:r>
                  <a:endParaRPr lang="en-US" dirty="0"/>
                </a:p>
              </p:txBody>
            </p:sp>
            <p:grpSp>
              <p:nvGrpSpPr>
                <p:cNvPr id="126" name="组合 125">
                  <a:extLst>
                    <a:ext uri="{FF2B5EF4-FFF2-40B4-BE49-F238E27FC236}">
                      <a16:creationId id="{7728CC79-72B2-B4F2-1FA9-9C2B1AD7AA48}"/>
                    </a:ext>
                  </a:extLst>
                </p:cNvPr>
                <p:cNvGrpSpPr/>
                <p:nvPr/>
              </p:nvGrpSpPr>
              <p:grpSpPr>
                <a:xfrm>
                  <a:off x="663820" y="2003985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127" name="矩形: 圆角 126">
                    <a:extLst>
                      <a:ext uri="{FF2B5EF4-FFF2-40B4-BE49-F238E27FC236}">
                        <a16:creationId id="{30D15A8C-9736-DF4B-0A8A-AFE01EF7236C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8" name="任意多边形: 形状 127">
                    <a:extLst>
                      <a:ext uri="{FF2B5EF4-FFF2-40B4-BE49-F238E27FC236}">
                        <a16:creationId id="{6F582144-7335-79F0-BD5B-6E1E62E49564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7" name="组合 6">
                <a:extLst>
                  <a:ext uri="{FF2B5EF4-FFF2-40B4-BE49-F238E27FC236}">
                    <a16:creationId id="{246FFECC-17B7-DC0F-AB5C-31308F294E2E}"/>
                  </a:ext>
                </a:extLst>
              </p:cNvPr>
              <p:cNvGrpSpPr/>
              <p:nvPr/>
            </p:nvGrpSpPr>
            <p:grpSpPr>
              <a:xfrm>
                <a:off x="663820" y="3054042"/>
                <a:ext cx="2648277" cy="817460"/>
                <a:chOff x="663820" y="3054042"/>
                <a:chExt cx="2648277" cy="817460"/>
              </a:xfrm>
            </p:grpSpPr>
            <p:sp>
              <p:nvSpPr>
                <p:cNvPr id="121" name="Bullet2">
                  <a:extLst>
                    <a:ext uri="{FF2B5EF4-FFF2-40B4-BE49-F238E27FC236}">
                      <a16:creationId id="{BF4E6616-E8E4-FA30-3C85-B1704975749E}"/>
                    </a:ext>
                  </a:extLst>
                </p:cNvPr>
                <p:cNvSpPr txBox="1"/>
                <p:nvPr/>
              </p:nvSpPr>
              <p:spPr>
                <a:xfrm flipH="1">
                  <a:off x="901431" y="3232807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设计用例模板</a:t>
                  </a:r>
                  <a:endParaRPr lang="en-US" dirty="0"/>
                </a:p>
              </p:txBody>
            </p:sp>
            <p:grpSp>
              <p:nvGrpSpPr>
                <p:cNvPr id="122" name="组合 121">
                  <a:extLst>
                    <a:ext uri="{FF2B5EF4-FFF2-40B4-BE49-F238E27FC236}">
                      <a16:creationId id="{220CCAF8-6BB7-5A74-4A0F-A5A523BFF537}"/>
                    </a:ext>
                  </a:extLst>
                </p:cNvPr>
                <p:cNvGrpSpPr/>
                <p:nvPr/>
              </p:nvGrpSpPr>
              <p:grpSpPr>
                <a:xfrm>
                  <a:off x="663820" y="3054042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id="{AFF1C9BC-CA06-4B84-1167-DE24EC53141A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4" name="任意多边形: 形状 123">
                    <a:extLst>
                      <a:ext uri="{FF2B5EF4-FFF2-40B4-BE49-F238E27FC236}">
                        <a16:creationId id="{99AC20FB-2BA7-BE0B-75B3-F791D362149E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17" name="组合 16">
                <a:extLst>
                  <a:ext uri="{FF2B5EF4-FFF2-40B4-BE49-F238E27FC236}">
                    <a16:creationId id="{60B3D318-9D87-4591-01A3-65CC00C69479}"/>
                  </a:ext>
                </a:extLst>
              </p:cNvPr>
              <p:cNvGrpSpPr/>
              <p:nvPr/>
            </p:nvGrpSpPr>
            <p:grpSpPr>
              <a:xfrm>
                <a:off x="663820" y="4104099"/>
                <a:ext cx="2648277" cy="817460"/>
                <a:chOff x="663820" y="4104099"/>
                <a:chExt cx="2648277" cy="817460"/>
              </a:xfrm>
            </p:grpSpPr>
            <p:sp>
              <p:nvSpPr>
                <p:cNvPr id="117" name="Bullet3">
                  <a:extLst>
                    <a:ext uri="{FF2B5EF4-FFF2-40B4-BE49-F238E27FC236}">
                      <a16:creationId id="{1DAAD7FC-C4FC-C1E8-69F2-F7A2CF46B496}"/>
                    </a:ext>
                  </a:extLst>
                </p:cNvPr>
                <p:cNvSpPr txBox="1"/>
                <p:nvPr/>
              </p:nvSpPr>
              <p:spPr>
                <a:xfrm flipH="1">
                  <a:off x="901431" y="4282864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数据驱动方法</a:t>
                  </a:r>
                  <a:endParaRPr lang="en-US" dirty="0"/>
                </a:p>
              </p:txBody>
            </p:sp>
            <p:grpSp>
              <p:nvGrpSpPr>
                <p:cNvPr id="118" name="组合 117">
                  <a:extLst>
                    <a:ext uri="{FF2B5EF4-FFF2-40B4-BE49-F238E27FC236}">
                      <a16:creationId id="{5591CFEE-64F6-F5CF-E097-085786D1AEB0}"/>
                    </a:ext>
                  </a:extLst>
                </p:cNvPr>
                <p:cNvGrpSpPr/>
                <p:nvPr/>
              </p:nvGrpSpPr>
              <p:grpSpPr>
                <a:xfrm>
                  <a:off x="663820" y="4104099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id="{4B0C20B4-A107-ACA1-BBD1-0BCA2337EFD0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0" name="任意多边形: 形状 119">
                    <a:extLst>
                      <a:ext uri="{FF2B5EF4-FFF2-40B4-BE49-F238E27FC236}">
                        <a16:creationId id="{5852A39E-4411-D3B9-9E62-D53C9F3B349E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id="{B80ADCF6-E6AB-7866-99A4-579C3AEE3365}"/>
                  </a:ext>
                </a:extLst>
              </p:cNvPr>
              <p:cNvGrpSpPr/>
              <p:nvPr/>
            </p:nvGrpSpPr>
            <p:grpSpPr>
              <a:xfrm>
                <a:off x="663820" y="5154155"/>
                <a:ext cx="2648277" cy="817460"/>
                <a:chOff x="663820" y="5154155"/>
                <a:chExt cx="2648277" cy="817460"/>
              </a:xfrm>
            </p:grpSpPr>
            <p:sp>
              <p:nvSpPr>
                <p:cNvPr id="113" name="Bullet4">
                  <a:extLst>
                    <a:ext uri="{FF2B5EF4-FFF2-40B4-BE49-F238E27FC236}">
                      <a16:creationId id="{CD8E4DF2-7EF6-1045-59B9-6B2248FBBAF1}"/>
                    </a:ext>
                  </a:extLst>
                </p:cNvPr>
                <p:cNvSpPr txBox="1"/>
                <p:nvPr/>
              </p:nvSpPr>
              <p:spPr>
                <a:xfrm flipH="1">
                  <a:off x="901431" y="5332920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代码编写规范</a:t>
                  </a:r>
                  <a:endParaRPr lang="en-US" dirty="0"/>
                </a:p>
              </p:txBody>
            </p:sp>
            <p:grpSp>
              <p:nvGrpSpPr>
                <p:cNvPr id="114" name="组合 113">
                  <a:extLst>
                    <a:ext uri="{FF2B5EF4-FFF2-40B4-BE49-F238E27FC236}">
                      <a16:creationId id="{C4F49ECC-B235-1854-083D-A1DE74B67C3B}"/>
                    </a:ext>
                  </a:extLst>
                </p:cNvPr>
                <p:cNvGrpSpPr/>
                <p:nvPr/>
              </p:nvGrpSpPr>
              <p:grpSpPr>
                <a:xfrm>
                  <a:off x="663820" y="5154155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115" name="矩形: 圆角 114">
                    <a:extLst>
                      <a:ext uri="{FF2B5EF4-FFF2-40B4-BE49-F238E27FC236}">
                        <a16:creationId id="{8353356C-E3F2-A124-1556-7C33C9B2C7FB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6" name="任意多边形: 形状 115">
                    <a:extLst>
                      <a:ext uri="{FF2B5EF4-FFF2-40B4-BE49-F238E27FC236}">
                        <a16:creationId id="{50F35576-1CF6-6AB0-154B-EEA1FFE207DB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id="{F9B498C8-B82C-8F99-AFA9-D27946AC8EEE}"/>
                  </a:ext>
                </a:extLst>
              </p:cNvPr>
              <p:cNvGrpSpPr/>
              <p:nvPr/>
            </p:nvGrpSpPr>
            <p:grpSpPr>
              <a:xfrm>
                <a:off x="8870623" y="2003985"/>
                <a:ext cx="2648277" cy="817460"/>
                <a:chOff x="8870623" y="2003985"/>
                <a:chExt cx="2648277" cy="817460"/>
              </a:xfrm>
            </p:grpSpPr>
            <p:sp>
              <p:nvSpPr>
                <p:cNvPr id="67" name="Bullet5">
                  <a:extLst>
                    <a:ext uri="{FF2B5EF4-FFF2-40B4-BE49-F238E27FC236}">
                      <a16:creationId id="{5DE27AA9-0DE2-1094-53AD-5CC2B52F78BB}"/>
                    </a:ext>
                  </a:extLst>
                </p:cNvPr>
                <p:cNvSpPr txBox="1"/>
                <p:nvPr/>
              </p:nvSpPr>
              <p:spPr>
                <a:xfrm flipH="1">
                  <a:off x="9108234" y="2182750"/>
                  <a:ext cx="2410666" cy="63869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>
                      <a:solidFill>
                        <a:srgbClr val="FFFFFF"/>
                      </a:solidFill>
                    </a:rPr>
                    <a:t>单元测试集成</a:t>
                  </a:r>
                  <a:endParaRPr lang="en-US" dirty="0"/>
                </a:p>
              </p:txBody>
            </p:sp>
            <p:grpSp>
              <p:nvGrpSpPr>
                <p:cNvPr id="68" name="组合 67">
                  <a:extLst>
                    <a:ext uri="{FF2B5EF4-FFF2-40B4-BE49-F238E27FC236}">
                      <a16:creationId id="{6BA0B09A-015B-00AD-5C34-593C1E7EFE23}"/>
                    </a:ext>
                  </a:extLst>
                </p:cNvPr>
                <p:cNvGrpSpPr/>
                <p:nvPr/>
              </p:nvGrpSpPr>
              <p:grpSpPr>
                <a:xfrm>
                  <a:off x="8870623" y="2003985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69" name="矩形: 圆角 68">
                    <a:extLst>
                      <a:ext uri="{FF2B5EF4-FFF2-40B4-BE49-F238E27FC236}">
                        <a16:creationId id="{EA7E1B76-9553-BD4A-5A5E-A62D76B1900D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0" name="任意多边形: 形状 69">
                    <a:extLst>
                      <a:ext uri="{FF2B5EF4-FFF2-40B4-BE49-F238E27FC236}">
                        <a16:creationId id="{459ED0AA-AFB9-85C7-9E40-DC6B8807A784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0" name="组合 19">
                <a:extLst>
                  <a:ext uri="{FF2B5EF4-FFF2-40B4-BE49-F238E27FC236}">
                    <a16:creationId id="{376172A0-D4DF-C17E-FDD7-F9336B9A23D1}"/>
                  </a:ext>
                </a:extLst>
              </p:cNvPr>
              <p:cNvGrpSpPr/>
              <p:nvPr/>
            </p:nvGrpSpPr>
            <p:grpSpPr>
              <a:xfrm>
                <a:off x="8870623" y="3054042"/>
                <a:ext cx="2648277" cy="817460"/>
                <a:chOff x="8870623" y="3054042"/>
                <a:chExt cx="2648277" cy="817460"/>
              </a:xfrm>
            </p:grpSpPr>
            <p:sp>
              <p:nvSpPr>
                <p:cNvPr id="82" name="Bullet6">
                  <a:extLst>
                    <a:ext uri="{FF2B5EF4-FFF2-40B4-BE49-F238E27FC236}">
                      <a16:creationId id="{0729F8CC-29DE-A837-676F-27B508D01883}"/>
                    </a:ext>
                  </a:extLst>
                </p:cNvPr>
                <p:cNvSpPr txBox="1"/>
                <p:nvPr/>
              </p:nvSpPr>
              <p:spPr>
                <a:xfrm flipH="1">
                  <a:off x="9108234" y="3232807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执行策略制定</a:t>
                  </a:r>
                  <a:endParaRPr lang="en-US" dirty="0"/>
                </a:p>
              </p:txBody>
            </p:sp>
            <p:grpSp>
              <p:nvGrpSpPr>
                <p:cNvPr id="83" name="组合 82">
                  <a:extLst>
                    <a:ext uri="{FF2B5EF4-FFF2-40B4-BE49-F238E27FC236}">
                      <a16:creationId id="{34E0E8EB-1FE6-F3A0-18C2-0EA91BC3F333}"/>
                    </a:ext>
                  </a:extLst>
                </p:cNvPr>
                <p:cNvGrpSpPr/>
                <p:nvPr/>
              </p:nvGrpSpPr>
              <p:grpSpPr>
                <a:xfrm>
                  <a:off x="8870623" y="3054042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id="{312C219A-3972-FC33-EE6E-E3811810B603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id="{F9B813F6-02CF-F217-B6EE-460D3FF73742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1" name="组合 20">
                <a:extLst>
                  <a:ext uri="{FF2B5EF4-FFF2-40B4-BE49-F238E27FC236}">
                    <a16:creationId id="{23151C25-AF55-7ACB-AEC9-17DEE01941B6}"/>
                  </a:ext>
                </a:extLst>
              </p:cNvPr>
              <p:cNvGrpSpPr/>
              <p:nvPr/>
            </p:nvGrpSpPr>
            <p:grpSpPr>
              <a:xfrm>
                <a:off x="8870623" y="4104099"/>
                <a:ext cx="2648277" cy="817460"/>
                <a:chOff x="8870623" y="4104099"/>
                <a:chExt cx="2648277" cy="817460"/>
              </a:xfrm>
            </p:grpSpPr>
            <p:sp>
              <p:nvSpPr>
                <p:cNvPr id="98" name="Bullet7">
                  <a:extLst>
                    <a:ext uri="{FF2B5EF4-FFF2-40B4-BE49-F238E27FC236}">
                      <a16:creationId id="{0769B894-BC91-6FD8-8CFB-80530D7B3A14}"/>
                    </a:ext>
                  </a:extLst>
                </p:cNvPr>
                <p:cNvSpPr txBox="1"/>
                <p:nvPr/>
              </p:nvSpPr>
              <p:spPr>
                <a:xfrm flipH="1">
                  <a:off x="9108234" y="4282864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资源配置计划</a:t>
                  </a:r>
                  <a:endParaRPr lang="en-US" dirty="0"/>
                </a:p>
              </p:txBody>
            </p:sp>
            <p:grpSp>
              <p:nvGrpSpPr>
                <p:cNvPr id="99" name="组合 98">
                  <a:extLst>
                    <a:ext uri="{FF2B5EF4-FFF2-40B4-BE49-F238E27FC236}">
                      <a16:creationId id="{F0CD6826-4146-3207-7489-837D96475F85}"/>
                    </a:ext>
                  </a:extLst>
                </p:cNvPr>
                <p:cNvGrpSpPr/>
                <p:nvPr/>
              </p:nvGrpSpPr>
              <p:grpSpPr>
                <a:xfrm>
                  <a:off x="8870623" y="4104099"/>
                  <a:ext cx="360001" cy="360000"/>
                  <a:chOff x="752447" y="2654991"/>
                  <a:chExt cx="360001" cy="360000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id="{D299FED5-1777-AEBA-86D1-571E2A617BA9}"/>
                      </a:ext>
                    </a:extLst>
                  </p:cNvPr>
                  <p:cNvSpPr/>
                  <p:nvPr/>
                </p:nvSpPr>
                <p:spPr>
                  <a:xfrm>
                    <a:off x="752447" y="2654991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1" name="任意多边形: 形状 100">
                    <a:extLst>
                      <a:ext uri="{FF2B5EF4-FFF2-40B4-BE49-F238E27FC236}">
                        <a16:creationId id="{85E32F5E-DF53-5BCC-CCAC-EB64B3B566CD}"/>
                      </a:ext>
                    </a:extLst>
                  </p:cNvPr>
                  <p:cNvSpPr/>
                  <p:nvPr/>
                </p:nvSpPr>
                <p:spPr>
                  <a:xfrm>
                    <a:off x="851032" y="2780398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3" name="组合 22">
                <a:extLst>
                  <a:ext uri="{FF2B5EF4-FFF2-40B4-BE49-F238E27FC236}">
                    <a16:creationId id="{CA5173CE-258F-58CA-40DE-31E4145665B6}"/>
                  </a:ext>
                </a:extLst>
              </p:cNvPr>
              <p:cNvGrpSpPr/>
              <p:nvPr/>
            </p:nvGrpSpPr>
            <p:grpSpPr>
              <a:xfrm>
                <a:off x="8870623" y="5154155"/>
                <a:ext cx="2648277" cy="817460"/>
                <a:chOff x="8870623" y="5154155"/>
                <a:chExt cx="2648277" cy="817460"/>
              </a:xfrm>
            </p:grpSpPr>
            <p:sp>
              <p:nvSpPr>
                <p:cNvPr id="103" name="Bullet8">
                  <a:extLst>
                    <a:ext uri="{FF2B5EF4-FFF2-40B4-BE49-F238E27FC236}">
                      <a16:creationId id="{F166B4E6-A254-C0E7-B4F3-E4ACE542B28C}"/>
                    </a:ext>
                  </a:extLst>
                </p:cNvPr>
                <p:cNvSpPr txBox="1"/>
                <p:nvPr/>
              </p:nvSpPr>
              <p:spPr>
                <a:xfrm flipH="1">
                  <a:off x="9108234" y="5332920"/>
                  <a:ext cx="2410666" cy="638695"/>
                </a:xfrm>
                <a:prstGeom prst="round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>
                  <a:defPPr>
                    <a:defRPr lang="zh-CN"/>
                  </a:defPPr>
                  <a:lvl1pPr algn="ctr">
                    <a:defRPr sz="1200" b="0">
                      <a:solidFill>
                        <a:schemeClr val="tx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/>
                  <a:r>
                    <a:rPr kumimoji="1" lang="zh-CN" altLang="en-US" sz="1800" b="1" dirty="0"/>
                    <a:t>监控与反馈</a:t>
                  </a:r>
                  <a:endParaRPr lang="en-US" dirty="0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id="{1416246F-9BAF-5393-2781-C016CB0A12C4}"/>
                    </a:ext>
                  </a:extLst>
                </p:cNvPr>
                <p:cNvGrpSpPr/>
                <p:nvPr/>
              </p:nvGrpSpPr>
              <p:grpSpPr>
                <a:xfrm>
                  <a:off x="8870623" y="5154155"/>
                  <a:ext cx="360001" cy="360000"/>
                  <a:chOff x="8870623" y="5154155"/>
                  <a:chExt cx="360001" cy="360000"/>
                </a:xfrm>
              </p:grpSpPr>
              <p:sp>
                <p:nvSpPr>
                  <p:cNvPr id="105" name="矩形: 圆角 104">
                    <a:extLst>
                      <a:ext uri="{FF2B5EF4-FFF2-40B4-BE49-F238E27FC236}">
                        <a16:creationId id="{8CB2D0F1-F10E-E136-EFA0-770EE94CBD5F}"/>
                      </a:ext>
                    </a:extLst>
                  </p:cNvPr>
                  <p:cNvSpPr/>
                  <p:nvPr/>
                </p:nvSpPr>
                <p:spPr>
                  <a:xfrm>
                    <a:off x="8870623" y="5154155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6" name="任意多边形: 形状 105">
                    <a:extLst>
                      <a:ext uri="{FF2B5EF4-FFF2-40B4-BE49-F238E27FC236}">
                        <a16:creationId id="{26D6FCAE-7E30-9DF0-12FF-04F9CA962840}"/>
                      </a:ext>
                    </a:extLst>
                  </p:cNvPr>
                  <p:cNvSpPr/>
                  <p:nvPr/>
                </p:nvSpPr>
                <p:spPr>
                  <a:xfrm>
                    <a:off x="8969208" y="5279562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5" name="组合 4">
              <a:extLst>
                <a:ext uri="{FF2B5EF4-FFF2-40B4-BE49-F238E27FC236}">
                  <a16:creationId id="{504DF69D-519A-3208-7384-FDF9941B54C9}"/>
                </a:ext>
              </a:extLst>
            </p:cNvPr>
            <p:cNvGrpSpPr/>
            <p:nvPr/>
          </p:nvGrpSpPr>
          <p:grpSpPr>
            <a:xfrm>
              <a:off x="3422083" y="2003985"/>
              <a:ext cx="5347835" cy="3967630"/>
              <a:chOff x="3422083" y="2003985"/>
              <a:chExt cx="5347835" cy="3967630"/>
            </a:xfrm>
          </p:grpSpPr>
          <p:sp>
            <p:nvSpPr>
              <p:cNvPr id="9" name="空心弧 8">
                <a:extLst>
                  <a:ext uri="{FF2B5EF4-FFF2-40B4-BE49-F238E27FC236}">
                    <a16:creationId id="{38DBE92C-AD86-6677-A1A4-0892E9E72077}"/>
                  </a:ext>
                </a:extLst>
              </p:cNvPr>
              <p:cNvSpPr/>
              <p:nvPr/>
            </p:nvSpPr>
            <p:spPr>
              <a:xfrm>
                <a:off x="4362104" y="2260254"/>
                <a:ext cx="3455092" cy="3455092"/>
              </a:xfrm>
              <a:prstGeom prst="blockArc">
                <a:avLst>
                  <a:gd name="adj1" fmla="val 5400000"/>
                  <a:gd name="adj2" fmla="val 16200000"/>
                  <a:gd name="adj3" fmla="val 19633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88000" rtlCol="0" anchor="ctr"/>
              <a:lstStyle/>
              <a:p>
                <a:pPr algn="ctr"/>
                <a:endParaRPr kumimoji="1"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id="{5CC7B6D6-6D78-F294-7FC6-7EE141652681}"/>
                  </a:ext>
                </a:extLst>
              </p:cNvPr>
              <p:cNvSpPr/>
              <p:nvPr/>
            </p:nvSpPr>
            <p:spPr>
              <a:xfrm>
                <a:off x="4105835" y="2003985"/>
                <a:ext cx="3967630" cy="3967630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空心弧 10">
                <a:extLst>
                  <a:ext uri="{FF2B5EF4-FFF2-40B4-BE49-F238E27FC236}">
                    <a16:creationId id="{1F5CB715-AC99-2F58-8D8C-E8990774809E}"/>
                  </a:ext>
                </a:extLst>
              </p:cNvPr>
              <p:cNvSpPr/>
              <p:nvPr/>
            </p:nvSpPr>
            <p:spPr>
              <a:xfrm>
                <a:off x="4362104" y="2260254"/>
                <a:ext cx="3455092" cy="3455092"/>
              </a:xfrm>
              <a:prstGeom prst="blockArc">
                <a:avLst>
                  <a:gd name="adj1" fmla="val 16200000"/>
                  <a:gd name="adj2" fmla="val 5400000"/>
                  <a:gd name="adj3" fmla="val 20000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88000" rtlCol="0" anchor="ctr"/>
              <a:lstStyle/>
              <a:p>
                <a:pPr algn="ctr"/>
                <a:endParaRPr kumimoji="1"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id="{24C1E407-8F38-FA66-944C-11B5E1D5EA60}"/>
                  </a:ext>
                </a:extLst>
              </p:cNvPr>
              <p:cNvSpPr/>
              <p:nvPr/>
            </p:nvSpPr>
            <p:spPr>
              <a:xfrm>
                <a:off x="6902301" y="3431964"/>
                <a:ext cx="1867617" cy="111621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0" scaled="0"/>
              </a:gradFill>
              <a:ln>
                <a:noFill/>
              </a:ln>
              <a:effectLst>
                <a:outerShdw blurRad="177800" dist="1524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88000" rtlCol="0" anchor="ctr"/>
              <a:lstStyle/>
              <a:p>
                <a:pPr algn="ctr"/>
                <a:endParaRPr kumimoji="1"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id="{E2D70A41-33E1-45AF-7E22-C0E7D704D226}"/>
                  </a:ext>
                </a:extLst>
              </p:cNvPr>
              <p:cNvSpPr/>
              <p:nvPr/>
            </p:nvSpPr>
            <p:spPr>
              <a:xfrm flipH="1">
                <a:off x="3422083" y="3431964"/>
                <a:ext cx="1867617" cy="1116213"/>
              </a:xfrm>
              <a:prstGeom prst="rightArrow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0" scaled="0"/>
              </a:gradFill>
              <a:ln>
                <a:noFill/>
              </a:ln>
              <a:effectLst>
                <a:outerShdw blurRad="177800" dist="152400" dir="2700000" algn="tl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88000" rtlCol="0" anchor="ctr"/>
              <a:lstStyle/>
              <a:p>
                <a:pPr algn="ctr"/>
                <a:endParaRPr kumimoji="1"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id="{C42D6E6E-F564-9C0B-D22F-1E11B601E1E5}"/>
                  </a:ext>
                </a:extLst>
              </p:cNvPr>
              <p:cNvSpPr/>
              <p:nvPr/>
            </p:nvSpPr>
            <p:spPr>
              <a:xfrm>
                <a:off x="5035551" y="2933701"/>
                <a:ext cx="2108198" cy="21081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itle">
              <a:extLst>
                <a:ext uri="{FF2B5EF4-FFF2-40B4-BE49-F238E27FC236}">
                  <a16:creationId id="{53E3D50A-E91E-F1F7-3B4E-9C14CFD808FD}"/>
                </a:ext>
              </a:extLst>
            </p:cNvPr>
            <p:cNvSpPr txBox="1"/>
            <p:nvPr/>
          </p:nvSpPr>
          <p:spPr>
            <a:xfrm>
              <a:off x="2026816" y="1130300"/>
              <a:ext cx="8125668" cy="584775"/>
            </a:xfrm>
            <a:prstGeom prst="rect">
              <a:avLst/>
            </a:prstGeom>
            <a:noFill/>
            <a:effectLst/>
          </p:spPr>
          <p:txBody>
            <a:bodyPr wrap="square" rtlCol="0" anchor="t" anchorCtr="1">
              <a:norm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tx1"/>
                  </a:solidFill>
                  <a:effectLst/>
                </a:rPr>
                <a:t>针对关键业务流程设计测试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数据自动化性能测试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诊断性能瓶颈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监控与诊断性能问题</a:t>
            </a:r>
            <a:endParaRPr lang="en-US" dirty="0"/>
          </a:p>
        </p:txBody>
      </p:sp>
      <p:grpSp>
        <p:nvGrpSpPr>
          <p:cNvPr id="3" name="6e293a3c-1c23-4908-b9eb-d7e770c59616.source.7.zh-Hans.pptx">
            <a:extLst>
              <a:ext uri="{FF2B5EF4-FFF2-40B4-BE49-F238E27FC236}">
                <a16:creationId id="{D68C5395-A27B-BC7F-6152-66BCCC7C54BB}"/>
              </a:ext>
            </a:extLst>
          </p:cNvPr>
          <p:cNvGrpSpPr/>
          <p:nvPr/>
        </p:nvGrpSpPr>
        <p:grpSpPr>
          <a:xfrm>
            <a:off x="660400" y="1130302"/>
            <a:ext cx="10858500" cy="5003798"/>
            <a:chOff x="660400" y="1130302"/>
            <a:chExt cx="10858500" cy="5003798"/>
          </a:xfrm>
        </p:grpSpPr>
        <p:sp>
          <p:nvSpPr>
            <p:cNvPr id="33" name="Title">
              <a:extLst>
                <a:ext uri="{FF2B5EF4-FFF2-40B4-BE49-F238E27FC236}">
                  <a16:creationId id="{F86DD545-449B-C905-49CB-79F690B28C0C}"/>
                </a:ext>
              </a:extLst>
            </p:cNvPr>
            <p:cNvSpPr/>
            <p:nvPr/>
          </p:nvSpPr>
          <p:spPr>
            <a:xfrm>
              <a:off x="660400" y="1130302"/>
              <a:ext cx="10858500" cy="625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自动定位性能问题环节</a:t>
              </a:r>
              <a:endParaRPr lang="en-US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id="{E6F2572A-388D-F608-09D4-5891D24753B5}"/>
                </a:ext>
              </a:extLst>
            </p:cNvPr>
            <p:cNvGrpSpPr/>
            <p:nvPr/>
          </p:nvGrpSpPr>
          <p:grpSpPr>
            <a:xfrm>
              <a:off x="2500913" y="1755628"/>
              <a:ext cx="3521849" cy="1440014"/>
              <a:chOff x="2500913" y="1755628"/>
              <a:chExt cx="3521849" cy="1440014"/>
            </a:xfrm>
          </p:grpSpPr>
          <p:sp>
            <p:nvSpPr>
              <p:cNvPr id="2" name="Shape1">
                <a:extLst>
                  <a:ext uri="{FF2B5EF4-FFF2-40B4-BE49-F238E27FC236}">
                    <a16:creationId id="{C0234B98-AD34-93AF-1C22-02059143B458}"/>
                  </a:ext>
                </a:extLst>
              </p:cNvPr>
              <p:cNvSpPr/>
              <p:nvPr/>
            </p:nvSpPr>
            <p:spPr>
              <a:xfrm>
                <a:off x="2500913" y="1951023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1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Number1">
                <a:extLst>
                  <a:ext uri="{FF2B5EF4-FFF2-40B4-BE49-F238E27FC236}">
                    <a16:creationId id="{21B7775A-ECC5-3D86-134F-01F96CB4E6C7}"/>
                  </a:ext>
                </a:extLst>
              </p:cNvPr>
              <p:cNvSpPr txBox="1"/>
              <p:nvPr/>
            </p:nvSpPr>
            <p:spPr>
              <a:xfrm>
                <a:off x="2583918" y="2038573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1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13" name="Bullet1">
                <a:extLst>
                  <a:ext uri="{FF2B5EF4-FFF2-40B4-BE49-F238E27FC236}">
                    <a16:creationId id="{730FBDBD-CB75-8052-4D60-FE68CEC48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10884" y="1755628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定义性能</a:t>
                </a:r>
                <a:endParaRPr lang="en-US" dirty="0"/>
              </a:p>
            </p:txBody>
          </p:sp>
          <p:sp>
            <p:nvSpPr>
              <p:cNvPr id="14" name="Text1">
                <a:extLst>
                  <a:ext uri="{FF2B5EF4-FFF2-40B4-BE49-F238E27FC236}">
                    <a16:creationId id="{171988D8-5CBB-0938-53C9-D85B4C6FC8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10883" y="2427720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设定合理的性能测试指标和基准，用于后续测试比对</a:t>
                </a:r>
                <a:endParaRPr 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id="{EB827C4E-7911-EDA4-6E88-F9494836FF27}"/>
                </a:ext>
              </a:extLst>
            </p:cNvPr>
            <p:cNvGrpSpPr/>
            <p:nvPr/>
          </p:nvGrpSpPr>
          <p:grpSpPr>
            <a:xfrm>
              <a:off x="6169238" y="1755628"/>
              <a:ext cx="3521849" cy="1440014"/>
              <a:chOff x="6169238" y="1755628"/>
              <a:chExt cx="3521849" cy="1440014"/>
            </a:xfrm>
          </p:grpSpPr>
          <p:sp>
            <p:nvSpPr>
              <p:cNvPr id="61" name="Shape2">
                <a:extLst>
                  <a:ext uri="{FF2B5EF4-FFF2-40B4-BE49-F238E27FC236}">
                    <a16:creationId id="{774EEE8B-9AD3-5403-81F6-4CA1891EFB01}"/>
                  </a:ext>
                </a:extLst>
              </p:cNvPr>
              <p:cNvSpPr/>
              <p:nvPr/>
            </p:nvSpPr>
            <p:spPr>
              <a:xfrm>
                <a:off x="6169238" y="1951023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2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Number2">
                <a:extLst>
                  <a:ext uri="{FF2B5EF4-FFF2-40B4-BE49-F238E27FC236}">
                    <a16:creationId id="{AD7C5F10-DED6-4975-DF1F-7F38F49F0762}"/>
                  </a:ext>
                </a:extLst>
              </p:cNvPr>
              <p:cNvSpPr txBox="1"/>
              <p:nvPr/>
            </p:nvSpPr>
            <p:spPr>
              <a:xfrm>
                <a:off x="6252243" y="2038573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2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59" name="Bullet2">
                <a:extLst>
                  <a:ext uri="{FF2B5EF4-FFF2-40B4-BE49-F238E27FC236}">
                    <a16:creationId id="{386B06F5-125B-391C-654F-0F18B5BA86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9209" y="1755628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基准建立</a:t>
                </a:r>
                <a:endParaRPr lang="en-US" dirty="0"/>
              </a:p>
            </p:txBody>
          </p:sp>
          <p:sp>
            <p:nvSpPr>
              <p:cNvPr id="60" name="Text2">
                <a:extLst>
                  <a:ext uri="{FF2B5EF4-FFF2-40B4-BE49-F238E27FC236}">
                    <a16:creationId id="{39AB5452-BFCA-5AEA-5434-18633D1C80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9208" y="2427720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通过标准测试集建立系统的初始性能基线</a:t>
                </a:r>
                <a:endParaRPr 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id="{ED1011E6-35E2-9390-8C28-3C60F498A9EF}"/>
                </a:ext>
              </a:extLst>
            </p:cNvPr>
            <p:cNvGrpSpPr/>
            <p:nvPr/>
          </p:nvGrpSpPr>
          <p:grpSpPr>
            <a:xfrm>
              <a:off x="660400" y="3224857"/>
              <a:ext cx="3521849" cy="1440014"/>
              <a:chOff x="660400" y="3224857"/>
              <a:chExt cx="3521849" cy="1440014"/>
            </a:xfrm>
          </p:grpSpPr>
          <p:sp>
            <p:nvSpPr>
              <p:cNvPr id="355" name="Shape3">
                <a:extLst>
                  <a:ext uri="{FF2B5EF4-FFF2-40B4-BE49-F238E27FC236}">
                    <a16:creationId id="{9C4B1EC2-8EF9-B58C-9FA3-B9656AD8612C}"/>
                  </a:ext>
                </a:extLst>
              </p:cNvPr>
              <p:cNvSpPr/>
              <p:nvPr/>
            </p:nvSpPr>
            <p:spPr>
              <a:xfrm>
                <a:off x="660400" y="3420252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3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6" name="Number3">
                <a:extLst>
                  <a:ext uri="{FF2B5EF4-FFF2-40B4-BE49-F238E27FC236}">
                    <a16:creationId id="{0085205B-BB05-B0E2-F718-49B8E17C877E}"/>
                  </a:ext>
                </a:extLst>
              </p:cNvPr>
              <p:cNvSpPr txBox="1"/>
              <p:nvPr/>
            </p:nvSpPr>
            <p:spPr>
              <a:xfrm>
                <a:off x="743405" y="3507802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3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53" name="Bullet3">
                <a:extLst>
                  <a:ext uri="{FF2B5EF4-FFF2-40B4-BE49-F238E27FC236}">
                    <a16:creationId id="{D27AFD16-FF8E-A8D4-A918-E6778EF9D8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0371" y="3224857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数据采集</a:t>
                </a:r>
                <a:endParaRPr lang="en-US" dirty="0"/>
              </a:p>
            </p:txBody>
          </p:sp>
          <p:sp>
            <p:nvSpPr>
              <p:cNvPr id="354" name="Text3">
                <a:extLst>
                  <a:ext uri="{FF2B5EF4-FFF2-40B4-BE49-F238E27FC236}">
                    <a16:creationId id="{DA7136E9-0ABD-6023-E44E-D0AC0AA775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0370" y="3896949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利用性能监控工具采集系统运行时的各项数据</a:t>
                </a:r>
                <a:endParaRPr 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id="{B7AF24BE-33C5-24AE-4A28-7ECDDEA99BC6}"/>
                </a:ext>
              </a:extLst>
            </p:cNvPr>
            <p:cNvGrpSpPr/>
            <p:nvPr/>
          </p:nvGrpSpPr>
          <p:grpSpPr>
            <a:xfrm>
              <a:off x="4091800" y="3224857"/>
              <a:ext cx="3521849" cy="1440014"/>
              <a:chOff x="4091800" y="3224857"/>
              <a:chExt cx="3521849" cy="1440014"/>
            </a:xfrm>
          </p:grpSpPr>
          <p:sp>
            <p:nvSpPr>
              <p:cNvPr id="368" name="Shape4">
                <a:extLst>
                  <a:ext uri="{FF2B5EF4-FFF2-40B4-BE49-F238E27FC236}">
                    <a16:creationId id="{04E7866C-3CB9-1463-225A-3A3C3DB85D61}"/>
                  </a:ext>
                </a:extLst>
              </p:cNvPr>
              <p:cNvSpPr/>
              <p:nvPr/>
            </p:nvSpPr>
            <p:spPr>
              <a:xfrm>
                <a:off x="4091800" y="3420252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4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9" name="Number4">
                <a:extLst>
                  <a:ext uri="{FF2B5EF4-FFF2-40B4-BE49-F238E27FC236}">
                    <a16:creationId id="{F9BAE9C8-39F9-2CF7-F258-70A9307744CD}"/>
                  </a:ext>
                </a:extLst>
              </p:cNvPr>
              <p:cNvSpPr txBox="1"/>
              <p:nvPr/>
            </p:nvSpPr>
            <p:spPr>
              <a:xfrm>
                <a:off x="4174805" y="3507802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4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63" name="Bullet4">
                <a:extLst>
                  <a:ext uri="{FF2B5EF4-FFF2-40B4-BE49-F238E27FC236}">
                    <a16:creationId id="{84F1D638-9F86-B4D9-D36A-BDF7E55552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01771" y="3224857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异常识别</a:t>
                </a:r>
                <a:endParaRPr lang="en-US" dirty="0"/>
              </a:p>
            </p:txBody>
          </p:sp>
          <p:sp>
            <p:nvSpPr>
              <p:cNvPr id="367" name="Text4">
                <a:extLst>
                  <a:ext uri="{FF2B5EF4-FFF2-40B4-BE49-F238E27FC236}">
                    <a16:creationId id="{40DB5E18-B12E-E8DB-AB90-8E133501B7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01770" y="3896949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分析采集数据，标识出性能下降或异常的时段和因素</a:t>
                </a:r>
                <a:endParaRPr 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id="{1D0941AB-F493-0DC4-DA70-A24BCFA39444}"/>
                </a:ext>
              </a:extLst>
            </p:cNvPr>
            <p:cNvGrpSpPr/>
            <p:nvPr/>
          </p:nvGrpSpPr>
          <p:grpSpPr>
            <a:xfrm>
              <a:off x="7997051" y="3224857"/>
              <a:ext cx="3521849" cy="1440014"/>
              <a:chOff x="7997051" y="3224857"/>
              <a:chExt cx="3521849" cy="1440014"/>
            </a:xfrm>
          </p:grpSpPr>
          <p:sp>
            <p:nvSpPr>
              <p:cNvPr id="375" name="Shape5">
                <a:extLst>
                  <a:ext uri="{FF2B5EF4-FFF2-40B4-BE49-F238E27FC236}">
                    <a16:creationId id="{901157B7-3BBE-DA53-8590-1966421AB5BF}"/>
                  </a:ext>
                </a:extLst>
              </p:cNvPr>
              <p:cNvSpPr/>
              <p:nvPr/>
            </p:nvSpPr>
            <p:spPr>
              <a:xfrm>
                <a:off x="7997051" y="3420252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5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6" name="Number5">
                <a:extLst>
                  <a:ext uri="{FF2B5EF4-FFF2-40B4-BE49-F238E27FC236}">
                    <a16:creationId id="{590E93CD-BC2A-DA7B-792F-F0B9D45966B4}"/>
                  </a:ext>
                </a:extLst>
              </p:cNvPr>
              <p:cNvSpPr txBox="1"/>
              <p:nvPr/>
            </p:nvSpPr>
            <p:spPr>
              <a:xfrm>
                <a:off x="8080056" y="3507802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5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73" name="Bullet5">
                <a:extLst>
                  <a:ext uri="{FF2B5EF4-FFF2-40B4-BE49-F238E27FC236}">
                    <a16:creationId id="{D5EB3670-A3DA-5F5D-0779-528680A885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07022" y="3224857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问题定位</a:t>
                </a:r>
                <a:endParaRPr lang="en-US" dirty="0"/>
              </a:p>
            </p:txBody>
          </p:sp>
          <p:sp>
            <p:nvSpPr>
              <p:cNvPr id="374" name="Text5">
                <a:extLst>
                  <a:ext uri="{FF2B5EF4-FFF2-40B4-BE49-F238E27FC236}">
                    <a16:creationId id="{7BCFD256-B157-4FC1-BA19-BF82CA6B7D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07021" y="3896949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追踪性能问题到具体的功能模块或代码行</a:t>
                </a:r>
                <a:endParaRPr 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id="{0F6C5CD1-DB74-B119-68EF-BE4335BA2ECB}"/>
                </a:ext>
              </a:extLst>
            </p:cNvPr>
            <p:cNvGrpSpPr/>
            <p:nvPr/>
          </p:nvGrpSpPr>
          <p:grpSpPr>
            <a:xfrm>
              <a:off x="2500913" y="4694086"/>
              <a:ext cx="3521849" cy="1440014"/>
              <a:chOff x="2500913" y="4694086"/>
              <a:chExt cx="3521849" cy="1440014"/>
            </a:xfrm>
          </p:grpSpPr>
          <p:sp>
            <p:nvSpPr>
              <p:cNvPr id="382" name="Shape6">
                <a:extLst>
                  <a:ext uri="{FF2B5EF4-FFF2-40B4-BE49-F238E27FC236}">
                    <a16:creationId id="{646B72C6-3FF0-F2AC-2966-CFE54A9A9619}"/>
                  </a:ext>
                </a:extLst>
              </p:cNvPr>
              <p:cNvSpPr/>
              <p:nvPr/>
            </p:nvSpPr>
            <p:spPr>
              <a:xfrm>
                <a:off x="2500913" y="4889481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3" name="Number6">
                <a:extLst>
                  <a:ext uri="{FF2B5EF4-FFF2-40B4-BE49-F238E27FC236}">
                    <a16:creationId id="{D8D7E09D-00BC-0F7B-151F-AC9AD10393C6}"/>
                  </a:ext>
                </a:extLst>
              </p:cNvPr>
              <p:cNvSpPr txBox="1"/>
              <p:nvPr/>
            </p:nvSpPr>
            <p:spPr>
              <a:xfrm>
                <a:off x="2583918" y="4977031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50000">
                    <a:schemeClr val="accent6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6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79" name="Bullet6">
                <a:extLst>
                  <a:ext uri="{FF2B5EF4-FFF2-40B4-BE49-F238E27FC236}">
                    <a16:creationId id="{2441EDCF-8A95-9E56-7688-8E4EC180B3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10884" y="4694086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效率优化</a:t>
                </a:r>
                <a:endParaRPr lang="en-US" dirty="0"/>
              </a:p>
            </p:txBody>
          </p:sp>
          <p:sp>
            <p:nvSpPr>
              <p:cNvPr id="381" name="Text6">
                <a:extLst>
                  <a:ext uri="{FF2B5EF4-FFF2-40B4-BE49-F238E27FC236}">
                    <a16:creationId id="{06EA586D-1388-2F89-1323-A3AD0D62E9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10883" y="5366178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提出并测试优化措施，迭代改进性能</a:t>
                </a:r>
                <a:endParaRPr 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id="{45A87153-29FE-F64C-8C0C-CD851998658A}"/>
                </a:ext>
              </a:extLst>
            </p:cNvPr>
            <p:cNvGrpSpPr/>
            <p:nvPr/>
          </p:nvGrpSpPr>
          <p:grpSpPr>
            <a:xfrm>
              <a:off x="6169238" y="4694086"/>
              <a:ext cx="3521849" cy="1440014"/>
              <a:chOff x="6169238" y="4694086"/>
              <a:chExt cx="3521849" cy="1440014"/>
            </a:xfrm>
          </p:grpSpPr>
          <p:sp>
            <p:nvSpPr>
              <p:cNvPr id="390" name="Shape7">
                <a:extLst>
                  <a:ext uri="{FF2B5EF4-FFF2-40B4-BE49-F238E27FC236}">
                    <a16:creationId id="{045A87A6-58F6-98C0-B753-71877BB9A3CB}"/>
                  </a:ext>
                </a:extLst>
              </p:cNvPr>
              <p:cNvSpPr/>
              <p:nvPr/>
            </p:nvSpPr>
            <p:spPr>
              <a:xfrm>
                <a:off x="6169238" y="4889481"/>
                <a:ext cx="767922" cy="767922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1">
                    <a:alpha val="50000"/>
                  </a:schemeClr>
                </a:solidFill>
                <a:custDash>
                  <a:ds d="299085" sp="149543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1" name="Number7">
                <a:extLst>
                  <a:ext uri="{FF2B5EF4-FFF2-40B4-BE49-F238E27FC236}">
                    <a16:creationId id="{C6835FDF-DE84-3EB2-7D30-218F996CA2EB}"/>
                  </a:ext>
                </a:extLst>
              </p:cNvPr>
              <p:cNvSpPr txBox="1"/>
              <p:nvPr/>
            </p:nvSpPr>
            <p:spPr>
              <a:xfrm>
                <a:off x="6252243" y="4977031"/>
                <a:ext cx="601912" cy="592823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7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388" name="Bullet7">
                <a:extLst>
                  <a:ext uri="{FF2B5EF4-FFF2-40B4-BE49-F238E27FC236}">
                    <a16:creationId id="{A993FA90-F208-FBFB-CE14-D3C72C6D51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9209" y="4694086"/>
                <a:ext cx="2711878" cy="672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持续监控</a:t>
                </a:r>
                <a:endParaRPr lang="en-US" dirty="0"/>
              </a:p>
            </p:txBody>
          </p:sp>
          <p:sp>
            <p:nvSpPr>
              <p:cNvPr id="389" name="Text7">
                <a:extLst>
                  <a:ext uri="{FF2B5EF4-FFF2-40B4-BE49-F238E27FC236}">
                    <a16:creationId id="{C0DF5B70-3E6F-826F-8CAA-A15B56D217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9208" y="5366178"/>
                <a:ext cx="2711878" cy="767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测试修复后系统表现，并持续监控以确保长期稳定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数据集成与技术支持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强化数据处理能力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BigQuery与DB2集成</a:t>
            </a:r>
            <a:endParaRPr lang="en-US" dirty="0"/>
          </a:p>
        </p:txBody>
      </p:sp>
      <p:grpSp>
        <p:nvGrpSpPr>
          <p:cNvPr id="7" name="9e976759-549c-4ed6-835d-b7094cdc1143.source.7.zh-Hans.pptx">
            <a:extLst>
              <a:ext uri="{FF2B5EF4-FFF2-40B4-BE49-F238E27FC236}">
                <a16:creationId id="{F06D9A67-4B91-BA46-C8CD-0012728650CB}"/>
              </a:ext>
            </a:extLst>
          </p:cNvPr>
          <p:cNvGrpSpPr/>
          <p:nvPr/>
        </p:nvGrpSpPr>
        <p:grpSpPr>
          <a:xfrm>
            <a:off x="666748" y="1130300"/>
            <a:ext cx="10852155" cy="5003800"/>
            <a:chOff x="666748" y="1130300"/>
            <a:chExt cx="10852155" cy="5003800"/>
          </a:xfrm>
        </p:grpSpPr>
        <p:sp>
          <p:nvSpPr>
            <p:cNvPr id="109" name="椭圆 108">
              <a:extLst>
                <a:ext uri="{FF2B5EF4-FFF2-40B4-BE49-F238E27FC236}">
                  <a16:creationId id="{4041EE71-2CD3-3983-2F99-F42E99959B9F}"/>
                </a:ext>
              </a:extLst>
            </p:cNvPr>
            <p:cNvSpPr/>
            <p:nvPr/>
          </p:nvSpPr>
          <p:spPr>
            <a:xfrm>
              <a:off x="3862765" y="1388707"/>
              <a:ext cx="4486993" cy="4486986"/>
            </a:xfrm>
            <a:prstGeom prst="ellipse">
              <a:avLst/>
            </a:prstGeom>
            <a:noFill/>
            <a:ln w="25400" cap="flat">
              <a:solidFill>
                <a:schemeClr val="accent1">
                  <a:alpha val="40000"/>
                </a:schemeClr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id="{4D420F9F-F361-89A0-6FA4-5023FD597AA6}"/>
                </a:ext>
              </a:extLst>
            </p:cNvPr>
            <p:cNvSpPr/>
            <p:nvPr/>
          </p:nvSpPr>
          <p:spPr>
            <a:xfrm>
              <a:off x="4409564" y="1935505"/>
              <a:ext cx="3393394" cy="3393390"/>
            </a:xfrm>
            <a:prstGeom prst="ellipse">
              <a:avLst/>
            </a:prstGeom>
            <a:noFill/>
            <a:ln w="25400" cap="flat">
              <a:solidFill>
                <a:schemeClr val="accent1">
                  <a:alpha val="40000"/>
                </a:schemeClr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Oval 5_1">
              <a:extLst>
                <a:ext uri="{FF2B5EF4-FFF2-40B4-BE49-F238E27FC236}">
                  <a16:creationId id="{89D56B93-C94B-3082-BF92-6F015048B39A}"/>
                </a:ext>
              </a:extLst>
            </p:cNvPr>
            <p:cNvSpPr/>
            <p:nvPr/>
          </p:nvSpPr>
          <p:spPr>
            <a:xfrm>
              <a:off x="4409564" y="1935505"/>
              <a:ext cx="3393394" cy="3393390"/>
            </a:xfrm>
            <a:prstGeom prst="arc">
              <a:avLst>
                <a:gd name="adj1" fmla="val 16330278"/>
                <a:gd name="adj2" fmla="val 21116435"/>
              </a:avLst>
            </a:prstGeom>
            <a:noFill/>
            <a:ln w="190500">
              <a:gradFill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Oval 5_1_1">
              <a:extLst>
                <a:ext uri="{FF2B5EF4-FFF2-40B4-BE49-F238E27FC236}">
                  <a16:creationId id="{A4048E18-05EB-D438-3C6E-631EDB0B5493}"/>
                </a:ext>
              </a:extLst>
            </p:cNvPr>
            <p:cNvSpPr/>
            <p:nvPr/>
          </p:nvSpPr>
          <p:spPr>
            <a:xfrm>
              <a:off x="4409564" y="1935505"/>
              <a:ext cx="3393394" cy="3393390"/>
            </a:xfrm>
            <a:prstGeom prst="arc">
              <a:avLst>
                <a:gd name="adj1" fmla="val 1962648"/>
                <a:gd name="adj2" fmla="val 6715678"/>
              </a:avLst>
            </a:prstGeom>
            <a:noFill/>
            <a:ln w="190500">
              <a:gradFill flip="none" rotWithShape="1"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Oval 5_1_1_1">
              <a:extLst>
                <a:ext uri="{FF2B5EF4-FFF2-40B4-BE49-F238E27FC236}">
                  <a16:creationId id="{D50FAF7E-3EDF-1E53-C3B0-D1496138527F}"/>
                </a:ext>
              </a:extLst>
            </p:cNvPr>
            <p:cNvSpPr/>
            <p:nvPr/>
          </p:nvSpPr>
          <p:spPr>
            <a:xfrm>
              <a:off x="4409564" y="1935505"/>
              <a:ext cx="3393394" cy="3393390"/>
            </a:xfrm>
            <a:prstGeom prst="arc">
              <a:avLst>
                <a:gd name="adj1" fmla="val 8802555"/>
                <a:gd name="adj2" fmla="val 13390511"/>
              </a:avLst>
            </a:prstGeom>
            <a:noFill/>
            <a:ln w="190500">
              <a:gradFill flip="none" rotWithShape="1"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" name="Title">
              <a:extLst>
                <a:ext uri="{FF2B5EF4-FFF2-40B4-BE49-F238E27FC236}">
                  <a16:creationId id="{61238F38-FB79-6D98-ABA2-236440E32C89}"/>
                </a:ext>
              </a:extLst>
            </p:cNvPr>
            <p:cNvSpPr/>
            <p:nvPr/>
          </p:nvSpPr>
          <p:spPr>
            <a:xfrm>
              <a:off x="4743277" y="2269217"/>
              <a:ext cx="2725969" cy="2725967"/>
            </a:xfrm>
            <a:prstGeom prst="ellipse">
              <a:avLst/>
            </a:prstGeom>
            <a:gradFill flip="none" rotWithShape="1">
              <a:gsLst>
                <a:gs pos="72000">
                  <a:schemeClr val="accent1">
                    <a:alpha val="60000"/>
                  </a:schemeClr>
                </a:gs>
                <a:gs pos="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支持多种数据平台</a:t>
              </a:r>
              <a:endParaRPr lang="en-US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id="{6AA42F97-1E34-F79E-444E-BAE35491378D}"/>
                </a:ext>
              </a:extLst>
            </p:cNvPr>
            <p:cNvGrpSpPr/>
            <p:nvPr/>
          </p:nvGrpSpPr>
          <p:grpSpPr>
            <a:xfrm>
              <a:off x="666751" y="1130300"/>
              <a:ext cx="4622165" cy="1142010"/>
              <a:chOff x="666751" y="1130300"/>
              <a:chExt cx="4622165" cy="1142010"/>
            </a:xfrm>
          </p:grpSpPr>
          <p:sp>
            <p:nvSpPr>
              <p:cNvPr id="21" name="Text1">
                <a:extLst>
                  <a:ext uri="{FF2B5EF4-FFF2-40B4-BE49-F238E27FC236}">
                    <a16:creationId id="{074772EB-6BDD-923D-F0D3-D17AC1F9CD5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1" y="1701305"/>
                <a:ext cx="4010217" cy="57100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设计兼容BigQuery和DB2的数据模型，确保高效集成</a:t>
                </a:r>
                <a:endParaRPr lang="en-US" dirty="0"/>
              </a:p>
            </p:txBody>
          </p:sp>
          <p:sp>
            <p:nvSpPr>
              <p:cNvPr id="22" name="Bullet1">
                <a:extLst>
                  <a:ext uri="{FF2B5EF4-FFF2-40B4-BE49-F238E27FC236}">
                    <a16:creationId id="{08B5313A-768C-6890-D3DF-03EA8936215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2" y="1130300"/>
                <a:ext cx="4010218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数据模型设计</a:t>
                </a:r>
                <a:endParaRPr lang="en-US" dirty="0"/>
              </a:p>
            </p:txBody>
          </p:sp>
          <p:sp>
            <p:nvSpPr>
              <p:cNvPr id="31" name="Shape1">
                <a:extLst>
                  <a:ext uri="{FF2B5EF4-FFF2-40B4-BE49-F238E27FC236}">
                    <a16:creationId id="{DBBDCCA4-763D-C1FC-E317-7168486442A4}"/>
                  </a:ext>
                </a:extLst>
              </p:cNvPr>
              <p:cNvSpPr/>
              <p:nvPr/>
            </p:nvSpPr>
            <p:spPr>
              <a:xfrm>
                <a:off x="4717911" y="1410861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1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Number1">
                <a:extLst>
                  <a:ext uri="{FF2B5EF4-FFF2-40B4-BE49-F238E27FC236}">
                    <a16:creationId id="{B3C5260E-6B47-C4FA-621E-36BBA9A3EB92}"/>
                  </a:ext>
                </a:extLst>
              </p:cNvPr>
              <p:cNvSpPr txBox="1"/>
              <p:nvPr/>
            </p:nvSpPr>
            <p:spPr>
              <a:xfrm>
                <a:off x="4779630" y="1475962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1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id="{3B01ABF9-BD9D-5CD4-5BFE-F46960136085}"/>
                </a:ext>
              </a:extLst>
            </p:cNvPr>
            <p:cNvGrpSpPr/>
            <p:nvPr/>
          </p:nvGrpSpPr>
          <p:grpSpPr>
            <a:xfrm>
              <a:off x="666748" y="2417563"/>
              <a:ext cx="3576282" cy="1142010"/>
              <a:chOff x="666748" y="2417563"/>
              <a:chExt cx="3576282" cy="1142010"/>
            </a:xfrm>
          </p:grpSpPr>
          <p:sp>
            <p:nvSpPr>
              <p:cNvPr id="13" name="Text2">
                <a:extLst>
                  <a:ext uri="{FF2B5EF4-FFF2-40B4-BE49-F238E27FC236}">
                    <a16:creationId id="{2B2982D7-3F0C-B6D1-A738-2C4A8DB6607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48" y="2988568"/>
                <a:ext cx="2964333" cy="57100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开发ETL流程，实现从DB2到BigQuery的数据抽取、转换和加载</a:t>
                </a:r>
                <a:endParaRPr lang="en-US" dirty="0"/>
              </a:p>
            </p:txBody>
          </p:sp>
          <p:sp>
            <p:nvSpPr>
              <p:cNvPr id="14" name="Bullet2">
                <a:extLst>
                  <a:ext uri="{FF2B5EF4-FFF2-40B4-BE49-F238E27FC236}">
                    <a16:creationId id="{473508DB-8849-4415-A95F-D744E7A3F43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1" y="2417563"/>
                <a:ext cx="2964332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ETL过程</a:t>
                </a:r>
                <a:endParaRPr lang="en-US" dirty="0"/>
              </a:p>
            </p:txBody>
          </p:sp>
          <p:sp>
            <p:nvSpPr>
              <p:cNvPr id="15" name="Shape2">
                <a:extLst>
                  <a:ext uri="{FF2B5EF4-FFF2-40B4-BE49-F238E27FC236}">
                    <a16:creationId id="{C3F5DD43-25AF-4327-D08E-31918D185683}"/>
                  </a:ext>
                </a:extLst>
              </p:cNvPr>
              <p:cNvSpPr/>
              <p:nvPr/>
            </p:nvSpPr>
            <p:spPr>
              <a:xfrm>
                <a:off x="3672025" y="2698124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2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Number2">
                <a:extLst>
                  <a:ext uri="{FF2B5EF4-FFF2-40B4-BE49-F238E27FC236}">
                    <a16:creationId id="{F3F5A1A9-E54B-E5E2-77AD-1BE5EE960C2F}"/>
                  </a:ext>
                </a:extLst>
              </p:cNvPr>
              <p:cNvSpPr txBox="1"/>
              <p:nvPr/>
            </p:nvSpPr>
            <p:spPr>
              <a:xfrm>
                <a:off x="3733744" y="2763225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2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id="{8615C1DE-22FB-DBA3-F686-E1944E0FDE60}"/>
                </a:ext>
              </a:extLst>
            </p:cNvPr>
            <p:cNvGrpSpPr/>
            <p:nvPr/>
          </p:nvGrpSpPr>
          <p:grpSpPr>
            <a:xfrm>
              <a:off x="666748" y="3704826"/>
              <a:ext cx="3576282" cy="1142010"/>
              <a:chOff x="666748" y="3704826"/>
              <a:chExt cx="3576282" cy="1142010"/>
            </a:xfrm>
          </p:grpSpPr>
          <p:sp>
            <p:nvSpPr>
              <p:cNvPr id="18" name="Text3">
                <a:extLst>
                  <a:ext uri="{FF2B5EF4-FFF2-40B4-BE49-F238E27FC236}">
                    <a16:creationId id="{1DECD5DD-6E9B-8058-15E8-3289DF398E0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48" y="4275831"/>
                <a:ext cx="2964333" cy="57100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确定数据集成过程中的安全措施，包括数据加密和访问控制</a:t>
                </a:r>
                <a:endParaRPr lang="en-US" dirty="0"/>
              </a:p>
            </p:txBody>
          </p:sp>
          <p:sp>
            <p:nvSpPr>
              <p:cNvPr id="19" name="Bullet3">
                <a:extLst>
                  <a:ext uri="{FF2B5EF4-FFF2-40B4-BE49-F238E27FC236}">
                    <a16:creationId id="{C33AEFA8-F187-C8D7-0D87-2A2C2191EB2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1" y="3704826"/>
                <a:ext cx="2964332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安全策略</a:t>
                </a:r>
                <a:endParaRPr lang="en-US" dirty="0"/>
              </a:p>
            </p:txBody>
          </p:sp>
          <p:sp>
            <p:nvSpPr>
              <p:cNvPr id="20" name="Shape3">
                <a:extLst>
                  <a:ext uri="{FF2B5EF4-FFF2-40B4-BE49-F238E27FC236}">
                    <a16:creationId id="{E9398B33-F0C0-9B78-80B2-0D383DBC95D4}"/>
                  </a:ext>
                </a:extLst>
              </p:cNvPr>
              <p:cNvSpPr/>
              <p:nvPr/>
            </p:nvSpPr>
            <p:spPr>
              <a:xfrm>
                <a:off x="3672025" y="3985387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3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Number3">
                <a:extLst>
                  <a:ext uri="{FF2B5EF4-FFF2-40B4-BE49-F238E27FC236}">
                    <a16:creationId id="{D18FCD2F-4198-EEAB-1D17-112AB40D8437}"/>
                  </a:ext>
                </a:extLst>
              </p:cNvPr>
              <p:cNvSpPr txBox="1"/>
              <p:nvPr/>
            </p:nvSpPr>
            <p:spPr>
              <a:xfrm>
                <a:off x="3733744" y="4050488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3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id="{839F0805-79AF-C0C9-AA35-A5B80A3AD495}"/>
                </a:ext>
              </a:extLst>
            </p:cNvPr>
            <p:cNvGrpSpPr/>
            <p:nvPr/>
          </p:nvGrpSpPr>
          <p:grpSpPr>
            <a:xfrm>
              <a:off x="666751" y="4992090"/>
              <a:ext cx="4622165" cy="1142010"/>
              <a:chOff x="666751" y="4992090"/>
              <a:chExt cx="4622165" cy="1142010"/>
            </a:xfrm>
          </p:grpSpPr>
          <p:sp>
            <p:nvSpPr>
              <p:cNvPr id="25" name="Text4">
                <a:extLst>
                  <a:ext uri="{FF2B5EF4-FFF2-40B4-BE49-F238E27FC236}">
                    <a16:creationId id="{9DE0A25A-4E85-8386-344E-756EC21C29B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1" y="5563095"/>
                <a:ext cx="4010217" cy="571005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优化查询和数据处理性能，通过分区、索引和查询优化技术</a:t>
                </a:r>
                <a:endParaRPr lang="en-US" dirty="0"/>
              </a:p>
            </p:txBody>
          </p:sp>
          <p:sp>
            <p:nvSpPr>
              <p:cNvPr id="26" name="Bullet4">
                <a:extLst>
                  <a:ext uri="{FF2B5EF4-FFF2-40B4-BE49-F238E27FC236}">
                    <a16:creationId id="{69745932-462E-42A1-1873-07C7C1497BFE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6752" y="4992090"/>
                <a:ext cx="4010218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性能优化</a:t>
                </a:r>
                <a:endParaRPr lang="en-US" dirty="0"/>
              </a:p>
            </p:txBody>
          </p:sp>
          <p:sp>
            <p:nvSpPr>
              <p:cNvPr id="27" name="Shape4">
                <a:extLst>
                  <a:ext uri="{FF2B5EF4-FFF2-40B4-BE49-F238E27FC236}">
                    <a16:creationId id="{2DA6E5DF-287F-21B7-E442-CB4CD5954829}"/>
                  </a:ext>
                </a:extLst>
              </p:cNvPr>
              <p:cNvSpPr/>
              <p:nvPr/>
            </p:nvSpPr>
            <p:spPr>
              <a:xfrm>
                <a:off x="4717911" y="5272651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4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Number4">
                <a:extLst>
                  <a:ext uri="{FF2B5EF4-FFF2-40B4-BE49-F238E27FC236}">
                    <a16:creationId id="{A1C693A9-0114-CD85-6F7F-C537F5AF2204}"/>
                  </a:ext>
                </a:extLst>
              </p:cNvPr>
              <p:cNvSpPr txBox="1"/>
              <p:nvPr/>
            </p:nvSpPr>
            <p:spPr>
              <a:xfrm>
                <a:off x="4779630" y="5337752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4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id="{C012D894-C9CD-6935-FA24-1D78CFA7D195}"/>
                </a:ext>
              </a:extLst>
            </p:cNvPr>
            <p:cNvGrpSpPr/>
            <p:nvPr/>
          </p:nvGrpSpPr>
          <p:grpSpPr>
            <a:xfrm>
              <a:off x="7653250" y="1773932"/>
              <a:ext cx="3865653" cy="1214637"/>
              <a:chOff x="7653250" y="1773932"/>
              <a:chExt cx="3865653" cy="1214637"/>
            </a:xfrm>
          </p:grpSpPr>
          <p:sp>
            <p:nvSpPr>
              <p:cNvPr id="266" name="Text5">
                <a:extLst>
                  <a:ext uri="{FF2B5EF4-FFF2-40B4-BE49-F238E27FC236}">
                    <a16:creationId id="{65D919F4-3785-C6AD-A596-C362C76509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3172" y="2344937"/>
                <a:ext cx="3245731" cy="643632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建立实时监控系统，以跟踪数据集成任务的执行和数据流向</a:t>
                </a:r>
                <a:endParaRPr lang="en-US" dirty="0"/>
              </a:p>
            </p:txBody>
          </p:sp>
          <p:sp>
            <p:nvSpPr>
              <p:cNvPr id="267" name="Bullet5">
                <a:extLst>
                  <a:ext uri="{FF2B5EF4-FFF2-40B4-BE49-F238E27FC236}">
                    <a16:creationId id="{4DF478D5-760B-B1AB-527C-1888B8E4D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3170" y="1773932"/>
                <a:ext cx="3245732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监控系统</a:t>
                </a:r>
                <a:endParaRPr lang="en-US" dirty="0"/>
              </a:p>
            </p:txBody>
          </p:sp>
          <p:sp>
            <p:nvSpPr>
              <p:cNvPr id="268" name="Shape5">
                <a:extLst>
                  <a:ext uri="{FF2B5EF4-FFF2-40B4-BE49-F238E27FC236}">
                    <a16:creationId id="{AB2428BC-DB6D-C04E-6088-73484891E38D}"/>
                  </a:ext>
                </a:extLst>
              </p:cNvPr>
              <p:cNvSpPr/>
              <p:nvPr/>
            </p:nvSpPr>
            <p:spPr>
              <a:xfrm flipH="1">
                <a:off x="7653250" y="2054493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1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9" name="Number5">
                <a:extLst>
                  <a:ext uri="{FF2B5EF4-FFF2-40B4-BE49-F238E27FC236}">
                    <a16:creationId id="{B3821048-DA4F-157A-7608-7FC19ADF3A12}"/>
                  </a:ext>
                </a:extLst>
              </p:cNvPr>
              <p:cNvSpPr txBox="1"/>
              <p:nvPr/>
            </p:nvSpPr>
            <p:spPr>
              <a:xfrm flipH="1">
                <a:off x="7714971" y="2119594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7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id="{595C2411-DEE0-BECA-8D17-225DD8F0E9BA}"/>
                </a:ext>
              </a:extLst>
            </p:cNvPr>
            <p:cNvGrpSpPr/>
            <p:nvPr/>
          </p:nvGrpSpPr>
          <p:grpSpPr>
            <a:xfrm>
              <a:off x="8052193" y="3061195"/>
              <a:ext cx="3466707" cy="1214637"/>
              <a:chOff x="8052193" y="3061195"/>
              <a:chExt cx="3466707" cy="1214637"/>
            </a:xfrm>
          </p:grpSpPr>
          <p:sp>
            <p:nvSpPr>
              <p:cNvPr id="262" name="Text6">
                <a:extLst>
                  <a:ext uri="{FF2B5EF4-FFF2-40B4-BE49-F238E27FC236}">
                    <a16:creationId id="{2DFB773B-4C38-723F-8462-A214B71D6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473" y="3632200"/>
                <a:ext cx="2835427" cy="643632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设计数据集成过程中的回滚策略，确保数据一致性与可恢复性</a:t>
                </a:r>
                <a:endParaRPr lang="en-US" dirty="0"/>
              </a:p>
            </p:txBody>
          </p:sp>
          <p:sp>
            <p:nvSpPr>
              <p:cNvPr id="263" name="Bullet6">
                <a:extLst>
                  <a:ext uri="{FF2B5EF4-FFF2-40B4-BE49-F238E27FC236}">
                    <a16:creationId id="{2B67A02A-2546-223E-1A6C-A65A1E2EA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3471" y="3061195"/>
                <a:ext cx="2835428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回滚机制</a:t>
                </a:r>
                <a:endParaRPr lang="en-US" dirty="0"/>
              </a:p>
            </p:txBody>
          </p:sp>
          <p:sp>
            <p:nvSpPr>
              <p:cNvPr id="264" name="Shape6">
                <a:extLst>
                  <a:ext uri="{FF2B5EF4-FFF2-40B4-BE49-F238E27FC236}">
                    <a16:creationId id="{FEF2C658-AF8B-9389-6CAA-AF85AC04DE38}"/>
                  </a:ext>
                </a:extLst>
              </p:cNvPr>
              <p:cNvSpPr/>
              <p:nvPr/>
            </p:nvSpPr>
            <p:spPr>
              <a:xfrm flipH="1">
                <a:off x="8052193" y="3341756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5" name="Number6">
                <a:extLst>
                  <a:ext uri="{FF2B5EF4-FFF2-40B4-BE49-F238E27FC236}">
                    <a16:creationId id="{929F4C44-33B1-1EF6-A04F-8B64C5AE4B8C}"/>
                  </a:ext>
                </a:extLst>
              </p:cNvPr>
              <p:cNvSpPr txBox="1"/>
              <p:nvPr/>
            </p:nvSpPr>
            <p:spPr>
              <a:xfrm flipH="1">
                <a:off x="8113914" y="3406857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50000">
                    <a:schemeClr val="accent6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6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id="{264E10B8-6FE3-7100-D68D-53354F6D2DA7}"/>
                </a:ext>
              </a:extLst>
            </p:cNvPr>
            <p:cNvGrpSpPr/>
            <p:nvPr/>
          </p:nvGrpSpPr>
          <p:grpSpPr>
            <a:xfrm>
              <a:off x="7702164" y="4348458"/>
              <a:ext cx="3816738" cy="1214637"/>
              <a:chOff x="7702164" y="4348458"/>
              <a:chExt cx="3816738" cy="1214637"/>
            </a:xfrm>
          </p:grpSpPr>
          <p:sp>
            <p:nvSpPr>
              <p:cNvPr id="258" name="Text7">
                <a:extLst>
                  <a:ext uri="{FF2B5EF4-FFF2-40B4-BE49-F238E27FC236}">
                    <a16:creationId id="{28BA8B75-4BF8-F081-C43E-A06A8887C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4893" y="4919463"/>
                <a:ext cx="3184009" cy="643632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编写详尽的技术文档，涵盖集成架构、操作指南和维护策略</a:t>
                </a:r>
                <a:endParaRPr lang="en-US" dirty="0"/>
              </a:p>
            </p:txBody>
          </p:sp>
          <p:sp>
            <p:nvSpPr>
              <p:cNvPr id="259" name="Bullet7">
                <a:extLst>
                  <a:ext uri="{FF2B5EF4-FFF2-40B4-BE49-F238E27FC236}">
                    <a16:creationId id="{56F41379-E77D-29FB-D50A-173227E44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4891" y="4348458"/>
                <a:ext cx="3184010" cy="5710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技术文档</a:t>
                </a:r>
                <a:endParaRPr lang="en-US" dirty="0"/>
              </a:p>
            </p:txBody>
          </p:sp>
          <p:sp>
            <p:nvSpPr>
              <p:cNvPr id="260" name="Shape7">
                <a:extLst>
                  <a:ext uri="{FF2B5EF4-FFF2-40B4-BE49-F238E27FC236}">
                    <a16:creationId id="{A8940C5B-D893-DD7B-E64F-8E9E856DFD20}"/>
                  </a:ext>
                </a:extLst>
              </p:cNvPr>
              <p:cNvSpPr/>
              <p:nvPr/>
            </p:nvSpPr>
            <p:spPr>
              <a:xfrm flipH="1">
                <a:off x="7702164" y="4629019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5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1" name="Number7">
                <a:extLst>
                  <a:ext uri="{FF2B5EF4-FFF2-40B4-BE49-F238E27FC236}">
                    <a16:creationId id="{923DA771-3342-CF16-137F-0C4031025769}"/>
                  </a:ext>
                </a:extLst>
              </p:cNvPr>
              <p:cNvSpPr txBox="1"/>
              <p:nvPr/>
            </p:nvSpPr>
            <p:spPr>
              <a:xfrm flipH="1">
                <a:off x="7763885" y="4694120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5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数据质量规则集成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确保数据合规性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实施数据质量校验</a:t>
            </a:r>
            <a:endParaRPr lang="en-US" dirty="0"/>
          </a:p>
        </p:txBody>
      </p:sp>
      <p:grpSp>
        <p:nvGrpSpPr>
          <p:cNvPr id="7" name="a60b9e28-c824-4dae-8f07-852728891642.source.7.zh-Hans.pptx">
            <a:extLst>
              <a:ext uri="{FF2B5EF4-FFF2-40B4-BE49-F238E27FC236}">
                <a16:creationId id="{C136D1D9-4F11-A112-88F1-98CFC4799C6D}"/>
              </a:ext>
            </a:extLst>
          </p:cNvPr>
          <p:cNvGrpSpPr/>
          <p:nvPr/>
        </p:nvGrpSpPr>
        <p:grpSpPr>
          <a:xfrm>
            <a:off x="304800" y="1130300"/>
            <a:ext cx="11569700" cy="4597400"/>
            <a:chOff x="304800" y="1130300"/>
            <a:chExt cx="11569700" cy="4597400"/>
          </a:xfrm>
        </p:grpSpPr>
        <p:sp>
          <p:nvSpPr>
            <p:cNvPr id="5" name="Title">
              <a:extLst>
                <a:ext uri="{FF2B5EF4-FFF2-40B4-BE49-F238E27FC236}">
                  <a16:creationId id="{2A04F9EC-4567-06C2-C761-D434E2CFB219}"/>
                </a:ext>
              </a:extLst>
            </p:cNvPr>
            <p:cNvSpPr/>
            <p:nvPr/>
          </p:nvSpPr>
          <p:spPr>
            <a:xfrm>
              <a:off x="660400" y="1130300"/>
              <a:ext cx="10858500" cy="881750"/>
            </a:xfrm>
            <a:prstGeom prst="rect">
              <a:avLst/>
            </a:prstGeom>
          </p:spPr>
          <p:txBody>
            <a:bodyPr wrap="none" anchor="ctr" anchorCtr="0">
              <a:normAutofit fontScale="92500" lnSpcReduction="10000"/>
            </a:bodyPr>
            <a:lstStyle/>
            <a:p>
              <a:pPr algn="ctr">
                <a:buSzPct val="25000"/>
              </a:pPr>
              <a:r>
                <a:rPr lang="zh-CN" altLang="en-US" sz="6000" b="1" dirty="0"/>
                <a:t>集成数据质量规则</a:t>
              </a:r>
              <a:endParaRPr lang="en-US" dirty="0"/>
            </a:p>
          </p:txBody>
        </p:sp>
        <p:sp>
          <p:nvSpPr>
            <p:cNvPr id="56" name="1">
              <a:extLst>
                <a:ext uri="{FF2B5EF4-FFF2-40B4-BE49-F238E27FC236}">
                  <a16:creationId id="{D80C7B93-56F8-968D-D23A-1BCBB429F1E8}"/>
                </a:ext>
              </a:extLst>
            </p:cNvPr>
            <p:cNvSpPr/>
            <p:nvPr/>
          </p:nvSpPr>
          <p:spPr>
            <a:xfrm>
              <a:off x="304800" y="3626561"/>
              <a:ext cx="11569700" cy="881750"/>
            </a:xfrm>
            <a:prstGeom prst="rightArrow">
              <a:avLst>
                <a:gd name="adj1" fmla="val 74389"/>
                <a:gd name="adj2" fmla="val 52531"/>
              </a:avLst>
            </a:prstGeom>
            <a:solidFill>
              <a:schemeClr val="tx2">
                <a:alpha val="15000"/>
              </a:schemeClr>
            </a:solidFill>
            <a:ln>
              <a:noFill/>
            </a:ln>
            <a:effectLst/>
          </p:spPr>
          <p:txBody>
            <a:bodyPr wrap="square" lIns="720000" tIns="45720" rIns="91440" bIns="45720" rtlCol="0" anchor="ctr">
              <a:noAutofit/>
            </a:bodyPr>
            <a:lstStyle/>
            <a:p>
              <a:endParaRPr lang="zh-CN" altLang="en-US" b="1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id="{2A5D50CA-64AE-00D8-DFA7-7D3D7FC9EBEE}"/>
                </a:ext>
              </a:extLst>
            </p:cNvPr>
            <p:cNvGrpSpPr/>
            <p:nvPr/>
          </p:nvGrpSpPr>
          <p:grpSpPr>
            <a:xfrm>
              <a:off x="660400" y="3626561"/>
              <a:ext cx="1668715" cy="2101139"/>
              <a:chOff x="1397777" y="2756611"/>
              <a:chExt cx="1668715" cy="2101139"/>
            </a:xfrm>
          </p:grpSpPr>
          <p:sp>
            <p:nvSpPr>
              <p:cNvPr id="3" name="Bullet1">
                <a:extLst>
                  <a:ext uri="{FF2B5EF4-FFF2-40B4-BE49-F238E27FC236}">
                    <a16:creationId id="{3CAF0D53-2E82-8BD3-7510-FF43DFCFBF6E}"/>
                  </a:ext>
                </a:extLst>
              </p:cNvPr>
              <p:cNvSpPr/>
              <p:nvPr/>
            </p:nvSpPr>
            <p:spPr>
              <a:xfrm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t">
                <a:normAutofit/>
              </a:bodyPr>
              <a:lstStyle/>
              <a:p>
                <a:pPr/>
                <a:r>
                  <a:rPr lang="zh-CN" altLang="en-US" b="1" dirty="0"/>
                  <a:t>数据定义</a:t>
                </a:r>
                <a:endParaRPr lang="en-US" dirty="0"/>
              </a:p>
            </p:txBody>
          </p:sp>
          <p:sp>
            <p:nvSpPr>
              <p:cNvPr id="57" name="Number1">
                <a:extLst>
                  <a:ext uri="{FF2B5EF4-FFF2-40B4-BE49-F238E27FC236}">
                    <a16:creationId id="{0405FE5D-9FC1-0F5D-5759-2DB183D39A09}"/>
                  </a:ext>
                </a:extLst>
              </p:cNvPr>
              <p:cNvSpPr/>
              <p:nvPr/>
            </p:nvSpPr>
            <p:spPr>
              <a:xfrm>
                <a:off x="1397777" y="2756611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1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01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id="{321FEACE-7DA4-8BB6-2E2D-0869EB2606FC}"/>
                </a:ext>
              </a:extLst>
            </p:cNvPr>
            <p:cNvGrpSpPr/>
            <p:nvPr/>
          </p:nvGrpSpPr>
          <p:grpSpPr>
            <a:xfrm flipV="1">
              <a:off x="2192031" y="2425884"/>
              <a:ext cx="1668715" cy="2082427"/>
              <a:chOff x="1397777" y="2775323"/>
              <a:chExt cx="1668715" cy="2082427"/>
            </a:xfrm>
          </p:grpSpPr>
          <p:sp>
            <p:nvSpPr>
              <p:cNvPr id="127" name="Bullet2">
                <a:extLst>
                  <a:ext uri="{FF2B5EF4-FFF2-40B4-BE49-F238E27FC236}">
                    <a16:creationId id="{AF092ACE-F933-CEBB-996A-17ECFAA5A618}"/>
                  </a:ext>
                </a:extLst>
              </p:cNvPr>
              <p:cNvSpPr/>
              <p:nvPr/>
            </p:nvSpPr>
            <p:spPr>
              <a:xfrm flipV="1"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/>
                <a:r>
                  <a:rPr lang="zh-CN" altLang="en-US" b="1" dirty="0"/>
                  <a:t>规则设定</a:t>
                </a:r>
                <a:endParaRPr lang="en-US" dirty="0"/>
              </a:p>
            </p:txBody>
          </p:sp>
          <p:sp>
            <p:nvSpPr>
              <p:cNvPr id="128" name="Number2">
                <a:extLst>
                  <a:ext uri="{FF2B5EF4-FFF2-40B4-BE49-F238E27FC236}">
                    <a16:creationId id="{B0AD4B1B-FD95-85B2-080A-E9ADC1339C27}"/>
                  </a:ext>
                </a:extLst>
              </p:cNvPr>
              <p:cNvSpPr/>
              <p:nvPr/>
            </p:nvSpPr>
            <p:spPr>
              <a:xfrm flipV="1">
                <a:off x="1397777" y="2775323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2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rgbClr val="FFFFFF"/>
                    </a:solidFill>
                  </a:rPr>
                  <a:t>02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id="{D1C4FE43-C29E-7BED-A35B-4D839997698C}"/>
                </a:ext>
              </a:extLst>
            </p:cNvPr>
            <p:cNvGrpSpPr/>
            <p:nvPr/>
          </p:nvGrpSpPr>
          <p:grpSpPr>
            <a:xfrm>
              <a:off x="3723662" y="3626561"/>
              <a:ext cx="1668715" cy="2101139"/>
              <a:chOff x="1397777" y="2756611"/>
              <a:chExt cx="1668715" cy="2101139"/>
            </a:xfrm>
          </p:grpSpPr>
          <p:sp>
            <p:nvSpPr>
              <p:cNvPr id="87" name="Bullet3">
                <a:extLst>
                  <a:ext uri="{FF2B5EF4-FFF2-40B4-BE49-F238E27FC236}">
                    <a16:creationId id="{5CE44584-3227-C2DA-3270-FD154D221584}"/>
                  </a:ext>
                </a:extLst>
              </p:cNvPr>
              <p:cNvSpPr/>
              <p:nvPr/>
            </p:nvSpPr>
            <p:spPr>
              <a:xfrm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t">
                <a:normAutofit/>
              </a:bodyPr>
              <a:lstStyle/>
              <a:p>
                <a:pPr/>
                <a:r>
                  <a:rPr lang="zh-CN" altLang="en-US" b="1" dirty="0"/>
                  <a:t>工具选择</a:t>
                </a:r>
                <a:endParaRPr lang="en-US" dirty="0"/>
              </a:p>
            </p:txBody>
          </p:sp>
          <p:sp>
            <p:nvSpPr>
              <p:cNvPr id="88" name="Number3">
                <a:extLst>
                  <a:ext uri="{FF2B5EF4-FFF2-40B4-BE49-F238E27FC236}">
                    <a16:creationId id="{021D921D-2384-E3C1-ACD5-7D3A02432FFB}"/>
                  </a:ext>
                </a:extLst>
              </p:cNvPr>
              <p:cNvSpPr/>
              <p:nvPr/>
            </p:nvSpPr>
            <p:spPr>
              <a:xfrm>
                <a:off x="1397777" y="2756611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3"/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3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03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id="{766DD3D0-FE11-358F-C9B9-876F31A11163}"/>
                </a:ext>
              </a:extLst>
            </p:cNvPr>
            <p:cNvGrpSpPr/>
            <p:nvPr/>
          </p:nvGrpSpPr>
          <p:grpSpPr>
            <a:xfrm flipV="1">
              <a:off x="5255293" y="2425884"/>
              <a:ext cx="1668715" cy="2082427"/>
              <a:chOff x="1397777" y="2775323"/>
              <a:chExt cx="1668715" cy="2082427"/>
            </a:xfrm>
          </p:grpSpPr>
          <p:sp>
            <p:nvSpPr>
              <p:cNvPr id="132" name="Bullet4">
                <a:extLst>
                  <a:ext uri="{FF2B5EF4-FFF2-40B4-BE49-F238E27FC236}">
                    <a16:creationId id="{96106D31-9023-9846-5D59-D324EAC8109B}"/>
                  </a:ext>
                </a:extLst>
              </p:cNvPr>
              <p:cNvSpPr/>
              <p:nvPr/>
            </p:nvSpPr>
            <p:spPr>
              <a:xfrm flipV="1"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/>
                <a:r>
                  <a:rPr lang="zh-CN" altLang="en-US" b="1" dirty="0"/>
                  <a:t>数据抽取</a:t>
                </a:r>
                <a:endParaRPr lang="en-US" dirty="0"/>
              </a:p>
            </p:txBody>
          </p:sp>
          <p:sp>
            <p:nvSpPr>
              <p:cNvPr id="133" name="Number4">
                <a:extLst>
                  <a:ext uri="{FF2B5EF4-FFF2-40B4-BE49-F238E27FC236}">
                    <a16:creationId id="{54E5A29D-A5C1-B9CC-745C-B0CC6AF076A1}"/>
                  </a:ext>
                </a:extLst>
              </p:cNvPr>
              <p:cNvSpPr/>
              <p:nvPr/>
            </p:nvSpPr>
            <p:spPr>
              <a:xfrm flipV="1">
                <a:off x="1397777" y="2775323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4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4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04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id="{64C2AEAF-2C12-BD2C-A1DB-D0057F87F926}"/>
                </a:ext>
              </a:extLst>
            </p:cNvPr>
            <p:cNvGrpSpPr/>
            <p:nvPr/>
          </p:nvGrpSpPr>
          <p:grpSpPr>
            <a:xfrm>
              <a:off x="6786924" y="3626561"/>
              <a:ext cx="1668715" cy="2101139"/>
              <a:chOff x="1397777" y="2756611"/>
              <a:chExt cx="1668715" cy="2101139"/>
            </a:xfrm>
          </p:grpSpPr>
          <p:sp>
            <p:nvSpPr>
              <p:cNvPr id="92" name="Bullet5">
                <a:extLst>
                  <a:ext uri="{FF2B5EF4-FFF2-40B4-BE49-F238E27FC236}">
                    <a16:creationId id="{38058750-A0BD-D40A-5014-6C9039179F26}"/>
                  </a:ext>
                </a:extLst>
              </p:cNvPr>
              <p:cNvSpPr/>
              <p:nvPr/>
            </p:nvSpPr>
            <p:spPr>
              <a:xfrm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t">
                <a:normAutofit/>
              </a:bodyPr>
              <a:lstStyle/>
              <a:p>
                <a:pPr/>
                <a:r>
                  <a:rPr lang="zh-CN" altLang="en-US" b="1" dirty="0"/>
                  <a:t>错误处理</a:t>
                </a:r>
                <a:endParaRPr lang="en-US" dirty="0"/>
              </a:p>
            </p:txBody>
          </p:sp>
          <p:sp>
            <p:nvSpPr>
              <p:cNvPr id="93" name="Number5">
                <a:extLst>
                  <a:ext uri="{FF2B5EF4-FFF2-40B4-BE49-F238E27FC236}">
                    <a16:creationId id="{76A1B42A-D997-21EF-CB60-D02A62C21285}"/>
                  </a:ext>
                </a:extLst>
              </p:cNvPr>
              <p:cNvSpPr/>
              <p:nvPr/>
            </p:nvSpPr>
            <p:spPr>
              <a:xfrm>
                <a:off x="1397777" y="2756611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5"/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5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05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id="{99C7053C-C974-3F2B-8FA6-392F0A4C0B59}"/>
                </a:ext>
              </a:extLst>
            </p:cNvPr>
            <p:cNvGrpSpPr/>
            <p:nvPr/>
          </p:nvGrpSpPr>
          <p:grpSpPr>
            <a:xfrm flipV="1">
              <a:off x="8318555" y="2425884"/>
              <a:ext cx="1668715" cy="2082427"/>
              <a:chOff x="1397777" y="2775323"/>
              <a:chExt cx="1668715" cy="2082427"/>
            </a:xfrm>
          </p:grpSpPr>
          <p:sp>
            <p:nvSpPr>
              <p:cNvPr id="137" name="Bullet6">
                <a:extLst>
                  <a:ext uri="{FF2B5EF4-FFF2-40B4-BE49-F238E27FC236}">
                    <a16:creationId id="{7B3544D5-D867-806E-3A11-10144BCAC93D}"/>
                  </a:ext>
                </a:extLst>
              </p:cNvPr>
              <p:cNvSpPr/>
              <p:nvPr/>
            </p:nvSpPr>
            <p:spPr>
              <a:xfrm flipV="1"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/>
                <a:r>
                  <a:rPr lang="zh-CN" altLang="en-US" b="1" dirty="0"/>
                  <a:t>性能监控</a:t>
                </a:r>
                <a:endParaRPr lang="en-US" dirty="0"/>
              </a:p>
            </p:txBody>
          </p:sp>
          <p:sp>
            <p:nvSpPr>
              <p:cNvPr id="138" name="Number6">
                <a:extLst>
                  <a:ext uri="{FF2B5EF4-FFF2-40B4-BE49-F238E27FC236}">
                    <a16:creationId id="{9A869E54-E996-5730-3914-6AE536D5A168}"/>
                  </a:ext>
                </a:extLst>
              </p:cNvPr>
              <p:cNvSpPr/>
              <p:nvPr/>
            </p:nvSpPr>
            <p:spPr>
              <a:xfrm flipV="1">
                <a:off x="1397777" y="2775323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6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06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id="{B3E41AE8-FA9D-16CC-35D9-5AD1C618382C}"/>
                </a:ext>
              </a:extLst>
            </p:cNvPr>
            <p:cNvGrpSpPr/>
            <p:nvPr/>
          </p:nvGrpSpPr>
          <p:grpSpPr>
            <a:xfrm>
              <a:off x="9850185" y="3626561"/>
              <a:ext cx="1668715" cy="2101139"/>
              <a:chOff x="1397777" y="2756611"/>
              <a:chExt cx="1668715" cy="2101139"/>
            </a:xfrm>
          </p:grpSpPr>
          <p:sp>
            <p:nvSpPr>
              <p:cNvPr id="97" name="Bullet7">
                <a:extLst>
                  <a:ext uri="{FF2B5EF4-FFF2-40B4-BE49-F238E27FC236}">
                    <a16:creationId id="{5BE2F4C9-6F80-5B13-D7F7-CD36D8434AA3}"/>
                  </a:ext>
                </a:extLst>
              </p:cNvPr>
              <p:cNvSpPr/>
              <p:nvPr/>
            </p:nvSpPr>
            <p:spPr>
              <a:xfrm>
                <a:off x="1407302" y="3819525"/>
                <a:ext cx="1659190" cy="103822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txBody>
              <a:bodyPr wrap="square" lIns="91440" tIns="45720" rIns="91440" bIns="45720" rtlCol="0" anchor="t">
                <a:normAutofit/>
              </a:bodyPr>
              <a:lstStyle/>
              <a:p>
                <a:pPr/>
                <a:r>
                  <a:rPr lang="zh-CN" altLang="en-US" b="1" dirty="0"/>
                  <a:t>反馈机制</a:t>
                </a:r>
                <a:endParaRPr lang="en-US" dirty="0"/>
              </a:p>
            </p:txBody>
          </p:sp>
          <p:sp>
            <p:nvSpPr>
              <p:cNvPr id="98" name="Number7">
                <a:extLst>
                  <a:ext uri="{FF2B5EF4-FFF2-40B4-BE49-F238E27FC236}">
                    <a16:creationId id="{3274D40D-306E-5816-C2EF-9AC2E3A4231B}"/>
                  </a:ext>
                </a:extLst>
              </p:cNvPr>
              <p:cNvSpPr/>
              <p:nvPr/>
            </p:nvSpPr>
            <p:spPr>
              <a:xfrm>
                <a:off x="1397777" y="2756611"/>
                <a:ext cx="881754" cy="8817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5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 w="76200">
                <a:noFill/>
              </a:ln>
              <a:effectLst>
                <a:outerShdw blurRad="127000" dist="127000" algn="ctr" rotWithShape="0">
                  <a:schemeClr val="accent1">
                    <a:alpha val="15000"/>
                  </a:schemeClr>
                </a:outerShdw>
              </a:effectLst>
            </p:spPr>
            <p:txBody>
              <a:bodyPr wrap="none" rtlCol="0" anchor="ctr">
                <a:norm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FFFFFF"/>
                    </a:solidFill>
                  </a:rPr>
                  <a:t>07</a:t>
                </a:r>
                <a:endParaRPr sz="24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测试报告与流程优化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提升测试报告的可读性与流程效率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测试报告功能增强</a:t>
            </a:r>
            <a:endParaRPr lang="en-US" dirty="0"/>
          </a:p>
        </p:txBody>
      </p:sp>
      <p:grpSp>
        <p:nvGrpSpPr>
          <p:cNvPr id="60" name="3f5629df-8a51-44dd-9676-393f53aa7812.source.7.zh-Hans.pptx">
            <a:extLst>
              <a:ext uri="{FF2B5EF4-FFF2-40B4-BE49-F238E27FC236}">
                <a16:creationId id="{70434D3C-EEEB-62DA-1BB4-064D7F688859}"/>
              </a:ext>
            </a:extLst>
          </p:cNvPr>
          <p:cNvGrpSpPr/>
          <p:nvPr/>
        </p:nvGrpSpPr>
        <p:grpSpPr>
          <a:xfrm>
            <a:off x="660400" y="1130300"/>
            <a:ext cx="10858500" cy="4981986"/>
            <a:chOff x="660400" y="1130300"/>
            <a:chExt cx="10858500" cy="4981986"/>
          </a:xfrm>
        </p:grpSpPr>
        <p:sp>
          <p:nvSpPr>
            <p:cNvPr id="10" name="iṥlíḓè">
              <a:extLst>
                <a:ext uri="{FF2B5EF4-FFF2-40B4-BE49-F238E27FC236}">
                  <a16:creationId id="{8D74C5AC-FE92-4E85-9AD1-0C42E060065C}"/>
                </a:ext>
              </a:extLst>
            </p:cNvPr>
            <p:cNvSpPr/>
            <p:nvPr/>
          </p:nvSpPr>
          <p:spPr bwMode="auto">
            <a:xfrm rot="10800000" flipH="1">
              <a:off x="2545894" y="2592871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 type="oval" w="med" len="med"/>
              <a:tailEnd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1iďe">
              <a:extLst>
                <a:ext uri="{FF2B5EF4-FFF2-40B4-BE49-F238E27FC236}">
                  <a16:creationId id="{FFC36B58-56E0-4C97-B71B-FAA3DDE866F1}"/>
                </a:ext>
              </a:extLst>
            </p:cNvPr>
            <p:cNvSpPr/>
            <p:nvPr/>
          </p:nvSpPr>
          <p:spPr bwMode="auto">
            <a:xfrm rot="10800000" flipH="1">
              <a:off x="4841598" y="2596050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 type="oval" w="med" len="med"/>
              <a:tailEnd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ŝ1íďê">
              <a:extLst>
                <a:ext uri="{FF2B5EF4-FFF2-40B4-BE49-F238E27FC236}">
                  <a16:creationId id="{9191E7AA-CF75-4670-81AF-944762B4784B}"/>
                </a:ext>
              </a:extLst>
            </p:cNvPr>
            <p:cNvSpPr/>
            <p:nvPr/>
          </p:nvSpPr>
          <p:spPr bwMode="auto">
            <a:xfrm rot="10800000" flipH="1">
              <a:off x="7231933" y="2589693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 type="oval" w="med" len="med"/>
              <a:tailEnd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é">
              <a:extLst>
                <a:ext uri="{FF2B5EF4-FFF2-40B4-BE49-F238E27FC236}">
                  <a16:creationId id="{A0E5C76C-AA2E-445D-9EC2-5419ABEAF55B}"/>
                </a:ext>
              </a:extLst>
            </p:cNvPr>
            <p:cNvSpPr/>
            <p:nvPr/>
          </p:nvSpPr>
          <p:spPr bwMode="auto">
            <a:xfrm rot="10800000" flipH="1">
              <a:off x="9646110" y="2596050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 type="oval" w="med" len="med"/>
              <a:tailEnd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ľídè">
              <a:extLst>
                <a:ext uri="{FF2B5EF4-FFF2-40B4-BE49-F238E27FC236}">
                  <a16:creationId id="{4D4FF148-46E3-4DFF-8FAA-1E868563D772}"/>
                </a:ext>
              </a:extLst>
            </p:cNvPr>
            <p:cNvSpPr/>
            <p:nvPr/>
          </p:nvSpPr>
          <p:spPr bwMode="auto">
            <a:xfrm rot="10800000" flipH="1">
              <a:off x="3667294" y="4621380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/>
              <a:tailEnd type="oval" w="med" len="med"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ľîďê">
              <a:extLst>
                <a:ext uri="{FF2B5EF4-FFF2-40B4-BE49-F238E27FC236}">
                  <a16:creationId id="{8F1C216D-129A-4C1D-8341-6ACABDA739B7}"/>
                </a:ext>
              </a:extLst>
            </p:cNvPr>
            <p:cNvSpPr/>
            <p:nvPr/>
          </p:nvSpPr>
          <p:spPr bwMode="auto">
            <a:xfrm rot="10800000" flipH="1">
              <a:off x="6057628" y="4615023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/>
              <a:tailEnd type="oval" w="med" len="med"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ḷïdé">
              <a:extLst>
                <a:ext uri="{FF2B5EF4-FFF2-40B4-BE49-F238E27FC236}">
                  <a16:creationId id="{6AFAB016-9B49-4CC3-B466-40C43438D371}"/>
                </a:ext>
              </a:extLst>
            </p:cNvPr>
            <p:cNvSpPr/>
            <p:nvPr/>
          </p:nvSpPr>
          <p:spPr bwMode="auto">
            <a:xfrm rot="10800000" flipH="1">
              <a:off x="8471806" y="4621380"/>
              <a:ext cx="0" cy="595920"/>
            </a:xfrm>
            <a:prstGeom prst="line">
              <a:avLst/>
            </a:prstGeom>
            <a:noFill/>
            <a:ln w="25400">
              <a:solidFill>
                <a:schemeClr val="tx2">
                  <a:alpha val="50000"/>
                </a:schemeClr>
              </a:solidFill>
              <a:prstDash val="sysDot"/>
              <a:miter lim="800000"/>
              <a:headEnd/>
              <a:tailEnd type="oval" w="med" len="med"/>
            </a:ln>
            <a:extLst>
              <a:ext uri="{909E8E84-426E-40dd-AFC4-6F175D3DCCD1}">
                <a14:hiddenFill xmlns:p14="http://schemas.microsoft.com/office/powerpoint/2010/main" xmlns:lc="http://schemas.openxmlformats.org/drawingml/2006/lockedCanvas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Title">
              <a:extLst>
                <a:ext uri="{FF2B5EF4-FFF2-40B4-BE49-F238E27FC236}">
                  <a16:creationId id="{6BCCA45A-04AD-48A9-50B0-5A7DB0300914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改进报告模板与导出功能</a:t>
              </a:r>
              <a:endParaRPr 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id="{840BEB68-DFA3-2FFC-D91E-6D10FC0E8C1D}"/>
                </a:ext>
              </a:extLst>
            </p:cNvPr>
            <p:cNvGrpSpPr/>
            <p:nvPr/>
          </p:nvGrpSpPr>
          <p:grpSpPr>
            <a:xfrm>
              <a:off x="1567545" y="1706140"/>
              <a:ext cx="1956694" cy="2549236"/>
              <a:chOff x="1567545" y="1706140"/>
              <a:chExt cx="1956694" cy="2549236"/>
            </a:xfrm>
          </p:grpSpPr>
          <p:sp>
            <p:nvSpPr>
              <p:cNvPr id="17" name="Text1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67545" y="2057224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方便追踪测试变迁和结果趋势</a:t>
                </a:r>
                <a:endParaRPr lang="en-US" dirty="0"/>
              </a:p>
            </p:txBody>
          </p:sp>
          <p:sp>
            <p:nvSpPr>
              <p:cNvPr id="26" name="Bullet1">
                <a:extLst>
                  <a:ext uri="{FF2B5EF4-FFF2-40B4-BE49-F238E27FC236}">
                    <a16:creationId id="{3A64D93D-DDAC-B5C9-E8AC-43E9C1320A53}"/>
                  </a:ext>
                </a:extLst>
              </p:cNvPr>
              <p:cNvSpPr/>
              <p:nvPr/>
            </p:nvSpPr>
            <p:spPr bwMode="auto">
              <a:xfrm>
                <a:off x="1567545" y="1706140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添加历史测试记录查看功能</a:t>
                </a:r>
                <a:endParaRPr lang="en-US" dirty="0"/>
              </a:p>
            </p:txBody>
          </p:sp>
          <p:sp>
            <p:nvSpPr>
              <p:cNvPr id="2" name="Number1">
                <a:extLst>
                  <a:ext uri="{FF2B5EF4-FFF2-40B4-BE49-F238E27FC236}">
                    <a16:creationId id="{97CDA03A-9185-1F3B-3E52-531D1A6A2ABF}"/>
                  </a:ext>
                </a:extLst>
              </p:cNvPr>
              <p:cNvSpPr/>
              <p:nvPr/>
            </p:nvSpPr>
            <p:spPr>
              <a:xfrm>
                <a:off x="2034452" y="3232496"/>
                <a:ext cx="1022880" cy="102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id="{DB6272F0-1C1C-9CCB-E335-1E6661DAD21B}"/>
                </a:ext>
              </a:extLst>
            </p:cNvPr>
            <p:cNvGrpSpPr/>
            <p:nvPr/>
          </p:nvGrpSpPr>
          <p:grpSpPr>
            <a:xfrm>
              <a:off x="2688945" y="3564443"/>
              <a:ext cx="1956694" cy="2547843"/>
              <a:chOff x="2688945" y="3564443"/>
              <a:chExt cx="1956694" cy="2547843"/>
            </a:xfrm>
          </p:grpSpPr>
          <p:sp>
            <p:nvSpPr>
              <p:cNvPr id="21" name="Text2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2688945" y="5244312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提供更灵活的报告格式满足不同需求</a:t>
                </a:r>
                <a:endParaRPr lang="en-US" dirty="0"/>
              </a:p>
            </p:txBody>
          </p:sp>
          <p:sp>
            <p:nvSpPr>
              <p:cNvPr id="30" name="Bullet2">
                <a:extLst>
                  <a:ext uri="{FF2B5EF4-FFF2-40B4-BE49-F238E27FC236}">
                    <a16:creationId id="{44B0D6F5-0865-FAD3-8CC3-966804A8C156}"/>
                  </a:ext>
                </a:extLst>
              </p:cNvPr>
              <p:cNvSpPr/>
              <p:nvPr/>
            </p:nvSpPr>
            <p:spPr bwMode="auto">
              <a:xfrm>
                <a:off x="2688945" y="5761687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报告模板自定义和更新</a:t>
                </a:r>
                <a:endParaRPr lang="en-US" dirty="0"/>
              </a:p>
            </p:txBody>
          </p:sp>
          <p:sp>
            <p:nvSpPr>
              <p:cNvPr id="36" name="Number2">
                <a:extLst>
                  <a:ext uri="{FF2B5EF4-FFF2-40B4-BE49-F238E27FC236}">
                    <a16:creationId id="{B280097E-EE08-CE19-5252-8211F534719A}"/>
                  </a:ext>
                </a:extLst>
              </p:cNvPr>
              <p:cNvSpPr/>
              <p:nvPr/>
            </p:nvSpPr>
            <p:spPr>
              <a:xfrm>
                <a:off x="3155853" y="3564443"/>
                <a:ext cx="1022880" cy="102288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id="{BC8EAF90-47EE-09C4-E04F-946A369042BC}"/>
                </a:ext>
              </a:extLst>
            </p:cNvPr>
            <p:cNvGrpSpPr/>
            <p:nvPr/>
          </p:nvGrpSpPr>
          <p:grpSpPr>
            <a:xfrm>
              <a:off x="3863250" y="1706139"/>
              <a:ext cx="1956694" cy="2549237"/>
              <a:chOff x="3863250" y="1706139"/>
              <a:chExt cx="1956694" cy="2549237"/>
            </a:xfrm>
          </p:grpSpPr>
          <p:sp>
            <p:nvSpPr>
              <p:cNvPr id="18" name="Text3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3863250" y="2057223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支持多种格式导出，包括PDF和图像文件</a:t>
                </a:r>
                <a:endParaRPr lang="en-US" dirty="0"/>
              </a:p>
            </p:txBody>
          </p:sp>
          <p:sp>
            <p:nvSpPr>
              <p:cNvPr id="27" name="Bullet3">
                <a:extLst>
                  <a:ext uri="{FF2B5EF4-FFF2-40B4-BE49-F238E27FC236}">
                    <a16:creationId id="{4FA4EA15-FEF5-729E-FCF5-23BFF7FD9DF9}"/>
                  </a:ext>
                </a:extLst>
              </p:cNvPr>
              <p:cNvSpPr/>
              <p:nvPr/>
            </p:nvSpPr>
            <p:spPr bwMode="auto">
              <a:xfrm>
                <a:off x="3863250" y="1706139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导出功能优化</a:t>
                </a:r>
                <a:endParaRPr lang="en-US" dirty="0"/>
              </a:p>
            </p:txBody>
          </p:sp>
          <p:sp>
            <p:nvSpPr>
              <p:cNvPr id="25" name="Number3">
                <a:extLst>
                  <a:ext uri="{FF2B5EF4-FFF2-40B4-BE49-F238E27FC236}">
                    <a16:creationId id="{4317144A-99C7-D6D0-1419-6CF0E26D2559}"/>
                  </a:ext>
                </a:extLst>
              </p:cNvPr>
              <p:cNvSpPr/>
              <p:nvPr/>
            </p:nvSpPr>
            <p:spPr>
              <a:xfrm>
                <a:off x="4330157" y="3232496"/>
                <a:ext cx="1022880" cy="102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id="{71A3E0C3-E0E0-3D18-F376-C6507D945258}"/>
                </a:ext>
              </a:extLst>
            </p:cNvPr>
            <p:cNvGrpSpPr/>
            <p:nvPr/>
          </p:nvGrpSpPr>
          <p:grpSpPr>
            <a:xfrm>
              <a:off x="5079279" y="3564443"/>
              <a:ext cx="1956694" cy="2547842"/>
              <a:chOff x="5079279" y="3564443"/>
              <a:chExt cx="1956694" cy="2547842"/>
            </a:xfrm>
          </p:grpSpPr>
          <p:sp>
            <p:nvSpPr>
              <p:cNvPr id="22" name="Text4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5079279" y="5244311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增强报告中的数据统计和趋势分析</a:t>
                </a:r>
                <a:endParaRPr lang="en-US" dirty="0"/>
              </a:p>
            </p:txBody>
          </p:sp>
          <p:sp>
            <p:nvSpPr>
              <p:cNvPr id="34" name="Bullet4">
                <a:extLst>
                  <a:ext uri="{FF2B5EF4-FFF2-40B4-BE49-F238E27FC236}">
                    <a16:creationId id="{7155F30F-7354-39CB-FD16-3E8D4CD2228F}"/>
                  </a:ext>
                </a:extLst>
              </p:cNvPr>
              <p:cNvSpPr/>
              <p:nvPr/>
            </p:nvSpPr>
            <p:spPr bwMode="auto">
              <a:xfrm>
                <a:off x="5079279" y="5761686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测试报告数据分析</a:t>
                </a:r>
                <a:endParaRPr lang="en-US" dirty="0"/>
              </a:p>
            </p:txBody>
          </p:sp>
          <p:sp>
            <p:nvSpPr>
              <p:cNvPr id="37" name="Number4">
                <a:extLst>
                  <a:ext uri="{FF2B5EF4-FFF2-40B4-BE49-F238E27FC236}">
                    <a16:creationId id="{097F4E66-4384-00E5-80D5-149EC86CDD1B}"/>
                  </a:ext>
                </a:extLst>
              </p:cNvPr>
              <p:cNvSpPr/>
              <p:nvPr/>
            </p:nvSpPr>
            <p:spPr>
              <a:xfrm>
                <a:off x="5546187" y="3564443"/>
                <a:ext cx="1022880" cy="102288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id="{204F285A-8CAA-EFF9-B1F8-6C345ECADA72}"/>
                </a:ext>
              </a:extLst>
            </p:cNvPr>
            <p:cNvGrpSpPr/>
            <p:nvPr/>
          </p:nvGrpSpPr>
          <p:grpSpPr>
            <a:xfrm>
              <a:off x="6253584" y="1706138"/>
              <a:ext cx="1956694" cy="2549238"/>
              <a:chOff x="6253584" y="1706138"/>
              <a:chExt cx="1956694" cy="2549238"/>
            </a:xfrm>
          </p:grpSpPr>
          <p:sp>
            <p:nvSpPr>
              <p:cNvPr id="19" name="Text5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253584" y="2057222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优化报告界面，提升用户体验和交互</a:t>
                </a:r>
                <a:endParaRPr lang="en-US" dirty="0"/>
              </a:p>
            </p:txBody>
          </p:sp>
          <p:sp>
            <p:nvSpPr>
              <p:cNvPr id="28" name="Bullet5">
                <a:extLst>
                  <a:ext uri="{FF2B5EF4-FFF2-40B4-BE49-F238E27FC236}">
                    <a16:creationId id="{CB20CC4B-D784-7F7F-FA8A-D2EAC63E3D91}"/>
                  </a:ext>
                </a:extLst>
              </p:cNvPr>
              <p:cNvSpPr/>
              <p:nvPr/>
            </p:nvSpPr>
            <p:spPr bwMode="auto">
              <a:xfrm>
                <a:off x="6253584" y="1706138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用户界面友好性改进</a:t>
                </a:r>
                <a:endParaRPr lang="en-US" dirty="0"/>
              </a:p>
            </p:txBody>
          </p:sp>
          <p:sp>
            <p:nvSpPr>
              <p:cNvPr id="31" name="Number5">
                <a:extLst>
                  <a:ext uri="{FF2B5EF4-FFF2-40B4-BE49-F238E27FC236}">
                    <a16:creationId id="{C4E61508-ECF5-C410-A2F6-FE734328A53E}"/>
                  </a:ext>
                </a:extLst>
              </p:cNvPr>
              <p:cNvSpPr/>
              <p:nvPr/>
            </p:nvSpPr>
            <p:spPr>
              <a:xfrm>
                <a:off x="6720491" y="3232496"/>
                <a:ext cx="1022880" cy="102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05</a:t>
                </a:r>
                <a:endParaRPr lang="zh-CN" altLang="en-US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id="{DD1D4A9E-73EA-853C-C093-451438ADC507}"/>
                </a:ext>
              </a:extLst>
            </p:cNvPr>
            <p:cNvGrpSpPr/>
            <p:nvPr/>
          </p:nvGrpSpPr>
          <p:grpSpPr>
            <a:xfrm>
              <a:off x="7493458" y="3564443"/>
              <a:ext cx="1956694" cy="2547841"/>
              <a:chOff x="7493458" y="3564443"/>
              <a:chExt cx="1956694" cy="2547841"/>
            </a:xfrm>
          </p:grpSpPr>
          <p:sp>
            <p:nvSpPr>
              <p:cNvPr id="23" name="Text6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493458" y="5244310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加强测试报告的安全措施和隐私保护设置</a:t>
                </a:r>
                <a:endParaRPr lang="en-US" dirty="0"/>
              </a:p>
            </p:txBody>
          </p:sp>
          <p:sp>
            <p:nvSpPr>
              <p:cNvPr id="35" name="Bullet6">
                <a:extLst>
                  <a:ext uri="{FF2B5EF4-FFF2-40B4-BE49-F238E27FC236}">
                    <a16:creationId id="{A0B62B93-8367-9FBB-2427-E8FC64246EC7}"/>
                  </a:ext>
                </a:extLst>
              </p:cNvPr>
              <p:cNvSpPr/>
              <p:nvPr/>
            </p:nvSpPr>
            <p:spPr bwMode="auto">
              <a:xfrm>
                <a:off x="7493458" y="5761685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安全性和隐私保护</a:t>
                </a:r>
                <a:endParaRPr lang="en-US" dirty="0"/>
              </a:p>
            </p:txBody>
          </p:sp>
          <p:sp>
            <p:nvSpPr>
              <p:cNvPr id="38" name="Number6">
                <a:extLst>
                  <a:ext uri="{FF2B5EF4-FFF2-40B4-BE49-F238E27FC236}">
                    <a16:creationId id="{76D70B15-48B1-267D-55BF-7B2A006EC2D7}"/>
                  </a:ext>
                </a:extLst>
              </p:cNvPr>
              <p:cNvSpPr/>
              <p:nvPr/>
            </p:nvSpPr>
            <p:spPr>
              <a:xfrm>
                <a:off x="7960366" y="3564443"/>
                <a:ext cx="1022880" cy="102288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06</a:t>
                </a:r>
                <a:endParaRPr lang="zh-CN" altLang="en-US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id="{7128E2AC-3FE8-299C-35D8-8FD0B636EFDF}"/>
                </a:ext>
              </a:extLst>
            </p:cNvPr>
            <p:cNvGrpSpPr/>
            <p:nvPr/>
          </p:nvGrpSpPr>
          <p:grpSpPr>
            <a:xfrm>
              <a:off x="8667763" y="1706137"/>
              <a:ext cx="1956694" cy="2549239"/>
              <a:chOff x="8667763" y="1706137"/>
              <a:chExt cx="1956694" cy="2549239"/>
            </a:xfrm>
          </p:grpSpPr>
          <p:sp>
            <p:nvSpPr>
              <p:cNvPr id="20" name="Text7">
                <a:extLst>
                  <a:ext uri="{FF2B5EF4-FFF2-40B4-BE49-F238E27FC236}">
                    <a16:creationId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67763" y="2057221"/>
                <a:ext cx="1956694" cy="5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与主流测试工具集成，简化报告生成过程</a:t>
                </a:r>
                <a:endParaRPr lang="en-US" dirty="0"/>
              </a:p>
            </p:txBody>
          </p:sp>
          <p:sp>
            <p:nvSpPr>
              <p:cNvPr id="29" name="Bullet7">
                <a:extLst>
                  <a:ext uri="{FF2B5EF4-FFF2-40B4-BE49-F238E27FC236}">
                    <a16:creationId id="{0202C360-CBB6-AE45-8DC0-15A9E3C370A5}"/>
                  </a:ext>
                </a:extLst>
              </p:cNvPr>
              <p:cNvSpPr/>
              <p:nvPr/>
            </p:nvSpPr>
            <p:spPr bwMode="auto">
              <a:xfrm>
                <a:off x="8667763" y="1706137"/>
                <a:ext cx="1956694" cy="35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集成自动化测试工具</a:t>
                </a:r>
                <a:endParaRPr lang="en-US" dirty="0"/>
              </a:p>
            </p:txBody>
          </p:sp>
          <p:sp>
            <p:nvSpPr>
              <p:cNvPr id="32" name="Number7">
                <a:extLst>
                  <a:ext uri="{FF2B5EF4-FFF2-40B4-BE49-F238E27FC236}">
                    <a16:creationId id="{8E431AD9-D014-8CA3-B580-C374B70A164F}"/>
                  </a:ext>
                </a:extLst>
              </p:cNvPr>
              <p:cNvSpPr/>
              <p:nvPr/>
            </p:nvSpPr>
            <p:spPr>
              <a:xfrm>
                <a:off x="9134670" y="3232496"/>
                <a:ext cx="1022880" cy="102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07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容器化与快速部署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简化部署流程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Docker容器化应用</a:t>
            </a:r>
            <a:endParaRPr lang="en-US" dirty="0"/>
          </a:p>
        </p:txBody>
      </p:sp>
      <p:grpSp>
        <p:nvGrpSpPr>
          <p:cNvPr id="56" name="b0b1c513-7e0d-43af-911a-5eafecb9c078.source.6.zh-Hans.pptx">
            <a:extLst>
              <a:ext uri="{FF2B5EF4-FFF2-40B4-BE49-F238E27FC236}">
                <a16:creationId id="{4421179B-141F-88FD-0B23-DB855E5EC853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54" name="组合 53">
              <a:extLst>
                <a:ext uri="{FF2B5EF4-FFF2-40B4-BE49-F238E27FC236}">
                  <a16:creationId id="{B32C5A38-F50D-4A9B-7839-86D01B1C927A}"/>
                </a:ext>
              </a:extLst>
            </p:cNvPr>
            <p:cNvGrpSpPr/>
            <p:nvPr/>
          </p:nvGrpSpPr>
          <p:grpSpPr>
            <a:xfrm>
              <a:off x="4496717" y="2448148"/>
              <a:ext cx="3198565" cy="3180903"/>
              <a:chOff x="4496717" y="2448148"/>
              <a:chExt cx="3198565" cy="3180903"/>
            </a:xfrm>
          </p:grpSpPr>
          <p:sp>
            <p:nvSpPr>
              <p:cNvPr id="32" name="îśḻíḑe">
                <a:extLst>
                  <a:ext uri="{FF2B5EF4-FFF2-40B4-BE49-F238E27FC236}">
                    <a16:creationId id="{4B57A81B-56CE-7F3B-FFE7-98D657AC39F5}"/>
                  </a:ext>
                </a:extLst>
              </p:cNvPr>
              <p:cNvSpPr/>
              <p:nvPr/>
            </p:nvSpPr>
            <p:spPr>
              <a:xfrm rot="18533054">
                <a:off x="6028656" y="2497149"/>
                <a:ext cx="771759" cy="67375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ṩľïdé">
                <a:extLst>
                  <a:ext uri="{FF2B5EF4-FFF2-40B4-BE49-F238E27FC236}">
                    <a16:creationId id="{FEF9BD6F-9AE7-E75E-1D6C-2FCD9A831584}"/>
                  </a:ext>
                </a:extLst>
              </p:cNvPr>
              <p:cNvSpPr/>
              <p:nvPr/>
            </p:nvSpPr>
            <p:spPr>
              <a:xfrm rot="18533054">
                <a:off x="6948023" y="3920282"/>
                <a:ext cx="673758" cy="82076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ṧļîḑe">
                <a:extLst>
                  <a:ext uri="{FF2B5EF4-FFF2-40B4-BE49-F238E27FC236}">
                    <a16:creationId id="{CE019C65-0D5A-8581-8C61-2C0FF2CC87A9}"/>
                  </a:ext>
                </a:extLst>
              </p:cNvPr>
              <p:cNvSpPr/>
              <p:nvPr/>
            </p:nvSpPr>
            <p:spPr>
              <a:xfrm rot="18533054">
                <a:off x="5381931" y="4854230"/>
                <a:ext cx="875885" cy="67375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ṡľîḍe">
                <a:extLst>
                  <a:ext uri="{FF2B5EF4-FFF2-40B4-BE49-F238E27FC236}">
                    <a16:creationId id="{C116CC16-5684-E932-DC76-A2778EFC999A}"/>
                  </a:ext>
                </a:extLst>
              </p:cNvPr>
              <p:cNvSpPr/>
              <p:nvPr/>
            </p:nvSpPr>
            <p:spPr>
              <a:xfrm rot="18533054">
                <a:off x="4631468" y="3297054"/>
                <a:ext cx="673758" cy="94326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ṡḷîḍê">
                <a:extLst>
                  <a:ext uri="{FF2B5EF4-FFF2-40B4-BE49-F238E27FC236}">
                    <a16:creationId id="{D3F8E8DA-5E13-EE6D-91C2-F8F53BEE2270}"/>
                  </a:ext>
                </a:extLst>
              </p:cNvPr>
              <p:cNvSpPr/>
              <p:nvPr/>
            </p:nvSpPr>
            <p:spPr>
              <a:xfrm rot="18533054">
                <a:off x="6077348" y="3490625"/>
                <a:ext cx="1684394" cy="673758"/>
              </a:xfrm>
              <a:custGeom>
                <a:avLst/>
                <a:gdLst>
                  <a:gd name="connsiteX0" fmla="*/ 4572001 w 4572001"/>
                  <a:gd name="connsiteY0" fmla="*/ 304806 h 1828800"/>
                  <a:gd name="connsiteX1" fmla="*/ 4572001 w 4572001"/>
                  <a:gd name="connsiteY1" fmla="*/ 1523994 h 1828800"/>
                  <a:gd name="connsiteX2" fmla="*/ 4267195 w 4572001"/>
                  <a:gd name="connsiteY2" fmla="*/ 1828800 h 1828800"/>
                  <a:gd name="connsiteX3" fmla="*/ 2759825 w 4572001"/>
                  <a:gd name="connsiteY3" fmla="*/ 1828800 h 1828800"/>
                  <a:gd name="connsiteX4" fmla="*/ 2549242 w 4572001"/>
                  <a:gd name="connsiteY4" fmla="*/ 1828800 h 1828800"/>
                  <a:gd name="connsiteX5" fmla="*/ 931025 w 4572001"/>
                  <a:gd name="connsiteY5" fmla="*/ 1828800 h 1828800"/>
                  <a:gd name="connsiteX6" fmla="*/ 931024 w 4572001"/>
                  <a:gd name="connsiteY6" fmla="*/ 1828800 h 1828800"/>
                  <a:gd name="connsiteX7" fmla="*/ 0 w 4572001"/>
                  <a:gd name="connsiteY7" fmla="*/ 1828800 h 1828800"/>
                  <a:gd name="connsiteX8" fmla="*/ 0 w 4572001"/>
                  <a:gd name="connsiteY8" fmla="*/ 0 h 1828800"/>
                  <a:gd name="connsiteX9" fmla="*/ 931024 w 4572001"/>
                  <a:gd name="connsiteY9" fmla="*/ 0 h 1828800"/>
                  <a:gd name="connsiteX10" fmla="*/ 931025 w 4572001"/>
                  <a:gd name="connsiteY10" fmla="*/ 0 h 1828800"/>
                  <a:gd name="connsiteX11" fmla="*/ 2549242 w 4572001"/>
                  <a:gd name="connsiteY11" fmla="*/ 0 h 1828800"/>
                  <a:gd name="connsiteX12" fmla="*/ 2759825 w 4572001"/>
                  <a:gd name="connsiteY12" fmla="*/ 0 h 1828800"/>
                  <a:gd name="connsiteX13" fmla="*/ 4267195 w 4572001"/>
                  <a:gd name="connsiteY13" fmla="*/ 0 h 1828800"/>
                  <a:gd name="connsiteX14" fmla="*/ 4572001 w 4572001"/>
                  <a:gd name="connsiteY14" fmla="*/ 304806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72001" h="1828800">
                    <a:moveTo>
                      <a:pt x="4572001" y="304806"/>
                    </a:moveTo>
                    <a:lnTo>
                      <a:pt x="4572001" y="1523994"/>
                    </a:lnTo>
                    <a:cubicBezTo>
                      <a:pt x="4572001" y="1692334"/>
                      <a:pt x="4435535" y="1828800"/>
                      <a:pt x="4267195" y="1828800"/>
                    </a:cubicBezTo>
                    <a:lnTo>
                      <a:pt x="2759825" y="1828800"/>
                    </a:lnTo>
                    <a:lnTo>
                      <a:pt x="2549242" y="1828800"/>
                    </a:lnTo>
                    <a:lnTo>
                      <a:pt x="931025" y="1828800"/>
                    </a:lnTo>
                    <a:lnTo>
                      <a:pt x="931024" y="1828800"/>
                    </a:lnTo>
                    <a:lnTo>
                      <a:pt x="0" y="1828800"/>
                    </a:lnTo>
                    <a:lnTo>
                      <a:pt x="0" y="0"/>
                    </a:lnTo>
                    <a:lnTo>
                      <a:pt x="931024" y="0"/>
                    </a:lnTo>
                    <a:lnTo>
                      <a:pt x="931025" y="0"/>
                    </a:lnTo>
                    <a:lnTo>
                      <a:pt x="2549242" y="0"/>
                    </a:lnTo>
                    <a:lnTo>
                      <a:pt x="2759825" y="0"/>
                    </a:lnTo>
                    <a:lnTo>
                      <a:pt x="4267195" y="0"/>
                    </a:lnTo>
                    <a:cubicBezTo>
                      <a:pt x="4435535" y="0"/>
                      <a:pt x="4572001" y="136466"/>
                      <a:pt x="4572001" y="3048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sļídè">
                <a:extLst>
                  <a:ext uri="{FF2B5EF4-FFF2-40B4-BE49-F238E27FC236}">
                    <a16:creationId id="{3BCA2A4A-D6FA-C5B0-B381-E4D557F77B64}"/>
                  </a:ext>
                </a:extLst>
              </p:cNvPr>
              <p:cNvSpPr/>
              <p:nvPr/>
            </p:nvSpPr>
            <p:spPr>
              <a:xfrm rot="18533054">
                <a:off x="5560577" y="2366506"/>
                <a:ext cx="673758" cy="1690519"/>
              </a:xfrm>
              <a:custGeom>
                <a:avLst/>
                <a:gdLst>
                  <a:gd name="connsiteX0" fmla="*/ 1828802 w 1828802"/>
                  <a:gd name="connsiteY0" fmla="*/ 304806 h 4588625"/>
                  <a:gd name="connsiteX1" fmla="*/ 1828802 w 1828802"/>
                  <a:gd name="connsiteY1" fmla="*/ 1828801 h 4588625"/>
                  <a:gd name="connsiteX2" fmla="*/ 1828802 w 1828802"/>
                  <a:gd name="connsiteY2" fmla="*/ 2255512 h 4588625"/>
                  <a:gd name="connsiteX3" fmla="*/ 1828802 w 1828802"/>
                  <a:gd name="connsiteY3" fmla="*/ 3657601 h 4588625"/>
                  <a:gd name="connsiteX4" fmla="*/ 1828801 w 1828802"/>
                  <a:gd name="connsiteY4" fmla="*/ 3657601 h 4588625"/>
                  <a:gd name="connsiteX5" fmla="*/ 1828801 w 1828802"/>
                  <a:gd name="connsiteY5" fmla="*/ 4588625 h 4588625"/>
                  <a:gd name="connsiteX6" fmla="*/ 0 w 1828802"/>
                  <a:gd name="connsiteY6" fmla="*/ 4588625 h 4588625"/>
                  <a:gd name="connsiteX7" fmla="*/ 0 w 1828802"/>
                  <a:gd name="connsiteY7" fmla="*/ 3657600 h 4588625"/>
                  <a:gd name="connsiteX8" fmla="*/ 1 w 1828802"/>
                  <a:gd name="connsiteY8" fmla="*/ 3657600 h 4588625"/>
                  <a:gd name="connsiteX9" fmla="*/ 1 w 1828802"/>
                  <a:gd name="connsiteY9" fmla="*/ 2255512 h 4588625"/>
                  <a:gd name="connsiteX10" fmla="*/ 1 w 1828802"/>
                  <a:gd name="connsiteY10" fmla="*/ 1828801 h 4588625"/>
                  <a:gd name="connsiteX11" fmla="*/ 1 w 1828802"/>
                  <a:gd name="connsiteY11" fmla="*/ 304806 h 4588625"/>
                  <a:gd name="connsiteX12" fmla="*/ 304807 w 1828802"/>
                  <a:gd name="connsiteY12" fmla="*/ 0 h 4588625"/>
                  <a:gd name="connsiteX13" fmla="*/ 1523996 w 1828802"/>
                  <a:gd name="connsiteY13" fmla="*/ 0 h 4588625"/>
                  <a:gd name="connsiteX14" fmla="*/ 1828802 w 1828802"/>
                  <a:gd name="connsiteY14" fmla="*/ 304806 h 458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28802" h="4588625">
                    <a:moveTo>
                      <a:pt x="1828802" y="304806"/>
                    </a:moveTo>
                    <a:lnTo>
                      <a:pt x="1828802" y="1828801"/>
                    </a:lnTo>
                    <a:lnTo>
                      <a:pt x="1828802" y="2255512"/>
                    </a:lnTo>
                    <a:lnTo>
                      <a:pt x="1828802" y="3657601"/>
                    </a:lnTo>
                    <a:lnTo>
                      <a:pt x="1828801" y="3657601"/>
                    </a:lnTo>
                    <a:lnTo>
                      <a:pt x="1828801" y="4588625"/>
                    </a:lnTo>
                    <a:lnTo>
                      <a:pt x="0" y="4588625"/>
                    </a:lnTo>
                    <a:lnTo>
                      <a:pt x="0" y="3657600"/>
                    </a:lnTo>
                    <a:lnTo>
                      <a:pt x="1" y="3657600"/>
                    </a:lnTo>
                    <a:lnTo>
                      <a:pt x="1" y="2255512"/>
                    </a:lnTo>
                    <a:lnTo>
                      <a:pt x="1" y="1828801"/>
                    </a:lnTo>
                    <a:lnTo>
                      <a:pt x="1" y="304806"/>
                    </a:lnTo>
                    <a:cubicBezTo>
                      <a:pt x="1" y="136466"/>
                      <a:pt x="136467" y="0"/>
                      <a:pt x="304807" y="0"/>
                    </a:cubicBezTo>
                    <a:lnTo>
                      <a:pt x="1523996" y="0"/>
                    </a:lnTo>
                    <a:cubicBezTo>
                      <a:pt x="1692336" y="0"/>
                      <a:pt x="1828802" y="136466"/>
                      <a:pt x="1828802" y="30480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śḷîḓè">
                <a:extLst>
                  <a:ext uri="{FF2B5EF4-FFF2-40B4-BE49-F238E27FC236}">
                    <a16:creationId id="{006F3A2F-E6AC-DA30-1BA5-6C362B348747}"/>
                  </a:ext>
                </a:extLst>
              </p:cNvPr>
              <p:cNvSpPr/>
              <p:nvPr/>
            </p:nvSpPr>
            <p:spPr>
              <a:xfrm rot="18533054">
                <a:off x="4438842" y="3898898"/>
                <a:ext cx="1690520" cy="673758"/>
              </a:xfrm>
              <a:custGeom>
                <a:avLst/>
                <a:gdLst>
                  <a:gd name="connsiteX0" fmla="*/ 3657602 w 4588628"/>
                  <a:gd name="connsiteY0" fmla="*/ 0 h 1828800"/>
                  <a:gd name="connsiteX1" fmla="*/ 3657602 w 4588628"/>
                  <a:gd name="connsiteY1" fmla="*/ 1828800 h 1828800"/>
                  <a:gd name="connsiteX2" fmla="*/ 1939629 w 4588628"/>
                  <a:gd name="connsiteY2" fmla="*/ 1828800 h 1828800"/>
                  <a:gd name="connsiteX3" fmla="*/ 1828802 w 4588628"/>
                  <a:gd name="connsiteY3" fmla="*/ 1828800 h 1828800"/>
                  <a:gd name="connsiteX4" fmla="*/ 304806 w 4588628"/>
                  <a:gd name="connsiteY4" fmla="*/ 1828800 h 1828800"/>
                  <a:gd name="connsiteX5" fmla="*/ 0 w 4588628"/>
                  <a:gd name="connsiteY5" fmla="*/ 1523994 h 1828800"/>
                  <a:gd name="connsiteX6" fmla="*/ 0 w 4588628"/>
                  <a:gd name="connsiteY6" fmla="*/ 304806 h 1828800"/>
                  <a:gd name="connsiteX7" fmla="*/ 304806 w 4588628"/>
                  <a:gd name="connsiteY7" fmla="*/ 0 h 1828800"/>
                  <a:gd name="connsiteX8" fmla="*/ 1828802 w 4588628"/>
                  <a:gd name="connsiteY8" fmla="*/ 0 h 1828800"/>
                  <a:gd name="connsiteX9" fmla="*/ 1939629 w 4588628"/>
                  <a:gd name="connsiteY9" fmla="*/ 0 h 1828800"/>
                  <a:gd name="connsiteX10" fmla="*/ 4588628 w 4588628"/>
                  <a:gd name="connsiteY10" fmla="*/ 0 h 1828800"/>
                  <a:gd name="connsiteX11" fmla="*/ 4588628 w 4588628"/>
                  <a:gd name="connsiteY11" fmla="*/ 1828800 h 1828800"/>
                  <a:gd name="connsiteX12" fmla="*/ 3657603 w 4588628"/>
                  <a:gd name="connsiteY12" fmla="*/ 1828800 h 1828800"/>
                  <a:gd name="connsiteX13" fmla="*/ 3657603 w 4588628"/>
                  <a:gd name="connsiteY13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88628" h="1828800">
                    <a:moveTo>
                      <a:pt x="3657602" y="0"/>
                    </a:moveTo>
                    <a:lnTo>
                      <a:pt x="3657602" y="1828800"/>
                    </a:lnTo>
                    <a:lnTo>
                      <a:pt x="1939629" y="1828800"/>
                    </a:lnTo>
                    <a:lnTo>
                      <a:pt x="1828802" y="1828800"/>
                    </a:lnTo>
                    <a:lnTo>
                      <a:pt x="304806" y="1828800"/>
                    </a:lnTo>
                    <a:cubicBezTo>
                      <a:pt x="136466" y="1828800"/>
                      <a:pt x="0" y="1692334"/>
                      <a:pt x="0" y="1523994"/>
                    </a:cubicBezTo>
                    <a:lnTo>
                      <a:pt x="0" y="304806"/>
                    </a:lnTo>
                    <a:cubicBezTo>
                      <a:pt x="0" y="136466"/>
                      <a:pt x="136466" y="0"/>
                      <a:pt x="304806" y="0"/>
                    </a:cubicBezTo>
                    <a:lnTo>
                      <a:pt x="1828802" y="0"/>
                    </a:lnTo>
                    <a:lnTo>
                      <a:pt x="1939629" y="0"/>
                    </a:lnTo>
                    <a:close/>
                    <a:moveTo>
                      <a:pt x="4588628" y="0"/>
                    </a:moveTo>
                    <a:lnTo>
                      <a:pt x="4588628" y="1828800"/>
                    </a:lnTo>
                    <a:lnTo>
                      <a:pt x="3657603" y="1828800"/>
                    </a:lnTo>
                    <a:lnTo>
                      <a:pt x="36576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ṡ1îḓe">
                <a:extLst>
                  <a:ext uri="{FF2B5EF4-FFF2-40B4-BE49-F238E27FC236}">
                    <a16:creationId id="{EADAB695-BA82-EA30-4756-2970D3CF317F}"/>
                  </a:ext>
                </a:extLst>
              </p:cNvPr>
              <p:cNvSpPr/>
              <p:nvPr/>
            </p:nvSpPr>
            <p:spPr>
              <a:xfrm rot="18533054">
                <a:off x="5971234" y="4003870"/>
                <a:ext cx="673758" cy="1690520"/>
              </a:xfrm>
              <a:custGeom>
                <a:avLst/>
                <a:gdLst>
                  <a:gd name="connsiteX0" fmla="*/ 1828801 w 1828801"/>
                  <a:gd name="connsiteY0" fmla="*/ 931026 h 4588628"/>
                  <a:gd name="connsiteX1" fmla="*/ 1828801 w 1828801"/>
                  <a:gd name="connsiteY1" fmla="*/ 2759826 h 4588628"/>
                  <a:gd name="connsiteX2" fmla="*/ 1828800 w 1828801"/>
                  <a:gd name="connsiteY2" fmla="*/ 2759826 h 4588628"/>
                  <a:gd name="connsiteX3" fmla="*/ 1828800 w 1828801"/>
                  <a:gd name="connsiteY3" fmla="*/ 4283822 h 4588628"/>
                  <a:gd name="connsiteX4" fmla="*/ 1523994 w 1828801"/>
                  <a:gd name="connsiteY4" fmla="*/ 4588628 h 4588628"/>
                  <a:gd name="connsiteX5" fmla="*/ 304806 w 1828801"/>
                  <a:gd name="connsiteY5" fmla="*/ 4588628 h 4588628"/>
                  <a:gd name="connsiteX6" fmla="*/ 0 w 1828801"/>
                  <a:gd name="connsiteY6" fmla="*/ 4283822 h 4588628"/>
                  <a:gd name="connsiteX7" fmla="*/ 0 w 1828801"/>
                  <a:gd name="connsiteY7" fmla="*/ 2665624 h 4588628"/>
                  <a:gd name="connsiteX8" fmla="*/ 1 w 1828801"/>
                  <a:gd name="connsiteY8" fmla="*/ 2665614 h 4588628"/>
                  <a:gd name="connsiteX9" fmla="*/ 1 w 1828801"/>
                  <a:gd name="connsiteY9" fmla="*/ 931026 h 4588628"/>
                  <a:gd name="connsiteX10" fmla="*/ 1828801 w 1828801"/>
                  <a:gd name="connsiteY10" fmla="*/ 0 h 4588628"/>
                  <a:gd name="connsiteX11" fmla="*/ 1828801 w 1828801"/>
                  <a:gd name="connsiteY11" fmla="*/ 931025 h 4588628"/>
                  <a:gd name="connsiteX12" fmla="*/ 1 w 1828801"/>
                  <a:gd name="connsiteY12" fmla="*/ 931025 h 4588628"/>
                  <a:gd name="connsiteX13" fmla="*/ 1 w 1828801"/>
                  <a:gd name="connsiteY13" fmla="*/ 0 h 458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1" h="4588628">
                    <a:moveTo>
                      <a:pt x="1828801" y="931026"/>
                    </a:moveTo>
                    <a:lnTo>
                      <a:pt x="1828801" y="2759826"/>
                    </a:lnTo>
                    <a:lnTo>
                      <a:pt x="1828800" y="2759826"/>
                    </a:lnTo>
                    <a:lnTo>
                      <a:pt x="1828800" y="4283822"/>
                    </a:lnTo>
                    <a:cubicBezTo>
                      <a:pt x="1828800" y="4452162"/>
                      <a:pt x="1692334" y="4588628"/>
                      <a:pt x="1523994" y="4588628"/>
                    </a:cubicBezTo>
                    <a:lnTo>
                      <a:pt x="304806" y="4588628"/>
                    </a:lnTo>
                    <a:cubicBezTo>
                      <a:pt x="136466" y="4588628"/>
                      <a:pt x="0" y="4452162"/>
                      <a:pt x="0" y="4283822"/>
                    </a:cubicBezTo>
                    <a:lnTo>
                      <a:pt x="0" y="2665624"/>
                    </a:lnTo>
                    <a:lnTo>
                      <a:pt x="1" y="2665614"/>
                    </a:lnTo>
                    <a:lnTo>
                      <a:pt x="1" y="931026"/>
                    </a:lnTo>
                    <a:close/>
                    <a:moveTo>
                      <a:pt x="1828801" y="0"/>
                    </a:moveTo>
                    <a:lnTo>
                      <a:pt x="1828801" y="931025"/>
                    </a:lnTo>
                    <a:lnTo>
                      <a:pt x="1" y="9310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0" name="Title">
              <a:extLst>
                <a:ext uri="{FF2B5EF4-FFF2-40B4-BE49-F238E27FC236}">
                  <a16:creationId id="{EFADCC5D-C2FF-C331-C16B-A16570900199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880127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实现测试环境的快速搭建</a:t>
              </a:r>
              <a:endParaRPr lang="en-US" dirty="0"/>
            </a:p>
          </p:txBody>
        </p:sp>
        <p:grpSp>
          <p:nvGrpSpPr>
            <p:cNvPr id="48" name="组合 47">
              <a:extLst>
                <a:ext uri="{FF2B5EF4-FFF2-40B4-BE49-F238E27FC236}">
                  <a16:creationId id="{A5206CDB-D014-ACA0-B5C8-F55FB135FE2F}"/>
                </a:ext>
              </a:extLst>
            </p:cNvPr>
            <p:cNvGrpSpPr/>
            <p:nvPr/>
          </p:nvGrpSpPr>
          <p:grpSpPr>
            <a:xfrm>
              <a:off x="660400" y="2203881"/>
              <a:ext cx="3830860" cy="961872"/>
              <a:chOff x="660400" y="2203881"/>
              <a:chExt cx="3830860" cy="961872"/>
            </a:xfrm>
          </p:grpSpPr>
          <p:sp>
            <p:nvSpPr>
              <p:cNvPr id="28" name="IconBackground1">
                <a:extLst>
                  <a:ext uri="{FF2B5EF4-FFF2-40B4-BE49-F238E27FC236}">
                    <a16:creationId id="{7CA1D738-7E36-81CF-A963-AC981ABB2B88}"/>
                  </a:ext>
                </a:extLst>
              </p:cNvPr>
              <p:cNvSpPr/>
              <p:nvPr/>
            </p:nvSpPr>
            <p:spPr>
              <a:xfrm>
                <a:off x="660400" y="2250786"/>
                <a:ext cx="721040" cy="721040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Bullet1">
                <a:extLst>
                  <a:ext uri="{FF2B5EF4-FFF2-40B4-BE49-F238E27FC236}">
                    <a16:creationId id="{A30E030C-1F7E-BBF2-256A-81CA229FA156}"/>
                  </a:ext>
                </a:extLst>
              </p:cNvPr>
              <p:cNvSpPr txBox="1"/>
              <p:nvPr/>
            </p:nvSpPr>
            <p:spPr>
              <a:xfrm>
                <a:off x="1381440" y="2203881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使用Dockerfile定义测试环境</a:t>
                </a:r>
                <a:endParaRPr lang="en-US" dirty="0"/>
              </a:p>
            </p:txBody>
          </p:sp>
          <p:sp>
            <p:nvSpPr>
              <p:cNvPr id="30" name="Text1">
                <a:extLst>
                  <a:ext uri="{FF2B5EF4-FFF2-40B4-BE49-F238E27FC236}">
                    <a16:creationId id="{85AEE6AD-898C-4554-C6CF-56159360B6E2}"/>
                  </a:ext>
                </a:extLst>
              </p:cNvPr>
              <p:cNvSpPr txBox="1"/>
              <p:nvPr/>
            </p:nvSpPr>
            <p:spPr>
              <a:xfrm>
                <a:off x="1381440" y="2611306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简化环境配置和依赖管理</a:t>
                </a:r>
                <a:endParaRPr lang="en-US" dirty="0"/>
              </a:p>
            </p:txBody>
          </p:sp>
          <p:sp>
            <p:nvSpPr>
              <p:cNvPr id="31" name="Icon1">
                <a:extLst>
                  <a:ext uri="{FF2B5EF4-FFF2-40B4-BE49-F238E27FC236}">
                    <a16:creationId id="{DD1B95B5-DA96-FD66-AC3E-00D3959C1A36}"/>
                  </a:ext>
                </a:extLst>
              </p:cNvPr>
              <p:cNvSpPr/>
              <p:nvPr/>
            </p:nvSpPr>
            <p:spPr bwMode="auto">
              <a:xfrm>
                <a:off x="822640" y="2408826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id="{6ABA06A5-E4BE-306E-7727-0CD333880B8E}"/>
                </a:ext>
              </a:extLst>
            </p:cNvPr>
            <p:cNvGrpSpPr/>
            <p:nvPr/>
          </p:nvGrpSpPr>
          <p:grpSpPr>
            <a:xfrm>
              <a:off x="7634776" y="2203881"/>
              <a:ext cx="3884124" cy="961872"/>
              <a:chOff x="7634776" y="2203881"/>
              <a:chExt cx="3884124" cy="961872"/>
            </a:xfrm>
          </p:grpSpPr>
          <p:sp>
            <p:nvSpPr>
              <p:cNvPr id="7" name="Bullet2">
                <a:extLst>
                  <a:ext uri="{FF2B5EF4-FFF2-40B4-BE49-F238E27FC236}">
                    <a16:creationId id="{B9A3B652-5502-367B-5E11-BEE081BDD7FD}"/>
                  </a:ext>
                </a:extLst>
              </p:cNvPr>
              <p:cNvSpPr txBox="1"/>
              <p:nvPr/>
            </p:nvSpPr>
            <p:spPr>
              <a:xfrm>
                <a:off x="7634776" y="2203881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/>
                <a:r>
                  <a:rPr lang="zh-CN" altLang="en-US" b="1" dirty="0"/>
                  <a:t>创建可重用的Docker镜像</a:t>
                </a:r>
                <a:endParaRPr lang="en-US" dirty="0"/>
              </a:p>
            </p:txBody>
          </p:sp>
          <p:sp>
            <p:nvSpPr>
              <p:cNvPr id="8" name="Text2">
                <a:extLst>
                  <a:ext uri="{FF2B5EF4-FFF2-40B4-BE49-F238E27FC236}">
                    <a16:creationId id="{82919F7D-6733-23D2-0345-336CA71E71BB}"/>
                  </a:ext>
                </a:extLst>
              </p:cNvPr>
              <p:cNvSpPr txBox="1"/>
              <p:nvPr/>
            </p:nvSpPr>
            <p:spPr>
              <a:xfrm>
                <a:off x="7634776" y="2611306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促进测试环境的一致性和可重复性</a:t>
                </a:r>
                <a:endParaRPr lang="en-US" dirty="0"/>
              </a:p>
            </p:txBody>
          </p:sp>
          <p:sp>
            <p:nvSpPr>
              <p:cNvPr id="14" name="IconBackground2">
                <a:extLst>
                  <a:ext uri="{FF2B5EF4-FFF2-40B4-BE49-F238E27FC236}">
                    <a16:creationId id="{C3A4530A-863F-7F0F-372F-90DD4D239FC2}"/>
                  </a:ext>
                </a:extLst>
              </p:cNvPr>
              <p:cNvSpPr/>
              <p:nvPr/>
            </p:nvSpPr>
            <p:spPr>
              <a:xfrm>
                <a:off x="10797860" y="2250786"/>
                <a:ext cx="721040" cy="7210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Icon2">
                <a:extLst>
                  <a:ext uri="{FF2B5EF4-FFF2-40B4-BE49-F238E27FC236}">
                    <a16:creationId id="{B0ED1EDF-5DE1-3D5E-EF23-C20848EE787C}"/>
                  </a:ext>
                </a:extLst>
              </p:cNvPr>
              <p:cNvSpPr/>
              <p:nvPr/>
            </p:nvSpPr>
            <p:spPr bwMode="auto">
              <a:xfrm>
                <a:off x="10960101" y="2408826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id="{1797C49F-C79C-2313-7EE3-C73A630EC4E9}"/>
                </a:ext>
              </a:extLst>
            </p:cNvPr>
            <p:cNvGrpSpPr/>
            <p:nvPr/>
          </p:nvGrpSpPr>
          <p:grpSpPr>
            <a:xfrm>
              <a:off x="660400" y="3688055"/>
              <a:ext cx="3830860" cy="961872"/>
              <a:chOff x="660400" y="3688055"/>
              <a:chExt cx="3830860" cy="961872"/>
            </a:xfrm>
          </p:grpSpPr>
          <p:sp>
            <p:nvSpPr>
              <p:cNvPr id="24" name="IconBackground3">
                <a:extLst>
                  <a:ext uri="{FF2B5EF4-FFF2-40B4-BE49-F238E27FC236}">
                    <a16:creationId id="{F4984F6B-D8BC-5CBB-3754-ADC83E7AD855}"/>
                  </a:ext>
                </a:extLst>
              </p:cNvPr>
              <p:cNvSpPr/>
              <p:nvPr/>
            </p:nvSpPr>
            <p:spPr>
              <a:xfrm>
                <a:off x="660400" y="3734960"/>
                <a:ext cx="721040" cy="721040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Bullet3">
                <a:extLst>
                  <a:ext uri="{FF2B5EF4-FFF2-40B4-BE49-F238E27FC236}">
                    <a16:creationId id="{D8C1726F-2283-8D18-0C8D-663E5737B70C}"/>
                  </a:ext>
                </a:extLst>
              </p:cNvPr>
              <p:cNvSpPr txBox="1"/>
              <p:nvPr/>
            </p:nvSpPr>
            <p:spPr>
              <a:xfrm>
                <a:off x="1381440" y="3688055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利用Docker Compose编排多容器应用</a:t>
                </a:r>
                <a:endParaRPr lang="en-US" dirty="0"/>
              </a:p>
            </p:txBody>
          </p:sp>
          <p:sp>
            <p:nvSpPr>
              <p:cNvPr id="26" name="Text3">
                <a:extLst>
                  <a:ext uri="{FF2B5EF4-FFF2-40B4-BE49-F238E27FC236}">
                    <a16:creationId id="{60D5B2EB-1436-502B-F0D0-FBE3EE33CE1D}"/>
                  </a:ext>
                </a:extLst>
              </p:cNvPr>
              <p:cNvSpPr txBox="1"/>
              <p:nvPr/>
            </p:nvSpPr>
            <p:spPr>
              <a:xfrm>
                <a:off x="1381440" y="4095480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快速启动和管理测试所需的全部服务</a:t>
                </a:r>
                <a:endParaRPr lang="en-US" dirty="0"/>
              </a:p>
            </p:txBody>
          </p:sp>
          <p:sp>
            <p:nvSpPr>
              <p:cNvPr id="27" name="Icon3">
                <a:extLst>
                  <a:ext uri="{FF2B5EF4-FFF2-40B4-BE49-F238E27FC236}">
                    <a16:creationId id="{C0A4B882-3242-136F-0E6E-BFCC0EDF4553}"/>
                  </a:ext>
                </a:extLst>
              </p:cNvPr>
              <p:cNvSpPr/>
              <p:nvPr/>
            </p:nvSpPr>
            <p:spPr bwMode="auto">
              <a:xfrm>
                <a:off x="822640" y="3893000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id="{E9D997F3-FC0B-AE10-6D0A-E1931E2AA529}"/>
                </a:ext>
              </a:extLst>
            </p:cNvPr>
            <p:cNvGrpSpPr/>
            <p:nvPr/>
          </p:nvGrpSpPr>
          <p:grpSpPr>
            <a:xfrm>
              <a:off x="7634776" y="3688055"/>
              <a:ext cx="3884124" cy="961872"/>
              <a:chOff x="7634776" y="3688055"/>
              <a:chExt cx="3884124" cy="961872"/>
            </a:xfrm>
          </p:grpSpPr>
          <p:sp>
            <p:nvSpPr>
              <p:cNvPr id="9" name="Bullet4">
                <a:extLst>
                  <a:ext uri="{FF2B5EF4-FFF2-40B4-BE49-F238E27FC236}">
                    <a16:creationId id="{2FAA20DA-4634-0DE5-E667-216C7BE3880A}"/>
                  </a:ext>
                </a:extLst>
              </p:cNvPr>
              <p:cNvSpPr txBox="1"/>
              <p:nvPr/>
            </p:nvSpPr>
            <p:spPr>
              <a:xfrm>
                <a:off x="7634776" y="3688055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/>
                <a:r>
                  <a:rPr lang="zh-CN" altLang="en-US" b="1" dirty="0"/>
                  <a:t>实现持续集成与持续部署(CI/CD)</a:t>
                </a:r>
                <a:endParaRPr lang="en-US" dirty="0"/>
              </a:p>
            </p:txBody>
          </p:sp>
          <p:sp>
            <p:nvSpPr>
              <p:cNvPr id="10" name="Text4">
                <a:extLst>
                  <a:ext uri="{FF2B5EF4-FFF2-40B4-BE49-F238E27FC236}">
                    <a16:creationId id="{9F543269-E81F-7FA7-9E6C-D9B7390C72B5}"/>
                  </a:ext>
                </a:extLst>
              </p:cNvPr>
              <p:cNvSpPr txBox="1"/>
              <p:nvPr/>
            </p:nvSpPr>
            <p:spPr>
              <a:xfrm>
                <a:off x="7634776" y="4095480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自动化测试流程与容器部署</a:t>
                </a:r>
                <a:endParaRPr lang="en-US" dirty="0"/>
              </a:p>
            </p:txBody>
          </p:sp>
          <p:sp>
            <p:nvSpPr>
              <p:cNvPr id="16" name="IconBackground4">
                <a:extLst>
                  <a:ext uri="{FF2B5EF4-FFF2-40B4-BE49-F238E27FC236}">
                    <a16:creationId id="{229C82BB-B1B7-EB9E-E234-7E2BA5B2DABF}"/>
                  </a:ext>
                </a:extLst>
              </p:cNvPr>
              <p:cNvSpPr/>
              <p:nvPr/>
            </p:nvSpPr>
            <p:spPr>
              <a:xfrm>
                <a:off x="10797860" y="3734960"/>
                <a:ext cx="721040" cy="7210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Icon4">
                <a:extLst>
                  <a:ext uri="{FF2B5EF4-FFF2-40B4-BE49-F238E27FC236}">
                    <a16:creationId id="{818C9295-B6B6-E6F4-B56E-A13B8AEC8834}"/>
                  </a:ext>
                </a:extLst>
              </p:cNvPr>
              <p:cNvSpPr/>
              <p:nvPr/>
            </p:nvSpPr>
            <p:spPr bwMode="auto">
              <a:xfrm>
                <a:off x="10960101" y="3893000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id="{F91E3FB3-E0AA-FBB6-36F3-6CD104E8223F}"/>
                </a:ext>
              </a:extLst>
            </p:cNvPr>
            <p:cNvGrpSpPr/>
            <p:nvPr/>
          </p:nvGrpSpPr>
          <p:grpSpPr>
            <a:xfrm>
              <a:off x="660400" y="5172228"/>
              <a:ext cx="3830860" cy="961872"/>
              <a:chOff x="660400" y="5172228"/>
              <a:chExt cx="3830860" cy="961872"/>
            </a:xfrm>
          </p:grpSpPr>
          <p:sp>
            <p:nvSpPr>
              <p:cNvPr id="20" name="IconBackground5">
                <a:extLst>
                  <a:ext uri="{FF2B5EF4-FFF2-40B4-BE49-F238E27FC236}">
                    <a16:creationId id="{3FC600B3-BA74-869B-A800-7AF3614D4881}"/>
                  </a:ext>
                </a:extLst>
              </p:cNvPr>
              <p:cNvSpPr/>
              <p:nvPr/>
            </p:nvSpPr>
            <p:spPr>
              <a:xfrm>
                <a:off x="660400" y="5219133"/>
                <a:ext cx="721040" cy="721040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Bullet5">
                <a:extLst>
                  <a:ext uri="{FF2B5EF4-FFF2-40B4-BE49-F238E27FC236}">
                    <a16:creationId id="{50CB8A9D-CD92-85D8-7CFB-571EE3D1462F}"/>
                  </a:ext>
                </a:extLst>
              </p:cNvPr>
              <p:cNvSpPr txBox="1"/>
              <p:nvPr/>
            </p:nvSpPr>
            <p:spPr>
              <a:xfrm>
                <a:off x="1381440" y="5172228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配合Kubernetes进行容器编排</a:t>
                </a:r>
                <a:endParaRPr lang="en-US" dirty="0"/>
              </a:p>
            </p:txBody>
          </p:sp>
          <p:sp>
            <p:nvSpPr>
              <p:cNvPr id="22" name="Text5">
                <a:extLst>
                  <a:ext uri="{FF2B5EF4-FFF2-40B4-BE49-F238E27FC236}">
                    <a16:creationId id="{B0080AC4-20AF-AB83-E66E-2EB05F8F0242}"/>
                  </a:ext>
                </a:extLst>
              </p:cNvPr>
              <p:cNvSpPr txBox="1"/>
              <p:nvPr/>
            </p:nvSpPr>
            <p:spPr>
              <a:xfrm>
                <a:off x="1381440" y="5579653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扩展测试环境至生产级别规模</a:t>
                </a:r>
                <a:endParaRPr lang="en-US" dirty="0"/>
              </a:p>
            </p:txBody>
          </p:sp>
          <p:sp>
            <p:nvSpPr>
              <p:cNvPr id="23" name="Icon5">
                <a:extLst>
                  <a:ext uri="{FF2B5EF4-FFF2-40B4-BE49-F238E27FC236}">
                    <a16:creationId id="{F3D49904-4798-96E2-CFF2-95CBD12A7D9C}"/>
                  </a:ext>
                </a:extLst>
              </p:cNvPr>
              <p:cNvSpPr/>
              <p:nvPr/>
            </p:nvSpPr>
            <p:spPr bwMode="auto">
              <a:xfrm>
                <a:off x="822640" y="5377173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id="{EC21833C-3804-B217-EB4A-01C2398F9B42}"/>
                </a:ext>
              </a:extLst>
            </p:cNvPr>
            <p:cNvGrpSpPr/>
            <p:nvPr/>
          </p:nvGrpSpPr>
          <p:grpSpPr>
            <a:xfrm>
              <a:off x="7634776" y="5172228"/>
              <a:ext cx="3884124" cy="961872"/>
              <a:chOff x="7634776" y="5172228"/>
              <a:chExt cx="3884124" cy="961872"/>
            </a:xfrm>
          </p:grpSpPr>
          <p:sp>
            <p:nvSpPr>
              <p:cNvPr id="11" name="Bullet6">
                <a:extLst>
                  <a:ext uri="{FF2B5EF4-FFF2-40B4-BE49-F238E27FC236}">
                    <a16:creationId id="{208E8FDE-DBDB-1F43-92BC-5879400EA61F}"/>
                  </a:ext>
                </a:extLst>
              </p:cNvPr>
              <p:cNvSpPr txBox="1"/>
              <p:nvPr/>
            </p:nvSpPr>
            <p:spPr>
              <a:xfrm>
                <a:off x="7634776" y="5172228"/>
                <a:ext cx="3109820" cy="4074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/>
                <a:r>
                  <a:rPr lang="zh-CN" altLang="en-US" b="1" dirty="0"/>
                  <a:t>使用Docker容器进行隔离测试</a:t>
                </a:r>
                <a:endParaRPr lang="en-US" dirty="0"/>
              </a:p>
            </p:txBody>
          </p:sp>
          <p:sp>
            <p:nvSpPr>
              <p:cNvPr id="12" name="Text6">
                <a:extLst>
                  <a:ext uri="{FF2B5EF4-FFF2-40B4-BE49-F238E27FC236}">
                    <a16:creationId id="{D1D19122-0524-967A-BE5A-5F40F34C228E}"/>
                  </a:ext>
                </a:extLst>
              </p:cNvPr>
              <p:cNvSpPr txBox="1"/>
              <p:nvPr/>
            </p:nvSpPr>
            <p:spPr>
              <a:xfrm>
                <a:off x="7634776" y="5579653"/>
                <a:ext cx="3109820" cy="55444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提高测试的可靠性和安全性</a:t>
                </a:r>
                <a:endParaRPr lang="en-US" dirty="0"/>
              </a:p>
            </p:txBody>
          </p:sp>
          <p:sp>
            <p:nvSpPr>
              <p:cNvPr id="18" name="IconBackground6">
                <a:extLst>
                  <a:ext uri="{FF2B5EF4-FFF2-40B4-BE49-F238E27FC236}">
                    <a16:creationId id="{8830A6A2-0936-E556-806E-95A92AB1686F}"/>
                  </a:ext>
                </a:extLst>
              </p:cNvPr>
              <p:cNvSpPr/>
              <p:nvPr/>
            </p:nvSpPr>
            <p:spPr>
              <a:xfrm>
                <a:off x="10797860" y="5219133"/>
                <a:ext cx="721040" cy="7210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sz="2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Icon6">
                <a:extLst>
                  <a:ext uri="{FF2B5EF4-FFF2-40B4-BE49-F238E27FC236}">
                    <a16:creationId id="{4652A7E2-CECC-2FD1-243C-D680F42112CB}"/>
                  </a:ext>
                </a:extLst>
              </p:cNvPr>
              <p:cNvSpPr/>
              <p:nvPr/>
            </p:nvSpPr>
            <p:spPr bwMode="auto">
              <a:xfrm>
                <a:off x="10960101" y="5377173"/>
                <a:ext cx="396560" cy="40496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593733" h="606309">
                    <a:moveTo>
                      <a:pt x="353250" y="302855"/>
                    </a:moveTo>
                    <a:cubicBezTo>
                      <a:pt x="318468" y="302855"/>
                      <a:pt x="290232" y="331146"/>
                      <a:pt x="290232" y="365879"/>
                    </a:cubicBezTo>
                    <a:cubicBezTo>
                      <a:pt x="290232" y="374189"/>
                      <a:pt x="296964" y="380912"/>
                      <a:pt x="305285" y="380912"/>
                    </a:cubicBezTo>
                    <a:cubicBezTo>
                      <a:pt x="313607" y="380912"/>
                      <a:pt x="320338" y="374189"/>
                      <a:pt x="320338" y="365879"/>
                    </a:cubicBezTo>
                    <a:cubicBezTo>
                      <a:pt x="320338" y="347672"/>
                      <a:pt x="335111" y="333014"/>
                      <a:pt x="353250" y="333014"/>
                    </a:cubicBezTo>
                    <a:cubicBezTo>
                      <a:pt x="361665" y="333014"/>
                      <a:pt x="368397" y="326291"/>
                      <a:pt x="368397" y="317888"/>
                    </a:cubicBezTo>
                    <a:cubicBezTo>
                      <a:pt x="368397" y="309578"/>
                      <a:pt x="361665" y="302855"/>
                      <a:pt x="353250" y="302855"/>
                    </a:cubicBezTo>
                    <a:close/>
                    <a:moveTo>
                      <a:pt x="353250" y="265041"/>
                    </a:moveTo>
                    <a:cubicBezTo>
                      <a:pt x="409163" y="265041"/>
                      <a:pt x="454229" y="310232"/>
                      <a:pt x="454229" y="365879"/>
                    </a:cubicBezTo>
                    <a:cubicBezTo>
                      <a:pt x="454229" y="421527"/>
                      <a:pt x="408976" y="466717"/>
                      <a:pt x="353250" y="466717"/>
                    </a:cubicBezTo>
                    <a:cubicBezTo>
                      <a:pt x="297525" y="466717"/>
                      <a:pt x="252271" y="421527"/>
                      <a:pt x="252271" y="365879"/>
                    </a:cubicBezTo>
                    <a:cubicBezTo>
                      <a:pt x="252271" y="310232"/>
                      <a:pt x="297431" y="265041"/>
                      <a:pt x="353250" y="265041"/>
                    </a:cubicBezTo>
                    <a:close/>
                    <a:moveTo>
                      <a:pt x="427779" y="133781"/>
                    </a:moveTo>
                    <a:cubicBezTo>
                      <a:pt x="432818" y="131960"/>
                      <a:pt x="438547" y="132054"/>
                      <a:pt x="443784" y="134482"/>
                    </a:cubicBezTo>
                    <a:lnTo>
                      <a:pt x="473245" y="148209"/>
                    </a:lnTo>
                    <a:cubicBezTo>
                      <a:pt x="483720" y="153158"/>
                      <a:pt x="488209" y="165671"/>
                      <a:pt x="483346" y="176130"/>
                    </a:cubicBezTo>
                    <a:lnTo>
                      <a:pt x="470252" y="203957"/>
                    </a:lnTo>
                    <a:cubicBezTo>
                      <a:pt x="492231" y="219646"/>
                      <a:pt x="511123" y="240003"/>
                      <a:pt x="525526" y="264095"/>
                    </a:cubicBezTo>
                    <a:lnTo>
                      <a:pt x="554426" y="253636"/>
                    </a:lnTo>
                    <a:cubicBezTo>
                      <a:pt x="565368" y="249714"/>
                      <a:pt x="577340" y="255411"/>
                      <a:pt x="581361" y="266243"/>
                    </a:cubicBezTo>
                    <a:lnTo>
                      <a:pt x="592491" y="296592"/>
                    </a:lnTo>
                    <a:cubicBezTo>
                      <a:pt x="596419" y="307612"/>
                      <a:pt x="590714" y="319564"/>
                      <a:pt x="579865" y="323486"/>
                    </a:cubicBezTo>
                    <a:lnTo>
                      <a:pt x="550965" y="333945"/>
                    </a:lnTo>
                    <a:cubicBezTo>
                      <a:pt x="555455" y="361586"/>
                      <a:pt x="553958" y="389414"/>
                      <a:pt x="547224" y="415561"/>
                    </a:cubicBezTo>
                    <a:lnTo>
                      <a:pt x="575095" y="428634"/>
                    </a:lnTo>
                    <a:cubicBezTo>
                      <a:pt x="585570" y="433490"/>
                      <a:pt x="590059" y="445910"/>
                      <a:pt x="585102" y="456649"/>
                    </a:cubicBezTo>
                    <a:lnTo>
                      <a:pt x="571354" y="485970"/>
                    </a:lnTo>
                    <a:cubicBezTo>
                      <a:pt x="566397" y="496429"/>
                      <a:pt x="553958" y="500911"/>
                      <a:pt x="543483" y="496056"/>
                    </a:cubicBezTo>
                    <a:lnTo>
                      <a:pt x="515238" y="482982"/>
                    </a:lnTo>
                    <a:cubicBezTo>
                      <a:pt x="499526" y="504833"/>
                      <a:pt x="479137" y="523510"/>
                      <a:pt x="455007" y="537704"/>
                    </a:cubicBezTo>
                    <a:lnTo>
                      <a:pt x="465763" y="567026"/>
                    </a:lnTo>
                    <a:cubicBezTo>
                      <a:pt x="469784" y="578045"/>
                      <a:pt x="463986" y="589997"/>
                      <a:pt x="453137" y="593919"/>
                    </a:cubicBezTo>
                    <a:lnTo>
                      <a:pt x="422741" y="605032"/>
                    </a:lnTo>
                    <a:cubicBezTo>
                      <a:pt x="411798" y="609047"/>
                      <a:pt x="399827" y="603258"/>
                      <a:pt x="395805" y="592425"/>
                    </a:cubicBezTo>
                    <a:lnTo>
                      <a:pt x="385050" y="562823"/>
                    </a:lnTo>
                    <a:cubicBezTo>
                      <a:pt x="357646" y="567212"/>
                      <a:pt x="330056" y="565718"/>
                      <a:pt x="304149" y="558995"/>
                    </a:cubicBezTo>
                    <a:lnTo>
                      <a:pt x="290682" y="587756"/>
                    </a:lnTo>
                    <a:cubicBezTo>
                      <a:pt x="285725" y="598215"/>
                      <a:pt x="273192" y="602697"/>
                      <a:pt x="262717" y="597841"/>
                    </a:cubicBezTo>
                    <a:lnTo>
                      <a:pt x="233350" y="584114"/>
                    </a:lnTo>
                    <a:cubicBezTo>
                      <a:pt x="222875" y="579165"/>
                      <a:pt x="218385" y="566652"/>
                      <a:pt x="223249" y="556193"/>
                    </a:cubicBezTo>
                    <a:lnTo>
                      <a:pt x="236810" y="527338"/>
                    </a:lnTo>
                    <a:cubicBezTo>
                      <a:pt x="215112" y="511650"/>
                      <a:pt x="196407" y="491480"/>
                      <a:pt x="182284" y="467668"/>
                    </a:cubicBezTo>
                    <a:lnTo>
                      <a:pt x="152169" y="478687"/>
                    </a:lnTo>
                    <a:cubicBezTo>
                      <a:pt x="141133" y="482609"/>
                      <a:pt x="129161" y="476912"/>
                      <a:pt x="125233" y="466080"/>
                    </a:cubicBezTo>
                    <a:lnTo>
                      <a:pt x="114104" y="435731"/>
                    </a:lnTo>
                    <a:cubicBezTo>
                      <a:pt x="110082" y="424712"/>
                      <a:pt x="115881" y="412759"/>
                      <a:pt x="126730" y="408837"/>
                    </a:cubicBezTo>
                    <a:lnTo>
                      <a:pt x="156845" y="397818"/>
                    </a:lnTo>
                    <a:cubicBezTo>
                      <a:pt x="153852" y="379422"/>
                      <a:pt x="153478" y="361026"/>
                      <a:pt x="155629" y="342910"/>
                    </a:cubicBezTo>
                    <a:lnTo>
                      <a:pt x="158622" y="343097"/>
                    </a:lnTo>
                    <a:cubicBezTo>
                      <a:pt x="181162" y="344030"/>
                      <a:pt x="200522" y="327408"/>
                      <a:pt x="203141" y="305370"/>
                    </a:cubicBezTo>
                    <a:cubicBezTo>
                      <a:pt x="207723" y="303876"/>
                      <a:pt x="212119" y="302195"/>
                      <a:pt x="216515" y="300515"/>
                    </a:cubicBezTo>
                    <a:cubicBezTo>
                      <a:pt x="220349" y="304063"/>
                      <a:pt x="224745" y="306958"/>
                      <a:pt x="229609" y="308919"/>
                    </a:cubicBezTo>
                    <a:cubicBezTo>
                      <a:pt x="219227" y="330957"/>
                      <a:pt x="214831" y="355983"/>
                      <a:pt x="217824" y="381943"/>
                    </a:cubicBezTo>
                    <a:cubicBezTo>
                      <a:pt x="226709" y="456462"/>
                      <a:pt x="294329" y="509876"/>
                      <a:pt x="368963" y="501192"/>
                    </a:cubicBezTo>
                    <a:cubicBezTo>
                      <a:pt x="443691" y="492320"/>
                      <a:pt x="497188" y="424899"/>
                      <a:pt x="488490" y="350287"/>
                    </a:cubicBezTo>
                    <a:cubicBezTo>
                      <a:pt x="479605" y="275675"/>
                      <a:pt x="411985" y="222260"/>
                      <a:pt x="337351" y="231038"/>
                    </a:cubicBezTo>
                    <a:cubicBezTo>
                      <a:pt x="324632" y="232532"/>
                      <a:pt x="312473" y="235707"/>
                      <a:pt x="301156" y="240376"/>
                    </a:cubicBezTo>
                    <a:cubicBezTo>
                      <a:pt x="299660" y="236268"/>
                      <a:pt x="297509" y="232345"/>
                      <a:pt x="294797" y="228890"/>
                    </a:cubicBezTo>
                    <a:cubicBezTo>
                      <a:pt x="297041" y="224688"/>
                      <a:pt x="299005" y="220393"/>
                      <a:pt x="300782" y="216097"/>
                    </a:cubicBezTo>
                    <a:cubicBezTo>
                      <a:pt x="311164" y="215817"/>
                      <a:pt x="320891" y="211802"/>
                      <a:pt x="328466" y="204891"/>
                    </a:cubicBezTo>
                    <a:cubicBezTo>
                      <a:pt x="336977" y="197141"/>
                      <a:pt x="341934" y="186589"/>
                      <a:pt x="342402" y="175103"/>
                    </a:cubicBezTo>
                    <a:lnTo>
                      <a:pt x="342776" y="166978"/>
                    </a:lnTo>
                    <a:cubicBezTo>
                      <a:pt x="363164" y="165764"/>
                      <a:pt x="383460" y="167912"/>
                      <a:pt x="402820" y="172768"/>
                    </a:cubicBezTo>
                    <a:lnTo>
                      <a:pt x="415913" y="144567"/>
                    </a:lnTo>
                    <a:cubicBezTo>
                      <a:pt x="418392" y="139338"/>
                      <a:pt x="422741" y="135602"/>
                      <a:pt x="427779" y="133781"/>
                    </a:cubicBezTo>
                    <a:close/>
                    <a:moveTo>
                      <a:pt x="159906" y="88589"/>
                    </a:moveTo>
                    <a:cubicBezTo>
                      <a:pt x="142487" y="87818"/>
                      <a:pt x="124764" y="93678"/>
                      <a:pt x="110828" y="106378"/>
                    </a:cubicBezTo>
                    <a:cubicBezTo>
                      <a:pt x="96145" y="119731"/>
                      <a:pt x="88663" y="138127"/>
                      <a:pt x="88663" y="156523"/>
                    </a:cubicBezTo>
                    <a:cubicBezTo>
                      <a:pt x="88663" y="172958"/>
                      <a:pt x="94555" y="189393"/>
                      <a:pt x="106526" y="202467"/>
                    </a:cubicBezTo>
                    <a:cubicBezTo>
                      <a:pt x="131965" y="230294"/>
                      <a:pt x="175081" y="232162"/>
                      <a:pt x="202764" y="206762"/>
                    </a:cubicBezTo>
                    <a:cubicBezTo>
                      <a:pt x="217448" y="193409"/>
                      <a:pt x="224930" y="175013"/>
                      <a:pt x="224930" y="156523"/>
                    </a:cubicBezTo>
                    <a:cubicBezTo>
                      <a:pt x="224930" y="140088"/>
                      <a:pt x="219132" y="123653"/>
                      <a:pt x="207160" y="110580"/>
                    </a:cubicBezTo>
                    <a:cubicBezTo>
                      <a:pt x="194441" y="96760"/>
                      <a:pt x="177325" y="89359"/>
                      <a:pt x="159906" y="88589"/>
                    </a:cubicBezTo>
                    <a:close/>
                    <a:moveTo>
                      <a:pt x="153289" y="17"/>
                    </a:moveTo>
                    <a:lnTo>
                      <a:pt x="173678" y="951"/>
                    </a:lnTo>
                    <a:cubicBezTo>
                      <a:pt x="180786" y="1325"/>
                      <a:pt x="186304" y="7114"/>
                      <a:pt x="186304" y="14118"/>
                    </a:cubicBezTo>
                    <a:lnTo>
                      <a:pt x="186304" y="14771"/>
                    </a:lnTo>
                    <a:lnTo>
                      <a:pt x="185462" y="34755"/>
                    </a:lnTo>
                    <a:cubicBezTo>
                      <a:pt x="201923" y="38677"/>
                      <a:pt x="217729" y="45774"/>
                      <a:pt x="231851" y="56232"/>
                    </a:cubicBezTo>
                    <a:lnTo>
                      <a:pt x="246535" y="42786"/>
                    </a:lnTo>
                    <a:cubicBezTo>
                      <a:pt x="251866" y="37930"/>
                      <a:pt x="260283" y="38303"/>
                      <a:pt x="265240" y="43626"/>
                    </a:cubicBezTo>
                    <a:lnTo>
                      <a:pt x="279082" y="58660"/>
                    </a:lnTo>
                    <a:cubicBezTo>
                      <a:pt x="281420" y="61275"/>
                      <a:pt x="282542" y="64450"/>
                      <a:pt x="282542" y="67625"/>
                    </a:cubicBezTo>
                    <a:cubicBezTo>
                      <a:pt x="282542" y="71173"/>
                      <a:pt x="281233" y="74722"/>
                      <a:pt x="278334" y="77337"/>
                    </a:cubicBezTo>
                    <a:lnTo>
                      <a:pt x="263744" y="90690"/>
                    </a:lnTo>
                    <a:cubicBezTo>
                      <a:pt x="273096" y="105537"/>
                      <a:pt x="278988" y="121973"/>
                      <a:pt x="281420" y="138781"/>
                    </a:cubicBezTo>
                    <a:lnTo>
                      <a:pt x="301061" y="139621"/>
                    </a:lnTo>
                    <a:cubicBezTo>
                      <a:pt x="308169" y="139995"/>
                      <a:pt x="313593" y="145878"/>
                      <a:pt x="313593" y="152788"/>
                    </a:cubicBezTo>
                    <a:lnTo>
                      <a:pt x="313593" y="153442"/>
                    </a:lnTo>
                    <a:lnTo>
                      <a:pt x="312751" y="173892"/>
                    </a:lnTo>
                    <a:cubicBezTo>
                      <a:pt x="312377" y="181083"/>
                      <a:pt x="306298" y="186779"/>
                      <a:pt x="298910" y="186405"/>
                    </a:cubicBezTo>
                    <a:lnTo>
                      <a:pt x="279456" y="185565"/>
                    </a:lnTo>
                    <a:cubicBezTo>
                      <a:pt x="275622" y="202093"/>
                      <a:pt x="268327" y="218061"/>
                      <a:pt x="257758" y="232162"/>
                    </a:cubicBezTo>
                    <a:lnTo>
                      <a:pt x="270852" y="246449"/>
                    </a:lnTo>
                    <a:cubicBezTo>
                      <a:pt x="273190" y="249064"/>
                      <a:pt x="274312" y="252145"/>
                      <a:pt x="274312" y="255414"/>
                    </a:cubicBezTo>
                    <a:cubicBezTo>
                      <a:pt x="274312" y="258869"/>
                      <a:pt x="273003" y="262511"/>
                      <a:pt x="270104" y="265126"/>
                    </a:cubicBezTo>
                    <a:lnTo>
                      <a:pt x="255046" y="278946"/>
                    </a:lnTo>
                    <a:cubicBezTo>
                      <a:pt x="249621" y="283802"/>
                      <a:pt x="241297" y="283428"/>
                      <a:pt x="236340" y="278106"/>
                    </a:cubicBezTo>
                    <a:lnTo>
                      <a:pt x="223247" y="263724"/>
                    </a:lnTo>
                    <a:cubicBezTo>
                      <a:pt x="208282" y="272970"/>
                      <a:pt x="191635" y="278853"/>
                      <a:pt x="174800" y="281187"/>
                    </a:cubicBezTo>
                    <a:lnTo>
                      <a:pt x="173958" y="300610"/>
                    </a:lnTo>
                    <a:cubicBezTo>
                      <a:pt x="173584" y="307801"/>
                      <a:pt x="167505" y="313590"/>
                      <a:pt x="160117" y="313217"/>
                    </a:cubicBezTo>
                    <a:lnTo>
                      <a:pt x="139634" y="312283"/>
                    </a:lnTo>
                    <a:cubicBezTo>
                      <a:pt x="132526" y="311909"/>
                      <a:pt x="127102" y="306120"/>
                      <a:pt x="127102" y="299116"/>
                    </a:cubicBezTo>
                    <a:lnTo>
                      <a:pt x="127102" y="298463"/>
                    </a:lnTo>
                    <a:lnTo>
                      <a:pt x="128037" y="279039"/>
                    </a:lnTo>
                    <a:cubicBezTo>
                      <a:pt x="111577" y="275211"/>
                      <a:pt x="95771" y="267834"/>
                      <a:pt x="81648" y="257281"/>
                    </a:cubicBezTo>
                    <a:lnTo>
                      <a:pt x="67058" y="270635"/>
                    </a:lnTo>
                    <a:cubicBezTo>
                      <a:pt x="61727" y="275491"/>
                      <a:pt x="53403" y="275117"/>
                      <a:pt x="48353" y="269701"/>
                    </a:cubicBezTo>
                    <a:lnTo>
                      <a:pt x="34511" y="254667"/>
                    </a:lnTo>
                    <a:cubicBezTo>
                      <a:pt x="32173" y="252052"/>
                      <a:pt x="31051" y="248970"/>
                      <a:pt x="31051" y="245702"/>
                    </a:cubicBezTo>
                    <a:cubicBezTo>
                      <a:pt x="31051" y="242247"/>
                      <a:pt x="32453" y="238605"/>
                      <a:pt x="35259" y="235990"/>
                    </a:cubicBezTo>
                    <a:lnTo>
                      <a:pt x="50036" y="222544"/>
                    </a:lnTo>
                    <a:cubicBezTo>
                      <a:pt x="40777" y="207696"/>
                      <a:pt x="35072" y="191261"/>
                      <a:pt x="32640" y="174639"/>
                    </a:cubicBezTo>
                    <a:lnTo>
                      <a:pt x="12626" y="173705"/>
                    </a:lnTo>
                    <a:cubicBezTo>
                      <a:pt x="5518" y="173332"/>
                      <a:pt x="0" y="167542"/>
                      <a:pt x="0" y="160539"/>
                    </a:cubicBezTo>
                    <a:lnTo>
                      <a:pt x="0" y="159885"/>
                    </a:lnTo>
                    <a:lnTo>
                      <a:pt x="842" y="139621"/>
                    </a:lnTo>
                    <a:cubicBezTo>
                      <a:pt x="1216" y="132431"/>
                      <a:pt x="7388" y="126642"/>
                      <a:pt x="14683" y="127015"/>
                    </a:cubicBezTo>
                    <a:lnTo>
                      <a:pt x="34885" y="127949"/>
                    </a:lnTo>
                    <a:cubicBezTo>
                      <a:pt x="38813" y="111514"/>
                      <a:pt x="46015" y="95826"/>
                      <a:pt x="56490" y="81819"/>
                    </a:cubicBezTo>
                    <a:lnTo>
                      <a:pt x="42741" y="66878"/>
                    </a:lnTo>
                    <a:cubicBezTo>
                      <a:pt x="40403" y="64263"/>
                      <a:pt x="39281" y="61182"/>
                      <a:pt x="39281" y="57913"/>
                    </a:cubicBezTo>
                    <a:cubicBezTo>
                      <a:pt x="39281" y="54458"/>
                      <a:pt x="40684" y="50816"/>
                      <a:pt x="43490" y="48202"/>
                    </a:cubicBezTo>
                    <a:lnTo>
                      <a:pt x="58641" y="34381"/>
                    </a:lnTo>
                    <a:cubicBezTo>
                      <a:pt x="63972" y="29526"/>
                      <a:pt x="72296" y="29899"/>
                      <a:pt x="77346" y="35315"/>
                    </a:cubicBezTo>
                    <a:lnTo>
                      <a:pt x="90627" y="50256"/>
                    </a:lnTo>
                    <a:cubicBezTo>
                      <a:pt x="105591" y="41011"/>
                      <a:pt x="121864" y="35128"/>
                      <a:pt x="138512" y="32794"/>
                    </a:cubicBezTo>
                    <a:lnTo>
                      <a:pt x="139447" y="12624"/>
                    </a:lnTo>
                    <a:cubicBezTo>
                      <a:pt x="139821" y="5433"/>
                      <a:pt x="145901" y="-356"/>
                      <a:pt x="15328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用户界面改进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提升用户体验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界面功能与交互优化</a:t>
            </a:r>
            <a:endParaRPr lang="en-US" dirty="0"/>
          </a:p>
        </p:txBody>
      </p:sp>
      <p:grpSp>
        <p:nvGrpSpPr>
          <p:cNvPr id="65" name="ee7ec363-ed81-4f4f-99d2-653133144226.source.7.zh-Hans.pptx">
            <a:extLst>
              <a:ext uri="{FF2B5EF4-FFF2-40B4-BE49-F238E27FC236}">
                <a16:creationId id="{C9F9B177-2D03-4AE7-74F2-A4CE904581B1}"/>
              </a:ext>
            </a:extLst>
          </p:cNvPr>
          <p:cNvGrpSpPr/>
          <p:nvPr/>
        </p:nvGrpSpPr>
        <p:grpSpPr>
          <a:xfrm>
            <a:off x="660401" y="1130299"/>
            <a:ext cx="10858499" cy="4897665"/>
            <a:chOff x="660401" y="1130299"/>
            <a:chExt cx="10858499" cy="4897665"/>
          </a:xfrm>
        </p:grpSpPr>
        <p:sp>
          <p:nvSpPr>
            <p:cNvPr id="5" name="Title">
              <a:extLst>
                <a:ext uri="{FF2B5EF4-FFF2-40B4-BE49-F238E27FC236}">
                  <a16:creationId id="{1109F192-5C43-783C-70E4-C5231506E988}"/>
                </a:ext>
              </a:extLst>
            </p:cNvPr>
            <p:cNvSpPr txBox="1"/>
            <p:nvPr/>
          </p:nvSpPr>
          <p:spPr>
            <a:xfrm>
              <a:off x="660401" y="1130299"/>
              <a:ext cx="1169552" cy="4289193"/>
            </a:xfrm>
            <a:prstGeom prst="rect">
              <a:avLst/>
            </a:prstGeom>
            <a:noFill/>
          </p:spPr>
          <p:txBody>
            <a:bodyPr vert="eaVert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改进用户操作界面</a:t>
              </a:r>
              <a:endParaRPr lang="en-US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id="{E7D2CD0E-3C8F-B49A-0C17-62ABB4063A65}"/>
                </a:ext>
              </a:extLst>
            </p:cNvPr>
            <p:cNvGrpSpPr/>
            <p:nvPr/>
          </p:nvGrpSpPr>
          <p:grpSpPr>
            <a:xfrm>
              <a:off x="2273508" y="1494064"/>
              <a:ext cx="9245392" cy="4533900"/>
              <a:chOff x="2273508" y="1494064"/>
              <a:chExt cx="9245392" cy="4533900"/>
            </a:xfrm>
          </p:grpSpPr>
          <p:grpSp>
            <p:nvGrpSpPr>
              <p:cNvPr id="7" name="组合 6">
                <a:extLst>
                  <a:ext uri="{FF2B5EF4-FFF2-40B4-BE49-F238E27FC236}">
                    <a16:creationId id="{5F5F1439-F37A-0998-92A1-BA5AEA4D6FF6}"/>
                  </a:ext>
                </a:extLst>
              </p:cNvPr>
              <p:cNvGrpSpPr/>
              <p:nvPr/>
            </p:nvGrpSpPr>
            <p:grpSpPr>
              <a:xfrm>
                <a:off x="2273508" y="1494064"/>
                <a:ext cx="1169551" cy="4533900"/>
                <a:chOff x="5345978" y="1494064"/>
                <a:chExt cx="1169551" cy="4533900"/>
              </a:xfrm>
            </p:grpSpPr>
            <p:sp>
              <p:nvSpPr>
                <p:cNvPr id="57" name="缺角矩形 56">
                  <a:extLst>
                    <a:ext uri="{FF2B5EF4-FFF2-40B4-BE49-F238E27FC236}">
                      <a16:creationId id="{5A5A5C0E-3B76-11AF-28CF-EFFD5B2A02E0}"/>
                    </a:ext>
                  </a:extLst>
                </p:cNvPr>
                <p:cNvSpPr/>
                <p:nvPr/>
              </p:nvSpPr>
              <p:spPr>
                <a:xfrm>
                  <a:off x="5428423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Bullet1">
                  <a:extLst>
                    <a:ext uri="{FF2B5EF4-FFF2-40B4-BE49-F238E27FC236}">
                      <a16:creationId id="{F0A4DC33-8D06-88DF-1E65-6AF8B28D6A65}"/>
                    </a:ext>
                  </a:extLst>
                </p:cNvPr>
                <p:cNvSpPr txBox="1"/>
                <p:nvPr/>
              </p:nvSpPr>
              <p:spPr>
                <a:xfrm>
                  <a:off x="5699921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调整按钮布局和大小</a:t>
                  </a:r>
                  <a:endParaRPr lang="en-US" dirty="0"/>
                </a:p>
              </p:txBody>
            </p:sp>
            <p:sp>
              <p:nvSpPr>
                <p:cNvPr id="59" name="Number1">
                  <a:extLst>
                    <a:ext uri="{FF2B5EF4-FFF2-40B4-BE49-F238E27FC236}">
                      <a16:creationId id="{D91B6184-294A-FFAC-E035-295782C1664D}"/>
                    </a:ext>
                  </a:extLst>
                </p:cNvPr>
                <p:cNvSpPr/>
                <p:nvPr/>
              </p:nvSpPr>
              <p:spPr>
                <a:xfrm>
                  <a:off x="5345978" y="4522387"/>
                  <a:ext cx="1169551" cy="1169551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id="{C4DF0052-5BFC-B357-3486-1AC216583ACF}"/>
                  </a:ext>
                </a:extLst>
              </p:cNvPr>
              <p:cNvGrpSpPr/>
              <p:nvPr/>
            </p:nvGrpSpPr>
            <p:grpSpPr>
              <a:xfrm>
                <a:off x="3619481" y="1494064"/>
                <a:ext cx="1169551" cy="4533900"/>
                <a:chOff x="6787027" y="1494064"/>
                <a:chExt cx="1169551" cy="4533900"/>
              </a:xfrm>
            </p:grpSpPr>
            <p:sp>
              <p:nvSpPr>
                <p:cNvPr id="53" name="缺角矩形 52">
                  <a:extLst>
                    <a:ext uri="{FF2B5EF4-FFF2-40B4-BE49-F238E27FC236}">
                      <a16:creationId id="{EAE6BBAB-D4C7-2144-72B6-EA9BA04157A9}"/>
                    </a:ext>
                  </a:extLst>
                </p:cNvPr>
                <p:cNvSpPr/>
                <p:nvPr/>
              </p:nvSpPr>
              <p:spPr>
                <a:xfrm>
                  <a:off x="6869472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Bullet2">
                  <a:extLst>
                    <a:ext uri="{FF2B5EF4-FFF2-40B4-BE49-F238E27FC236}">
                      <a16:creationId id="{B67F1EB8-1B3D-500E-9DCE-FE5774584EA8}"/>
                    </a:ext>
                  </a:extLst>
                </p:cNvPr>
                <p:cNvSpPr txBox="1"/>
                <p:nvPr/>
              </p:nvSpPr>
              <p:spPr>
                <a:xfrm>
                  <a:off x="7140970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引入智能搜索功能</a:t>
                  </a:r>
                  <a:endParaRPr lang="en-US" dirty="0"/>
                </a:p>
              </p:txBody>
            </p:sp>
            <p:sp>
              <p:nvSpPr>
                <p:cNvPr id="56" name="Number2">
                  <a:extLst>
                    <a:ext uri="{FF2B5EF4-FFF2-40B4-BE49-F238E27FC236}">
                      <a16:creationId id="{61A810AC-6072-B1B6-8916-9C8B799738EA}"/>
                    </a:ext>
                  </a:extLst>
                </p:cNvPr>
                <p:cNvSpPr/>
                <p:nvPr/>
              </p:nvSpPr>
              <p:spPr>
                <a:xfrm>
                  <a:off x="6787027" y="4522387"/>
                  <a:ext cx="1169551" cy="1169551"/>
                </a:xfrm>
                <a:prstGeom prst="ellipse">
                  <a:avLst/>
                </a:prstGeom>
                <a:solidFill>
                  <a:schemeClr val="dk2">
                    <a:lumMod val="10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02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id="{B1546C9B-6E99-0415-BC64-1DF20AC18D06}"/>
                  </a:ext>
                </a:extLst>
              </p:cNvPr>
              <p:cNvGrpSpPr/>
              <p:nvPr/>
            </p:nvGrpSpPr>
            <p:grpSpPr>
              <a:xfrm>
                <a:off x="4965454" y="1494064"/>
                <a:ext cx="1169551" cy="4533900"/>
                <a:chOff x="8228076" y="1494064"/>
                <a:chExt cx="1169551" cy="4533900"/>
              </a:xfrm>
            </p:grpSpPr>
            <p:sp>
              <p:nvSpPr>
                <p:cNvPr id="50" name="缺角矩形 49">
                  <a:extLst>
                    <a:ext uri="{FF2B5EF4-FFF2-40B4-BE49-F238E27FC236}">
                      <a16:creationId id="{A7D22396-8215-972E-ECDA-C052C2C3CF33}"/>
                    </a:ext>
                  </a:extLst>
                </p:cNvPr>
                <p:cNvSpPr/>
                <p:nvPr/>
              </p:nvSpPr>
              <p:spPr>
                <a:xfrm>
                  <a:off x="8310521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Bullet3">
                  <a:extLst>
                    <a:ext uri="{FF2B5EF4-FFF2-40B4-BE49-F238E27FC236}">
                      <a16:creationId id="{90286121-96DF-6E0D-609D-07B58C8DAF0F}"/>
                    </a:ext>
                  </a:extLst>
                </p:cNvPr>
                <p:cNvSpPr txBox="1"/>
                <p:nvPr/>
              </p:nvSpPr>
              <p:spPr>
                <a:xfrm>
                  <a:off x="8582019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实时反馈机制的构建</a:t>
                  </a:r>
                  <a:endParaRPr lang="en-US" dirty="0"/>
                </a:p>
              </p:txBody>
            </p:sp>
            <p:sp>
              <p:nvSpPr>
                <p:cNvPr id="52" name="Number3">
                  <a:extLst>
                    <a:ext uri="{FF2B5EF4-FFF2-40B4-BE49-F238E27FC236}">
                      <a16:creationId id="{F9CB45AF-C8E4-C561-B418-30A25C2FE4C9}"/>
                    </a:ext>
                  </a:extLst>
                </p:cNvPr>
                <p:cNvSpPr/>
                <p:nvPr/>
              </p:nvSpPr>
              <p:spPr>
                <a:xfrm>
                  <a:off x="8228076" y="4522387"/>
                  <a:ext cx="1169551" cy="1169551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03</a:t>
                  </a: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id="{BA2F48FD-942D-30FB-4AD1-5A556878D73B}"/>
                  </a:ext>
                </a:extLst>
              </p:cNvPr>
              <p:cNvGrpSpPr/>
              <p:nvPr/>
            </p:nvGrpSpPr>
            <p:grpSpPr>
              <a:xfrm>
                <a:off x="6311427" y="1494064"/>
                <a:ext cx="1169551" cy="4533900"/>
                <a:chOff x="9669125" y="1494064"/>
                <a:chExt cx="1169551" cy="4533900"/>
              </a:xfrm>
            </p:grpSpPr>
            <p:sp>
              <p:nvSpPr>
                <p:cNvPr id="47" name="缺角矩形 46">
                  <a:extLst>
                    <a:ext uri="{FF2B5EF4-FFF2-40B4-BE49-F238E27FC236}">
                      <a16:creationId id="{09699B85-1959-22D3-261D-3ADFC0914A00}"/>
                    </a:ext>
                  </a:extLst>
                </p:cNvPr>
                <p:cNvSpPr/>
                <p:nvPr/>
              </p:nvSpPr>
              <p:spPr>
                <a:xfrm>
                  <a:off x="9751570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Bullet4">
                  <a:extLst>
                    <a:ext uri="{FF2B5EF4-FFF2-40B4-BE49-F238E27FC236}">
                      <a16:creationId id="{1DDD16C3-5F0B-7FE0-BCBE-C48EA40DB602}"/>
                    </a:ext>
                  </a:extLst>
                </p:cNvPr>
                <p:cNvSpPr txBox="1"/>
                <p:nvPr/>
              </p:nvSpPr>
              <p:spPr>
                <a:xfrm>
                  <a:off x="10023068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优化数据输入和展示方式</a:t>
                  </a:r>
                  <a:endParaRPr lang="en-US" dirty="0"/>
                </a:p>
              </p:txBody>
            </p:sp>
            <p:sp>
              <p:nvSpPr>
                <p:cNvPr id="49" name="Number4">
                  <a:extLst>
                    <a:ext uri="{FF2B5EF4-FFF2-40B4-BE49-F238E27FC236}">
                      <a16:creationId id="{88D31031-03B3-50F2-B87D-C88FB12D7F22}"/>
                    </a:ext>
                  </a:extLst>
                </p:cNvPr>
                <p:cNvSpPr/>
                <p:nvPr/>
              </p:nvSpPr>
              <p:spPr>
                <a:xfrm>
                  <a:off x="9669125" y="4522387"/>
                  <a:ext cx="1169551" cy="1169551"/>
                </a:xfrm>
                <a:prstGeom prst="ellipse">
                  <a:avLst/>
                </a:prstGeom>
                <a:solidFill>
                  <a:schemeClr val="dk2">
                    <a:lumMod val="10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04</a:t>
                  </a: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id="{B5ED7677-DDCA-2841-73B4-E46439933B24}"/>
                  </a:ext>
                </a:extLst>
              </p:cNvPr>
              <p:cNvGrpSpPr/>
              <p:nvPr/>
            </p:nvGrpSpPr>
            <p:grpSpPr>
              <a:xfrm>
                <a:off x="7657400" y="1494064"/>
                <a:ext cx="1169551" cy="4533900"/>
                <a:chOff x="9669125" y="1494064"/>
                <a:chExt cx="1169551" cy="4533900"/>
              </a:xfrm>
            </p:grpSpPr>
            <p:sp>
              <p:nvSpPr>
                <p:cNvPr id="40" name="缺角矩形 39">
                  <a:extLst>
                    <a:ext uri="{FF2B5EF4-FFF2-40B4-BE49-F238E27FC236}">
                      <a16:creationId id="{D77DBC23-0EF4-B0E6-DB8E-24CF0E9DA377}"/>
                    </a:ext>
                  </a:extLst>
                </p:cNvPr>
                <p:cNvSpPr/>
                <p:nvPr/>
              </p:nvSpPr>
              <p:spPr>
                <a:xfrm>
                  <a:off x="9751570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Bullet5">
                  <a:extLst>
                    <a:ext uri="{FF2B5EF4-FFF2-40B4-BE49-F238E27FC236}">
                      <a16:creationId id="{1893C57D-8213-AEDD-1DFA-293D781E3B59}"/>
                    </a:ext>
                  </a:extLst>
                </p:cNvPr>
                <p:cNvSpPr txBox="1"/>
                <p:nvPr/>
              </p:nvSpPr>
              <p:spPr>
                <a:xfrm>
                  <a:off x="10023068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增加用户自定义视图</a:t>
                  </a:r>
                  <a:endParaRPr lang="en-US" dirty="0"/>
                </a:p>
              </p:txBody>
            </p:sp>
            <p:sp>
              <p:nvSpPr>
                <p:cNvPr id="46" name="Number5">
                  <a:extLst>
                    <a:ext uri="{FF2B5EF4-FFF2-40B4-BE49-F238E27FC236}">
                      <a16:creationId id="{EE56E9BE-92B8-7575-AFB5-187116D61488}"/>
                    </a:ext>
                  </a:extLst>
                </p:cNvPr>
                <p:cNvSpPr/>
                <p:nvPr/>
              </p:nvSpPr>
              <p:spPr>
                <a:xfrm>
                  <a:off x="9669125" y="4522387"/>
                  <a:ext cx="1169551" cy="1169551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05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id="{2925CF14-606C-0D12-ED7E-A1B50B68A521}"/>
                  </a:ext>
                </a:extLst>
              </p:cNvPr>
              <p:cNvGrpSpPr/>
              <p:nvPr/>
            </p:nvGrpSpPr>
            <p:grpSpPr>
              <a:xfrm>
                <a:off x="9003373" y="1494064"/>
                <a:ext cx="1169551" cy="4533900"/>
                <a:chOff x="9669125" y="1494064"/>
                <a:chExt cx="1169551" cy="4533900"/>
              </a:xfrm>
            </p:grpSpPr>
            <p:sp>
              <p:nvSpPr>
                <p:cNvPr id="13" name="缺角矩形 12">
                  <a:extLst>
                    <a:ext uri="{FF2B5EF4-FFF2-40B4-BE49-F238E27FC236}">
                      <a16:creationId id="{00759B8B-F38A-0EC1-4271-F79933DB2235}"/>
                    </a:ext>
                  </a:extLst>
                </p:cNvPr>
                <p:cNvSpPr/>
                <p:nvPr/>
              </p:nvSpPr>
              <p:spPr>
                <a:xfrm>
                  <a:off x="9751570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Bullet6">
                  <a:extLst>
                    <a:ext uri="{FF2B5EF4-FFF2-40B4-BE49-F238E27FC236}">
                      <a16:creationId id="{2A741908-70B3-C9FF-947F-ED7CDB64E13C}"/>
                    </a:ext>
                  </a:extLst>
                </p:cNvPr>
                <p:cNvSpPr txBox="1"/>
                <p:nvPr/>
              </p:nvSpPr>
              <p:spPr>
                <a:xfrm>
                  <a:off x="10023068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强化错误处理和提示信息</a:t>
                  </a:r>
                  <a:endParaRPr lang="en-US" dirty="0"/>
                </a:p>
              </p:txBody>
            </p:sp>
            <p:sp>
              <p:nvSpPr>
                <p:cNvPr id="15" name="Number6">
                  <a:extLst>
                    <a:ext uri="{FF2B5EF4-FFF2-40B4-BE49-F238E27FC236}">
                      <a16:creationId id="{9FAF8D9C-343C-E835-9EA4-9E5FB77903B5}"/>
                    </a:ext>
                  </a:extLst>
                </p:cNvPr>
                <p:cNvSpPr/>
                <p:nvPr/>
              </p:nvSpPr>
              <p:spPr>
                <a:xfrm>
                  <a:off x="9669125" y="4522387"/>
                  <a:ext cx="1169551" cy="1169551"/>
                </a:xfrm>
                <a:prstGeom prst="ellipse">
                  <a:avLst/>
                </a:prstGeom>
                <a:solidFill>
                  <a:schemeClr val="dk2">
                    <a:lumMod val="10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06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id="{A924FB0A-BCF0-7F5A-A613-44589815A401}"/>
                  </a:ext>
                </a:extLst>
              </p:cNvPr>
              <p:cNvGrpSpPr/>
              <p:nvPr/>
            </p:nvGrpSpPr>
            <p:grpSpPr>
              <a:xfrm>
                <a:off x="10349349" y="1494064"/>
                <a:ext cx="1169551" cy="4533900"/>
                <a:chOff x="9669125" y="1494064"/>
                <a:chExt cx="1169551" cy="4533900"/>
              </a:xfrm>
            </p:grpSpPr>
            <p:sp>
              <p:nvSpPr>
                <p:cNvPr id="61" name="缺角矩形 60">
                  <a:extLst>
                    <a:ext uri="{FF2B5EF4-FFF2-40B4-BE49-F238E27FC236}">
                      <a16:creationId id="{FA35E995-CD22-8BBC-509F-CB9879E75879}"/>
                    </a:ext>
                  </a:extLst>
                </p:cNvPr>
                <p:cNvSpPr/>
                <p:nvPr/>
              </p:nvSpPr>
              <p:spPr>
                <a:xfrm>
                  <a:off x="9751570" y="1494064"/>
                  <a:ext cx="1004661" cy="4533900"/>
                </a:xfrm>
                <a:prstGeom prst="plaque">
                  <a:avLst>
                    <a:gd name="adj" fmla="val 17068"/>
                  </a:avLst>
                </a:prstGeom>
                <a:noFill/>
                <a:ln w="1270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Bullet7">
                  <a:extLst>
                    <a:ext uri="{FF2B5EF4-FFF2-40B4-BE49-F238E27FC236}">
                      <a16:creationId id="{ABCD4956-B84F-2312-758A-D1A9A70EBE9A}"/>
                    </a:ext>
                  </a:extLst>
                </p:cNvPr>
                <p:cNvSpPr txBox="1"/>
                <p:nvPr/>
              </p:nvSpPr>
              <p:spPr>
                <a:xfrm>
                  <a:off x="10023068" y="1737070"/>
                  <a:ext cx="461665" cy="2677024"/>
                </a:xfrm>
                <a:prstGeom prst="rect">
                  <a:avLst/>
                </a:prstGeom>
                <a:noFill/>
              </p:spPr>
              <p:txBody>
                <a:bodyPr vert="eaVert" wrap="square" rtlCol="0" anchor="t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集成多语言支持</a:t>
                  </a:r>
                  <a:endParaRPr lang="en-US" dirty="0"/>
                </a:p>
              </p:txBody>
            </p:sp>
            <p:sp>
              <p:nvSpPr>
                <p:cNvPr id="63" name="Number7">
                  <a:extLst>
                    <a:ext uri="{FF2B5EF4-FFF2-40B4-BE49-F238E27FC236}">
                      <a16:creationId id="{C4407202-DE97-ACDE-1F52-E07FB2D919FF}"/>
                    </a:ext>
                  </a:extLst>
                </p:cNvPr>
                <p:cNvSpPr/>
                <p:nvPr/>
              </p:nvSpPr>
              <p:spPr>
                <a:xfrm>
                  <a:off x="9669125" y="4522387"/>
                  <a:ext cx="1169551" cy="1169551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GB" sz="4400" b="1" dirty="0">
                      <a:solidFill>
                        <a:srgbClr val="FFFFFF"/>
                      </a:solidFill>
                    </a:rPr>
                    <a:t>07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用户反馈功能支持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响应用户需求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增强数据逻辑转换校验</a:t>
            </a:r>
            <a:endParaRPr lang="en-US" dirty="0"/>
          </a:p>
        </p:txBody>
      </p:sp>
      <p:grpSp>
        <p:nvGrpSpPr>
          <p:cNvPr id="91" name="5d2d6480-6b0e-4747-beae-361439731ad7.source.7.zh-Hans.pptx">
            <a:extLst>
              <a:ext uri="{FF2B5EF4-FFF2-40B4-BE49-F238E27FC236}">
                <a16:creationId id="{F1D9DE4F-E01E-D247-C7AD-858DEE5DD736}"/>
              </a:ext>
            </a:extLst>
          </p:cNvPr>
          <p:cNvGrpSpPr/>
          <p:nvPr/>
        </p:nvGrpSpPr>
        <p:grpSpPr>
          <a:xfrm>
            <a:off x="2202" y="1130300"/>
            <a:ext cx="11516698" cy="5003800"/>
            <a:chOff x="2202" y="1130300"/>
            <a:chExt cx="11516698" cy="5003800"/>
          </a:xfrm>
        </p:grpSpPr>
        <p:sp>
          <p:nvSpPr>
            <p:cNvPr id="4" name="Title">
              <a:extLst>
                <a:ext uri="{FF2B5EF4-FFF2-40B4-BE49-F238E27FC236}">
                  <a16:creationId id="{0A5D2B2B-F952-B3A8-BE56-65296A93842A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7982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支持字段级别内容格式校验</a:t>
              </a:r>
              <a:endParaRPr lang="en-US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id="{63EA6B6D-A47C-1B1E-A3EC-B5CBF13FECE8}"/>
                </a:ext>
              </a:extLst>
            </p:cNvPr>
            <p:cNvSpPr/>
            <p:nvPr/>
          </p:nvSpPr>
          <p:spPr>
            <a:xfrm rot="16200000">
              <a:off x="4414108" y="-2107710"/>
              <a:ext cx="2692886" cy="11516698"/>
            </a:xfrm>
            <a:custGeom>
              <a:avLst/>
              <a:gdLst>
                <a:gd name="connsiteX0" fmla="*/ 2692886 w 2692886"/>
                <a:gd name="connsiteY0" fmla="*/ 0 h 11516698"/>
                <a:gd name="connsiteX1" fmla="*/ 2692886 w 2692886"/>
                <a:gd name="connsiteY1" fmla="*/ 10231472 h 11516698"/>
                <a:gd name="connsiteX2" fmla="*/ 1407845 w 2692886"/>
                <a:gd name="connsiteY2" fmla="*/ 11516698 h 11516698"/>
                <a:gd name="connsiteX3" fmla="*/ 122617 w 2692886"/>
                <a:gd name="connsiteY3" fmla="*/ 10231472 h 11516698"/>
                <a:gd name="connsiteX4" fmla="*/ 122618 w 2692886"/>
                <a:gd name="connsiteY4" fmla="*/ 4244959 h 11516698"/>
                <a:gd name="connsiteX5" fmla="*/ 0 w 2692886"/>
                <a:gd name="connsiteY5" fmla="*/ 4244959 h 11516698"/>
                <a:gd name="connsiteX6" fmla="*/ 353568 w 2692886"/>
                <a:gd name="connsiteY6" fmla="*/ 3635359 h 11516698"/>
                <a:gd name="connsiteX7" fmla="*/ 707136 w 2692886"/>
                <a:gd name="connsiteY7" fmla="*/ 4244959 h 11516698"/>
                <a:gd name="connsiteX8" fmla="*/ 528284 w 2692886"/>
                <a:gd name="connsiteY8" fmla="*/ 4244959 h 11516698"/>
                <a:gd name="connsiteX9" fmla="*/ 528284 w 2692886"/>
                <a:gd name="connsiteY9" fmla="*/ 10231472 h 11516698"/>
                <a:gd name="connsiteX10" fmla="*/ 1407845 w 2692886"/>
                <a:gd name="connsiteY10" fmla="*/ 11111031 h 11516698"/>
                <a:gd name="connsiteX11" fmla="*/ 2287219 w 2692886"/>
                <a:gd name="connsiteY11" fmla="*/ 10231472 h 11516698"/>
                <a:gd name="connsiteX12" fmla="*/ 2287220 w 2692886"/>
                <a:gd name="connsiteY12" fmla="*/ 0 h 1151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2886" h="11516698">
                  <a:moveTo>
                    <a:pt x="2692886" y="0"/>
                  </a:moveTo>
                  <a:lnTo>
                    <a:pt x="2692886" y="10231472"/>
                  </a:lnTo>
                  <a:cubicBezTo>
                    <a:pt x="2692166" y="10940837"/>
                    <a:pt x="2117283" y="11515962"/>
                    <a:pt x="1407845" y="11516698"/>
                  </a:cubicBezTo>
                  <a:cubicBezTo>
                    <a:pt x="698370" y="11515962"/>
                    <a:pt x="123428" y="10941021"/>
                    <a:pt x="122617" y="10231472"/>
                  </a:cubicBezTo>
                  <a:lnTo>
                    <a:pt x="122618" y="4244959"/>
                  </a:lnTo>
                  <a:lnTo>
                    <a:pt x="0" y="4244959"/>
                  </a:lnTo>
                  <a:lnTo>
                    <a:pt x="353568" y="3635359"/>
                  </a:lnTo>
                  <a:lnTo>
                    <a:pt x="707136" y="4244959"/>
                  </a:lnTo>
                  <a:lnTo>
                    <a:pt x="528284" y="4244959"/>
                  </a:lnTo>
                  <a:lnTo>
                    <a:pt x="528284" y="10231472"/>
                  </a:lnTo>
                  <a:cubicBezTo>
                    <a:pt x="528892" y="10716981"/>
                    <a:pt x="922334" y="11110477"/>
                    <a:pt x="1407845" y="11111031"/>
                  </a:cubicBezTo>
                  <a:cubicBezTo>
                    <a:pt x="1893334" y="11110477"/>
                    <a:pt x="2286702" y="10716981"/>
                    <a:pt x="2287219" y="10231472"/>
                  </a:cubicBezTo>
                  <a:lnTo>
                    <a:pt x="2287220" y="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>
              <a:extLst>
                <a:ext uri="{FF2B5EF4-FFF2-40B4-BE49-F238E27FC236}">
                  <a16:creationId id="{A136A603-C2AA-48FD-4687-A75B78839269}"/>
                </a:ext>
              </a:extLst>
            </p:cNvPr>
            <p:cNvGrpSpPr/>
            <p:nvPr/>
          </p:nvGrpSpPr>
          <p:grpSpPr>
            <a:xfrm>
              <a:off x="830228" y="2422256"/>
              <a:ext cx="10688672" cy="3711844"/>
              <a:chOff x="830228" y="2422256"/>
              <a:chExt cx="10688672" cy="3711844"/>
            </a:xfrm>
          </p:grpSpPr>
          <p:grpSp>
            <p:nvGrpSpPr>
              <p:cNvPr id="74" name="组合 73">
                <a:extLst>
                  <a:ext uri="{FF2B5EF4-FFF2-40B4-BE49-F238E27FC236}">
                    <a16:creationId id="{977D7FC0-A8EC-E315-56A5-8D9F669506AC}"/>
                  </a:ext>
                </a:extLst>
              </p:cNvPr>
              <p:cNvGrpSpPr/>
              <p:nvPr/>
            </p:nvGrpSpPr>
            <p:grpSpPr>
              <a:xfrm>
                <a:off x="830228" y="2422256"/>
                <a:ext cx="2253917" cy="1542168"/>
                <a:chOff x="830228" y="2422256"/>
                <a:chExt cx="2253917" cy="1542168"/>
              </a:xfrm>
            </p:grpSpPr>
            <p:grpSp>
              <p:nvGrpSpPr>
                <p:cNvPr id="73" name="组合 72">
                  <a:extLst>
                    <a:ext uri="{FF2B5EF4-FFF2-40B4-BE49-F238E27FC236}">
                      <a16:creationId id="{1A8A719E-5C3F-D75F-870B-84050396BF56}"/>
                    </a:ext>
                  </a:extLst>
                </p:cNvPr>
                <p:cNvGrpSpPr/>
                <p:nvPr/>
              </p:nvGrpSpPr>
              <p:grpSpPr>
                <a:xfrm>
                  <a:off x="830228" y="2929324"/>
                  <a:ext cx="2253917" cy="1035100"/>
                  <a:chOff x="830228" y="2929324"/>
                  <a:chExt cx="2253917" cy="1035100"/>
                </a:xfrm>
              </p:grpSpPr>
              <p:sp>
                <p:nvSpPr>
                  <p:cNvPr id="30" name="Bullet1">
                    <a:extLst>
                      <a:ext uri="{FF2B5EF4-FFF2-40B4-BE49-F238E27FC236}">
                        <a16:creationId id="{9E293E65-6334-A6A5-91BF-2DC632692FC8}"/>
                      </a:ext>
                    </a:extLst>
                  </p:cNvPr>
                  <p:cNvSpPr txBox="1"/>
                  <p:nvPr/>
                </p:nvSpPr>
                <p:spPr>
                  <a:xfrm>
                    <a:off x="830228" y="2929324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增加数据逻辑转换的灵活性</a:t>
                    </a:r>
                    <a:endParaRPr lang="en-US" dirty="0"/>
                  </a:p>
                </p:txBody>
              </p:sp>
              <p:sp>
                <p:nvSpPr>
                  <p:cNvPr id="31" name="Text1">
                    <a:extLst>
                      <a:ext uri="{FF2B5EF4-FFF2-40B4-BE49-F238E27FC236}">
                        <a16:creationId id="{BA2F7BFE-5492-D2F7-4C36-46962E53AA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0228" y="3497579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 err="1">
                        <a:solidFill>
                          <a:schemeClr val="tx1"/>
                        </a:solidFill>
                      </a:rPr>
                      <a:t>提升数据处理的多变性适应</a:t>
                    </a:r>
                    <a:endParaRPr lang="en-US" dirty="0"/>
                  </a:p>
                </p:txBody>
              </p:sp>
            </p:grpSp>
            <p:sp>
              <p:nvSpPr>
                <p:cNvPr id="29" name="Number1">
                  <a:extLst>
                    <a:ext uri="{FF2B5EF4-FFF2-40B4-BE49-F238E27FC236}">
                      <a16:creationId id="{93F5456C-8945-20C3-604B-C584C026C296}"/>
                    </a:ext>
                  </a:extLst>
                </p:cNvPr>
                <p:cNvSpPr/>
                <p:nvPr/>
              </p:nvSpPr>
              <p:spPr>
                <a:xfrm>
                  <a:off x="914086" y="2422256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1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id="{05E6A6F0-42F9-B7DF-74B3-E7447F1F0E6E}"/>
                  </a:ext>
                </a:extLst>
              </p:cNvPr>
              <p:cNvGrpSpPr/>
              <p:nvPr/>
            </p:nvGrpSpPr>
            <p:grpSpPr>
              <a:xfrm>
                <a:off x="3366136" y="2422256"/>
                <a:ext cx="2253917" cy="1542168"/>
                <a:chOff x="3315631" y="2422256"/>
                <a:chExt cx="2253917" cy="1542168"/>
              </a:xfrm>
            </p:grpSpPr>
            <p:grpSp>
              <p:nvGrpSpPr>
                <p:cNvPr id="77" name="组合 76">
                  <a:extLst>
                    <a:ext uri="{FF2B5EF4-FFF2-40B4-BE49-F238E27FC236}">
                      <a16:creationId id="{FDD860BD-C7F7-9F2D-E491-9A3234B28E3B}"/>
                    </a:ext>
                  </a:extLst>
                </p:cNvPr>
                <p:cNvGrpSpPr/>
                <p:nvPr/>
              </p:nvGrpSpPr>
              <p:grpSpPr>
                <a:xfrm>
                  <a:off x="3315631" y="2929324"/>
                  <a:ext cx="2253917" cy="1035100"/>
                  <a:chOff x="3315631" y="2929324"/>
                  <a:chExt cx="2253917" cy="1035100"/>
                </a:xfrm>
              </p:grpSpPr>
              <p:sp>
                <p:nvSpPr>
                  <p:cNvPr id="26" name="Bullet2">
                    <a:extLst>
                      <a:ext uri="{FF2B5EF4-FFF2-40B4-BE49-F238E27FC236}">
                        <a16:creationId id="{F4BFFC2E-78E8-AE84-123C-246AA56E0F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631" y="2929324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加强字段级内容校验规则</a:t>
                    </a:r>
                    <a:endParaRPr lang="en-US" dirty="0"/>
                  </a:p>
                </p:txBody>
              </p:sp>
              <p:sp>
                <p:nvSpPr>
                  <p:cNvPr id="27" name="Text2">
                    <a:extLst>
                      <a:ext uri="{FF2B5EF4-FFF2-40B4-BE49-F238E27FC236}">
                        <a16:creationId id="{33E5B011-671A-FD90-A3AB-95F7690B3E3C}"/>
                      </a:ext>
                    </a:extLst>
                  </p:cNvPr>
                  <p:cNvSpPr txBox="1"/>
                  <p:nvPr/>
                </p:nvSpPr>
                <p:spPr>
                  <a:xfrm>
                    <a:off x="3315631" y="3497579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确保每个字段数据的准确性和合规性</a:t>
                    </a:r>
                    <a:endParaRPr lang="en-US" dirty="0"/>
                  </a:p>
                </p:txBody>
              </p:sp>
            </p:grpSp>
            <p:sp>
              <p:nvSpPr>
                <p:cNvPr id="25" name="Number2">
                  <a:extLst>
                    <a:ext uri="{FF2B5EF4-FFF2-40B4-BE49-F238E27FC236}">
                      <a16:creationId id="{C8F964A7-9BED-150E-CF26-1E360A1B0FF9}"/>
                    </a:ext>
                  </a:extLst>
                </p:cNvPr>
                <p:cNvSpPr/>
                <p:nvPr/>
              </p:nvSpPr>
              <p:spPr>
                <a:xfrm>
                  <a:off x="3399489" y="2422256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8495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2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id="{81C7D776-441E-391E-961D-AF9BF90958A5}"/>
                  </a:ext>
                </a:extLst>
              </p:cNvPr>
              <p:cNvGrpSpPr/>
              <p:nvPr/>
            </p:nvGrpSpPr>
            <p:grpSpPr>
              <a:xfrm>
                <a:off x="5902044" y="2422256"/>
                <a:ext cx="2253917" cy="1542168"/>
                <a:chOff x="5816028" y="2422256"/>
                <a:chExt cx="2253917" cy="1542168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id="{4FEC3491-AA3F-A8DE-B3F1-D5E8725DE268}"/>
                    </a:ext>
                  </a:extLst>
                </p:cNvPr>
                <p:cNvGrpSpPr/>
                <p:nvPr/>
              </p:nvGrpSpPr>
              <p:grpSpPr>
                <a:xfrm>
                  <a:off x="5816028" y="2929324"/>
                  <a:ext cx="2253917" cy="1035100"/>
                  <a:chOff x="5816028" y="2929324"/>
                  <a:chExt cx="2253917" cy="1035100"/>
                </a:xfrm>
              </p:grpSpPr>
              <p:sp>
                <p:nvSpPr>
                  <p:cNvPr id="22" name="Bullet3">
                    <a:extLst>
                      <a:ext uri="{FF2B5EF4-FFF2-40B4-BE49-F238E27FC236}">
                        <a16:creationId id="{037C4EA1-3EDD-7614-4788-96224E7C0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6028" y="2929324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扩展格式支持以应对多样化需求</a:t>
                    </a:r>
                    <a:endParaRPr lang="en-US" dirty="0"/>
                  </a:p>
                </p:txBody>
              </p:sp>
              <p:sp>
                <p:nvSpPr>
                  <p:cNvPr id="23" name="Text3">
                    <a:extLst>
                      <a:ext uri="{FF2B5EF4-FFF2-40B4-BE49-F238E27FC236}">
                        <a16:creationId id="{6FE65A87-B805-F7E2-F882-BA16928EFC19}"/>
                      </a:ext>
                    </a:extLst>
                  </p:cNvPr>
                  <p:cNvSpPr txBox="1"/>
                  <p:nvPr/>
                </p:nvSpPr>
                <p:spPr>
                  <a:xfrm>
                    <a:off x="5816028" y="3497579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增加对多种数据格式的自动识别与校验</a:t>
                    </a:r>
                    <a:endParaRPr lang="en-US" dirty="0"/>
                  </a:p>
                </p:txBody>
              </p:sp>
            </p:grpSp>
            <p:sp>
              <p:nvSpPr>
                <p:cNvPr id="21" name="Number3">
                  <a:extLst>
                    <a:ext uri="{FF2B5EF4-FFF2-40B4-BE49-F238E27FC236}">
                      <a16:creationId id="{171A11EA-198F-D779-098E-5B20B200BB44}"/>
                    </a:ext>
                  </a:extLst>
                </p:cNvPr>
                <p:cNvSpPr/>
                <p:nvPr/>
              </p:nvSpPr>
              <p:spPr>
                <a:xfrm>
                  <a:off x="5899886" y="2422256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8495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3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id="{242C1BCA-22A0-3CEF-F962-C2AA96F669C2}"/>
                  </a:ext>
                </a:extLst>
              </p:cNvPr>
              <p:cNvGrpSpPr/>
              <p:nvPr/>
            </p:nvGrpSpPr>
            <p:grpSpPr>
              <a:xfrm>
                <a:off x="8437951" y="2422256"/>
                <a:ext cx="2253917" cy="1542168"/>
                <a:chOff x="8170322" y="2422256"/>
                <a:chExt cx="2253917" cy="1542168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id="{54FC95A4-75C2-5396-DC60-9377FC7A389E}"/>
                    </a:ext>
                  </a:extLst>
                </p:cNvPr>
                <p:cNvGrpSpPr/>
                <p:nvPr/>
              </p:nvGrpSpPr>
              <p:grpSpPr>
                <a:xfrm>
                  <a:off x="8170322" y="2929324"/>
                  <a:ext cx="2253917" cy="1035100"/>
                  <a:chOff x="8170322" y="2929324"/>
                  <a:chExt cx="2253917" cy="1035100"/>
                </a:xfrm>
              </p:grpSpPr>
              <p:sp>
                <p:nvSpPr>
                  <p:cNvPr id="34" name="Bullet4">
                    <a:extLst>
                      <a:ext uri="{FF2B5EF4-FFF2-40B4-BE49-F238E27FC236}">
                        <a16:creationId id="{0980CB69-BAA5-2F49-6DFD-878995F364AD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322" y="2929324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提升校验过程的用户友好性</a:t>
                    </a:r>
                    <a:endParaRPr lang="en-US" dirty="0"/>
                  </a:p>
                </p:txBody>
              </p:sp>
              <p:sp>
                <p:nvSpPr>
                  <p:cNvPr id="48" name="Text4">
                    <a:extLst>
                      <a:ext uri="{FF2B5EF4-FFF2-40B4-BE49-F238E27FC236}">
                        <a16:creationId id="{655D15AB-95DF-17B9-BEE4-D3BC73705BE0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322" y="3497579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简化校验操作，提高用户体验</a:t>
                    </a:r>
                    <a:endParaRPr lang="en-US" dirty="0"/>
                  </a:p>
                </p:txBody>
              </p:sp>
            </p:grpSp>
            <p:sp>
              <p:nvSpPr>
                <p:cNvPr id="49" name="Number4">
                  <a:extLst>
                    <a:ext uri="{FF2B5EF4-FFF2-40B4-BE49-F238E27FC236}">
                      <a16:creationId id="{84F62A1F-C841-F478-9198-492B02A6A349}"/>
                    </a:ext>
                  </a:extLst>
                </p:cNvPr>
                <p:cNvSpPr/>
                <p:nvPr/>
              </p:nvSpPr>
              <p:spPr>
                <a:xfrm>
                  <a:off x="8254180" y="2422256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8495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4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id="{4CC509DA-1086-313A-3075-EB3F63EAC221}"/>
                  </a:ext>
                </a:extLst>
              </p:cNvPr>
              <p:cNvGrpSpPr/>
              <p:nvPr/>
            </p:nvGrpSpPr>
            <p:grpSpPr>
              <a:xfrm>
                <a:off x="9264983" y="4591932"/>
                <a:ext cx="2253917" cy="1542168"/>
                <a:chOff x="9064571" y="4591932"/>
                <a:chExt cx="2253917" cy="1542168"/>
              </a:xfrm>
            </p:grpSpPr>
            <p:grpSp>
              <p:nvGrpSpPr>
                <p:cNvPr id="83" name="组合 82">
                  <a:extLst>
                    <a:ext uri="{FF2B5EF4-FFF2-40B4-BE49-F238E27FC236}">
                      <a16:creationId id="{A57B94C9-BACB-2342-F9F6-E270859D0564}"/>
                    </a:ext>
                  </a:extLst>
                </p:cNvPr>
                <p:cNvGrpSpPr/>
                <p:nvPr/>
              </p:nvGrpSpPr>
              <p:grpSpPr>
                <a:xfrm>
                  <a:off x="9064571" y="5099000"/>
                  <a:ext cx="2253917" cy="1035100"/>
                  <a:chOff x="9064571" y="5099000"/>
                  <a:chExt cx="2253917" cy="1035100"/>
                </a:xfrm>
              </p:grpSpPr>
              <p:sp>
                <p:nvSpPr>
                  <p:cNvPr id="69" name="Bullet5">
                    <a:extLst>
                      <a:ext uri="{FF2B5EF4-FFF2-40B4-BE49-F238E27FC236}">
                        <a16:creationId id="{D4EFE32B-669F-DEBC-9A7F-4CDD91EC993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571" y="5099000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实时反馈校验结果</a:t>
                    </a:r>
                    <a:endParaRPr lang="en-US" dirty="0"/>
                  </a:p>
                </p:txBody>
              </p:sp>
              <p:sp>
                <p:nvSpPr>
                  <p:cNvPr id="70" name="Text5">
                    <a:extLst>
                      <a:ext uri="{FF2B5EF4-FFF2-40B4-BE49-F238E27FC236}">
                        <a16:creationId id="{56F3575B-C34E-0801-C563-1C1A8E7D1624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571" y="5667255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加速测试流程，即时调整数据输入</a:t>
                    </a:r>
                    <a:endParaRPr lang="en-US" dirty="0"/>
                  </a:p>
                </p:txBody>
              </p:sp>
            </p:grpSp>
            <p:sp>
              <p:nvSpPr>
                <p:cNvPr id="71" name="Number5">
                  <a:extLst>
                    <a:ext uri="{FF2B5EF4-FFF2-40B4-BE49-F238E27FC236}">
                      <a16:creationId id="{B35C9872-C755-8013-E294-92AAA256453E}"/>
                    </a:ext>
                  </a:extLst>
                </p:cNvPr>
                <p:cNvSpPr/>
                <p:nvPr/>
              </p:nvSpPr>
              <p:spPr>
                <a:xfrm>
                  <a:off x="9148429" y="4591932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5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id="{6A383FA3-86C3-2B4B-D47C-2D2FF0181730}"/>
                  </a:ext>
                </a:extLst>
              </p:cNvPr>
              <p:cNvGrpSpPr/>
              <p:nvPr/>
            </p:nvGrpSpPr>
            <p:grpSpPr>
              <a:xfrm>
                <a:off x="6737432" y="4591932"/>
                <a:ext cx="2253917" cy="1542168"/>
                <a:chOff x="6710277" y="4591932"/>
                <a:chExt cx="2253917" cy="1542168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id="{3A67B5D0-7E4F-3FDF-D0CD-81DB9C8F1CB9}"/>
                    </a:ext>
                  </a:extLst>
                </p:cNvPr>
                <p:cNvGrpSpPr/>
                <p:nvPr/>
              </p:nvGrpSpPr>
              <p:grpSpPr>
                <a:xfrm>
                  <a:off x="6710277" y="5099000"/>
                  <a:ext cx="2253917" cy="1035100"/>
                  <a:chOff x="6710277" y="5099000"/>
                  <a:chExt cx="2253917" cy="1035100"/>
                </a:xfrm>
              </p:grpSpPr>
              <p:sp>
                <p:nvSpPr>
                  <p:cNvPr id="14" name="Bullet6">
                    <a:extLst>
                      <a:ext uri="{FF2B5EF4-FFF2-40B4-BE49-F238E27FC236}">
                        <a16:creationId id="{0AB8EAA9-CD1A-0F2F-EE1A-E00537B81635}"/>
                      </a:ext>
                    </a:extLst>
                  </p:cNvPr>
                  <p:cNvSpPr txBox="1"/>
                  <p:nvPr/>
                </p:nvSpPr>
                <p:spPr>
                  <a:xfrm>
                    <a:off x="6710277" y="5099000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强化异常数据处理机制</a:t>
                    </a:r>
                    <a:endParaRPr lang="en-US" dirty="0"/>
                  </a:p>
                </p:txBody>
              </p:sp>
              <p:sp>
                <p:nvSpPr>
                  <p:cNvPr id="15" name="Text6">
                    <a:extLst>
                      <a:ext uri="{FF2B5EF4-FFF2-40B4-BE49-F238E27FC236}">
                        <a16:creationId id="{9CFCC1F0-E024-4CDD-9D59-171D209853ED}"/>
                      </a:ext>
                    </a:extLst>
                  </p:cNvPr>
                  <p:cNvSpPr txBox="1"/>
                  <p:nvPr/>
                </p:nvSpPr>
                <p:spPr>
                  <a:xfrm>
                    <a:off x="6710277" y="5667255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有效捕获并处理数据校验中的异常情况</a:t>
                    </a:r>
                    <a:endParaRPr lang="en-US" dirty="0"/>
                  </a:p>
                </p:txBody>
              </p:sp>
            </p:grpSp>
            <p:sp>
              <p:nvSpPr>
                <p:cNvPr id="13" name="Number6">
                  <a:extLst>
                    <a:ext uri="{FF2B5EF4-FFF2-40B4-BE49-F238E27FC236}">
                      <a16:creationId id="{CC461115-FE38-A7E4-3F98-EEA655937932}"/>
                    </a:ext>
                  </a:extLst>
                </p:cNvPr>
                <p:cNvSpPr/>
                <p:nvPr/>
              </p:nvSpPr>
              <p:spPr>
                <a:xfrm>
                  <a:off x="6794135" y="4591932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6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id="{DB939BF8-DCF7-1733-BAC2-B8BC060D73D3}"/>
                  </a:ext>
                </a:extLst>
              </p:cNvPr>
              <p:cNvGrpSpPr/>
              <p:nvPr/>
            </p:nvGrpSpPr>
            <p:grpSpPr>
              <a:xfrm>
                <a:off x="4209880" y="4591932"/>
                <a:ext cx="2253917" cy="1542168"/>
                <a:chOff x="4209880" y="4591932"/>
                <a:chExt cx="2253917" cy="1542168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id="{6BDEA09D-034B-CC27-2B9C-53BA347953C8}"/>
                    </a:ext>
                  </a:extLst>
                </p:cNvPr>
                <p:cNvGrpSpPr/>
                <p:nvPr/>
              </p:nvGrpSpPr>
              <p:grpSpPr>
                <a:xfrm>
                  <a:off x="4209880" y="5099000"/>
                  <a:ext cx="2253917" cy="1035100"/>
                  <a:chOff x="4209880" y="5099000"/>
                  <a:chExt cx="2253917" cy="1035100"/>
                </a:xfrm>
              </p:grpSpPr>
              <p:sp>
                <p:nvSpPr>
                  <p:cNvPr id="18" name="Bullet7">
                    <a:extLst>
                      <a:ext uri="{FF2B5EF4-FFF2-40B4-BE49-F238E27FC236}">
                        <a16:creationId id="{5AD69914-30E1-CE98-2B05-2938B8148C23}"/>
                      </a:ext>
                    </a:extLst>
                  </p:cNvPr>
                  <p:cNvSpPr txBox="1"/>
                  <p:nvPr/>
                </p:nvSpPr>
                <p:spPr>
                  <a:xfrm>
                    <a:off x="4209880" y="5099000"/>
                    <a:ext cx="2253917" cy="56825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pPr/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维护数据质量和系统稳定性</a:t>
                    </a:r>
                    <a:endParaRPr lang="en-US" dirty="0"/>
                  </a:p>
                </p:txBody>
              </p:sp>
              <p:sp>
                <p:nvSpPr>
                  <p:cNvPr id="19" name="Text7">
                    <a:extLst>
                      <a:ext uri="{FF2B5EF4-FFF2-40B4-BE49-F238E27FC236}">
                        <a16:creationId id="{A296B431-8FAC-5615-BE28-9B980F212FDB}"/>
                      </a:ext>
                    </a:extLst>
                  </p:cNvPr>
                  <p:cNvSpPr txBox="1"/>
                  <p:nvPr/>
                </p:nvSpPr>
                <p:spPr>
                  <a:xfrm>
                    <a:off x="4209880" y="5667255"/>
                    <a:ext cx="2253917" cy="4668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0000" tIns="46800" rIns="90000" bIns="4680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防止无效或错误数据影响系统性能</a:t>
                    </a:r>
                    <a:endParaRPr lang="en-US" dirty="0"/>
                  </a:p>
                </p:txBody>
              </p:sp>
            </p:grpSp>
            <p:sp>
              <p:nvSpPr>
                <p:cNvPr id="17" name="Number7">
                  <a:extLst>
                    <a:ext uri="{FF2B5EF4-FFF2-40B4-BE49-F238E27FC236}">
                      <a16:creationId id="{1908F594-0135-FEFC-2EEF-0BDA0D6017ED}"/>
                    </a:ext>
                  </a:extLst>
                </p:cNvPr>
                <p:cNvSpPr/>
                <p:nvPr/>
              </p:nvSpPr>
              <p:spPr>
                <a:xfrm>
                  <a:off x="4293738" y="4591932"/>
                  <a:ext cx="508718" cy="5087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400" b="1" dirty="0">
                      <a:solidFill>
                        <a:schemeClr val="lt1">
                          <a:lumMod val="100000"/>
                        </a:schemeClr>
                      </a:solidFill>
                    </a:rPr>
                    <a:t>7</a:t>
                  </a:r>
                  <a:endParaRPr lang="zh-CN" altLang="en-US" sz="1400" b="1" dirty="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02b19cd5-2ceb-4ac8-baa6-c1c5d7b2bc0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35;"/>
  <p:tag name="ISLIDE.ICON" val="#64125;#116285;"/>
  <p:tag name="ISLIDE.VECTOR" val="#748647;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4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6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F448E"/>
      </a:accent1>
      <a:accent2>
        <a:srgbClr val="046CD6"/>
      </a:accent2>
      <a:accent3>
        <a:srgbClr val="3B94FF"/>
      </a:accent3>
      <a:accent4>
        <a:srgbClr val="6C6C6A"/>
      </a:accent4>
      <a:accent5>
        <a:srgbClr val="9C9C9E"/>
      </a:accent5>
      <a:accent6>
        <a:srgbClr val="BABCBA"/>
      </a:accent6>
      <a:hlink>
        <a:srgbClr val="046DA3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iSlide#02b19cd5-2ceb-4ac8-baa6-c1c5d7b2bc07</Template>
  <Manager>iSlide</Manager>
  <Company>iSlide</Company>
  <PresentationFormat>Widescreen</PresentationFormat>
  <Paragraphs>102</Paragraphs>
  <Slides>12</Slides>
  <Notes>7</Notes>
  <TotalTime>4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Calibri Light</vt:lpstr>
      <vt:lpstr>Calibri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iSlide</dc:creator>
  <cp:lastModifiedBy>iSlide</cp:lastModifiedBy>
  <cp:revision>1</cp:revision>
  <cp:lastPrinted>2023-06-15T16:00:00.000</cp:lastPrinted>
  <dcterms:created xsi:type="dcterms:W3CDTF">2023-06-15T16:00:00Z</dcterms:created>
  <dcterms:modified xsi:type="dcterms:W3CDTF">2024-01-12T09:38:15Z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02b19cd5-2ceb-4ac8-baa6-c1c5d7b2bc07</vt:lpwstr>
  </property>
</Properties>
</file>