
<file path=[Content_Types].xml><?xml version="1.0" encoding="utf-8"?>
<Types xmlns="http://schemas.openxmlformats.org/package/2006/content-types">
  <Default Extension="emf" ContentType="image/x-em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4082" r:id="rId1"/>
  </p:sldMasterIdLst>
  <p:sldIdLst>
    <p:sldId id="256" r:id="rId2"/>
    <p:sldId id="257" r:id="rId3"/>
    <p:sldId id="301" r:id="rId4"/>
    <p:sldId id="300" r:id="rId5"/>
    <p:sldId id="306" r:id="rId6"/>
    <p:sldId id="305" r:id="rId7"/>
    <p:sldId id="304" r:id="rId8"/>
    <p:sldId id="303" r:id="rId9"/>
    <p:sldId id="302" r:id="rId10"/>
    <p:sldId id="307" r:id="rId11"/>
    <p:sldId id="309" r:id="rId12"/>
    <p:sldId id="308" r:id="rId13"/>
    <p:sldId id="310" r:id="rId14"/>
    <p:sldId id="311" r:id="rId15"/>
    <p:sldId id="313" r:id="rId16"/>
    <p:sldId id="314" r:id="rId17"/>
    <p:sldId id="312" r:id="rId18"/>
    <p:sldId id="316" r:id="rId19"/>
    <p:sldId id="315" r:id="rId2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Елена Семёновна" initials="ЕС" lastIdx="1" clrIdx="0">
    <p:extLst>
      <p:ext uri="{19B8F6BF-5375-455C-9EA6-DF929625EA0E}">
        <p15:presenceInfo xmlns:p15="http://schemas.microsoft.com/office/powerpoint/2012/main" userId="ac4d15cd3bcb8c8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719" autoAdjust="0"/>
    <p:restoredTop sz="94660"/>
  </p:normalViewPr>
  <p:slideViewPr>
    <p:cSldViewPr snapToGrid="0">
      <p:cViewPr varScale="1">
        <p:scale>
          <a:sx n="113" d="100"/>
          <a:sy n="113" d="100"/>
        </p:scale>
        <p:origin x="1494" y="11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Титульный слайд">
    <p:bg>
      <p:bgPr>
        <a:solidFill>
          <a:schemeClr val="accent1"/>
        </a:solidFill>
        <a:effectLst/>
      </p:bgPr>
    </p:bg>
    <p:spTree>
      <p:nvGrpSpPr>
        <p:cNvPr id="1" name=""/>
        <p:cNvGrpSpPr/>
        <p:nvPr/>
      </p:nvGrpSpPr>
      <p:grpSpPr>
        <a:xfrm>
          <a:off x="0" y="0"/>
          <a:ext cx="0" cy="0"/>
          <a:chOff x="0" y="0"/>
          <a:chExt cx="0" cy="0"/>
        </a:xfrm>
      </p:grpSpPr>
      <p:sp>
        <p:nvSpPr>
          <p:cNvPr id="11" name="Freeform 6" title="scalloped circle"/>
          <p:cNvSpPr/>
          <p:nvPr/>
        </p:nvSpPr>
        <p:spPr bwMode="auto">
          <a:xfrm>
            <a:off x="2063115" y="630937"/>
            <a:ext cx="5230368" cy="5229225"/>
          </a:xfrm>
          <a:custGeom>
            <a:avLst/>
            <a:gdLst/>
            <a:ahLst/>
            <a:cxnLst/>
            <a:rect l="0" t="0" r="r" b="b"/>
            <a:pathLst>
              <a:path w="3298" h="3294">
                <a:moveTo>
                  <a:pt x="1649" y="0"/>
                </a:moveTo>
                <a:lnTo>
                  <a:pt x="1681" y="3"/>
                </a:lnTo>
                <a:lnTo>
                  <a:pt x="1712" y="11"/>
                </a:lnTo>
                <a:lnTo>
                  <a:pt x="1742" y="23"/>
                </a:lnTo>
                <a:lnTo>
                  <a:pt x="1773" y="38"/>
                </a:lnTo>
                <a:lnTo>
                  <a:pt x="1802" y="55"/>
                </a:lnTo>
                <a:lnTo>
                  <a:pt x="1832" y="73"/>
                </a:lnTo>
                <a:lnTo>
                  <a:pt x="1862" y="89"/>
                </a:lnTo>
                <a:lnTo>
                  <a:pt x="1892" y="105"/>
                </a:lnTo>
                <a:lnTo>
                  <a:pt x="1921" y="117"/>
                </a:lnTo>
                <a:lnTo>
                  <a:pt x="1953" y="125"/>
                </a:lnTo>
                <a:lnTo>
                  <a:pt x="1984" y="129"/>
                </a:lnTo>
                <a:lnTo>
                  <a:pt x="2017" y="129"/>
                </a:lnTo>
                <a:lnTo>
                  <a:pt x="2051" y="127"/>
                </a:lnTo>
                <a:lnTo>
                  <a:pt x="2085" y="123"/>
                </a:lnTo>
                <a:lnTo>
                  <a:pt x="2119" y="118"/>
                </a:lnTo>
                <a:lnTo>
                  <a:pt x="2153" y="114"/>
                </a:lnTo>
                <a:lnTo>
                  <a:pt x="2187" y="111"/>
                </a:lnTo>
                <a:lnTo>
                  <a:pt x="2219" y="112"/>
                </a:lnTo>
                <a:lnTo>
                  <a:pt x="2250" y="116"/>
                </a:lnTo>
                <a:lnTo>
                  <a:pt x="2280" y="125"/>
                </a:lnTo>
                <a:lnTo>
                  <a:pt x="2305" y="138"/>
                </a:lnTo>
                <a:lnTo>
                  <a:pt x="2329" y="155"/>
                </a:lnTo>
                <a:lnTo>
                  <a:pt x="2350" y="175"/>
                </a:lnTo>
                <a:lnTo>
                  <a:pt x="2371" y="198"/>
                </a:lnTo>
                <a:lnTo>
                  <a:pt x="2390" y="222"/>
                </a:lnTo>
                <a:lnTo>
                  <a:pt x="2409" y="247"/>
                </a:lnTo>
                <a:lnTo>
                  <a:pt x="2428" y="272"/>
                </a:lnTo>
                <a:lnTo>
                  <a:pt x="2447" y="296"/>
                </a:lnTo>
                <a:lnTo>
                  <a:pt x="2467" y="319"/>
                </a:lnTo>
                <a:lnTo>
                  <a:pt x="2490" y="339"/>
                </a:lnTo>
                <a:lnTo>
                  <a:pt x="2512" y="357"/>
                </a:lnTo>
                <a:lnTo>
                  <a:pt x="2537" y="371"/>
                </a:lnTo>
                <a:lnTo>
                  <a:pt x="2564" y="383"/>
                </a:lnTo>
                <a:lnTo>
                  <a:pt x="2593" y="393"/>
                </a:lnTo>
                <a:lnTo>
                  <a:pt x="2623" y="402"/>
                </a:lnTo>
                <a:lnTo>
                  <a:pt x="2653" y="410"/>
                </a:lnTo>
                <a:lnTo>
                  <a:pt x="2684" y="418"/>
                </a:lnTo>
                <a:lnTo>
                  <a:pt x="2713" y="427"/>
                </a:lnTo>
                <a:lnTo>
                  <a:pt x="2742" y="437"/>
                </a:lnTo>
                <a:lnTo>
                  <a:pt x="2769" y="449"/>
                </a:lnTo>
                <a:lnTo>
                  <a:pt x="2793" y="464"/>
                </a:lnTo>
                <a:lnTo>
                  <a:pt x="2815" y="482"/>
                </a:lnTo>
                <a:lnTo>
                  <a:pt x="2833" y="504"/>
                </a:lnTo>
                <a:lnTo>
                  <a:pt x="2848" y="528"/>
                </a:lnTo>
                <a:lnTo>
                  <a:pt x="2860" y="555"/>
                </a:lnTo>
                <a:lnTo>
                  <a:pt x="2870" y="584"/>
                </a:lnTo>
                <a:lnTo>
                  <a:pt x="2879" y="613"/>
                </a:lnTo>
                <a:lnTo>
                  <a:pt x="2887" y="644"/>
                </a:lnTo>
                <a:lnTo>
                  <a:pt x="2895" y="674"/>
                </a:lnTo>
                <a:lnTo>
                  <a:pt x="2904" y="704"/>
                </a:lnTo>
                <a:lnTo>
                  <a:pt x="2914" y="733"/>
                </a:lnTo>
                <a:lnTo>
                  <a:pt x="2926" y="760"/>
                </a:lnTo>
                <a:lnTo>
                  <a:pt x="2940" y="785"/>
                </a:lnTo>
                <a:lnTo>
                  <a:pt x="2958" y="807"/>
                </a:lnTo>
                <a:lnTo>
                  <a:pt x="2978" y="830"/>
                </a:lnTo>
                <a:lnTo>
                  <a:pt x="3001" y="850"/>
                </a:lnTo>
                <a:lnTo>
                  <a:pt x="3025" y="869"/>
                </a:lnTo>
                <a:lnTo>
                  <a:pt x="3051" y="888"/>
                </a:lnTo>
                <a:lnTo>
                  <a:pt x="3076" y="907"/>
                </a:lnTo>
                <a:lnTo>
                  <a:pt x="3100" y="926"/>
                </a:lnTo>
                <a:lnTo>
                  <a:pt x="3123" y="947"/>
                </a:lnTo>
                <a:lnTo>
                  <a:pt x="3143" y="968"/>
                </a:lnTo>
                <a:lnTo>
                  <a:pt x="3160" y="992"/>
                </a:lnTo>
                <a:lnTo>
                  <a:pt x="3173" y="1017"/>
                </a:lnTo>
                <a:lnTo>
                  <a:pt x="3182" y="1047"/>
                </a:lnTo>
                <a:lnTo>
                  <a:pt x="3186" y="1078"/>
                </a:lnTo>
                <a:lnTo>
                  <a:pt x="3187" y="1110"/>
                </a:lnTo>
                <a:lnTo>
                  <a:pt x="3184" y="1144"/>
                </a:lnTo>
                <a:lnTo>
                  <a:pt x="3180" y="1178"/>
                </a:lnTo>
                <a:lnTo>
                  <a:pt x="3175" y="1212"/>
                </a:lnTo>
                <a:lnTo>
                  <a:pt x="3171" y="1246"/>
                </a:lnTo>
                <a:lnTo>
                  <a:pt x="3169" y="1280"/>
                </a:lnTo>
                <a:lnTo>
                  <a:pt x="3169" y="1313"/>
                </a:lnTo>
                <a:lnTo>
                  <a:pt x="3173" y="1344"/>
                </a:lnTo>
                <a:lnTo>
                  <a:pt x="3181" y="1375"/>
                </a:lnTo>
                <a:lnTo>
                  <a:pt x="3193" y="1404"/>
                </a:lnTo>
                <a:lnTo>
                  <a:pt x="3209" y="1434"/>
                </a:lnTo>
                <a:lnTo>
                  <a:pt x="3225" y="1464"/>
                </a:lnTo>
                <a:lnTo>
                  <a:pt x="3243" y="1494"/>
                </a:lnTo>
                <a:lnTo>
                  <a:pt x="3260" y="1523"/>
                </a:lnTo>
                <a:lnTo>
                  <a:pt x="3275" y="1554"/>
                </a:lnTo>
                <a:lnTo>
                  <a:pt x="3287" y="1584"/>
                </a:lnTo>
                <a:lnTo>
                  <a:pt x="3295" y="1615"/>
                </a:lnTo>
                <a:lnTo>
                  <a:pt x="3298" y="1647"/>
                </a:lnTo>
                <a:lnTo>
                  <a:pt x="3295" y="1679"/>
                </a:lnTo>
                <a:lnTo>
                  <a:pt x="3287" y="1710"/>
                </a:lnTo>
                <a:lnTo>
                  <a:pt x="3275" y="1740"/>
                </a:lnTo>
                <a:lnTo>
                  <a:pt x="3260" y="1771"/>
                </a:lnTo>
                <a:lnTo>
                  <a:pt x="3243" y="1800"/>
                </a:lnTo>
                <a:lnTo>
                  <a:pt x="3225" y="1830"/>
                </a:lnTo>
                <a:lnTo>
                  <a:pt x="3209" y="1860"/>
                </a:lnTo>
                <a:lnTo>
                  <a:pt x="3193" y="1890"/>
                </a:lnTo>
                <a:lnTo>
                  <a:pt x="3181" y="1919"/>
                </a:lnTo>
                <a:lnTo>
                  <a:pt x="3173" y="1950"/>
                </a:lnTo>
                <a:lnTo>
                  <a:pt x="3169" y="1981"/>
                </a:lnTo>
                <a:lnTo>
                  <a:pt x="3169" y="2014"/>
                </a:lnTo>
                <a:lnTo>
                  <a:pt x="3171" y="2048"/>
                </a:lnTo>
                <a:lnTo>
                  <a:pt x="3175" y="2082"/>
                </a:lnTo>
                <a:lnTo>
                  <a:pt x="3180" y="2116"/>
                </a:lnTo>
                <a:lnTo>
                  <a:pt x="3184" y="2150"/>
                </a:lnTo>
                <a:lnTo>
                  <a:pt x="3187" y="2184"/>
                </a:lnTo>
                <a:lnTo>
                  <a:pt x="3186" y="2216"/>
                </a:lnTo>
                <a:lnTo>
                  <a:pt x="3182" y="2247"/>
                </a:lnTo>
                <a:lnTo>
                  <a:pt x="3173" y="2277"/>
                </a:lnTo>
                <a:lnTo>
                  <a:pt x="3160" y="2302"/>
                </a:lnTo>
                <a:lnTo>
                  <a:pt x="3143" y="2326"/>
                </a:lnTo>
                <a:lnTo>
                  <a:pt x="3123" y="2347"/>
                </a:lnTo>
                <a:lnTo>
                  <a:pt x="3100" y="2368"/>
                </a:lnTo>
                <a:lnTo>
                  <a:pt x="3076" y="2387"/>
                </a:lnTo>
                <a:lnTo>
                  <a:pt x="3051" y="2406"/>
                </a:lnTo>
                <a:lnTo>
                  <a:pt x="3025" y="2425"/>
                </a:lnTo>
                <a:lnTo>
                  <a:pt x="3001" y="2444"/>
                </a:lnTo>
                <a:lnTo>
                  <a:pt x="2978" y="2464"/>
                </a:lnTo>
                <a:lnTo>
                  <a:pt x="2958" y="2487"/>
                </a:lnTo>
                <a:lnTo>
                  <a:pt x="2940" y="2509"/>
                </a:lnTo>
                <a:lnTo>
                  <a:pt x="2926" y="2534"/>
                </a:lnTo>
                <a:lnTo>
                  <a:pt x="2914" y="2561"/>
                </a:lnTo>
                <a:lnTo>
                  <a:pt x="2904" y="2590"/>
                </a:lnTo>
                <a:lnTo>
                  <a:pt x="2895" y="2620"/>
                </a:lnTo>
                <a:lnTo>
                  <a:pt x="2887" y="2650"/>
                </a:lnTo>
                <a:lnTo>
                  <a:pt x="2879" y="2681"/>
                </a:lnTo>
                <a:lnTo>
                  <a:pt x="2870" y="2710"/>
                </a:lnTo>
                <a:lnTo>
                  <a:pt x="2860" y="2739"/>
                </a:lnTo>
                <a:lnTo>
                  <a:pt x="2848" y="2766"/>
                </a:lnTo>
                <a:lnTo>
                  <a:pt x="2833" y="2790"/>
                </a:lnTo>
                <a:lnTo>
                  <a:pt x="2815" y="2812"/>
                </a:lnTo>
                <a:lnTo>
                  <a:pt x="2793" y="2830"/>
                </a:lnTo>
                <a:lnTo>
                  <a:pt x="2769" y="2845"/>
                </a:lnTo>
                <a:lnTo>
                  <a:pt x="2742" y="2857"/>
                </a:lnTo>
                <a:lnTo>
                  <a:pt x="2713" y="2867"/>
                </a:lnTo>
                <a:lnTo>
                  <a:pt x="2684" y="2876"/>
                </a:lnTo>
                <a:lnTo>
                  <a:pt x="2653" y="2884"/>
                </a:lnTo>
                <a:lnTo>
                  <a:pt x="2623" y="2892"/>
                </a:lnTo>
                <a:lnTo>
                  <a:pt x="2593" y="2901"/>
                </a:lnTo>
                <a:lnTo>
                  <a:pt x="2564" y="2911"/>
                </a:lnTo>
                <a:lnTo>
                  <a:pt x="2537" y="2923"/>
                </a:lnTo>
                <a:lnTo>
                  <a:pt x="2512" y="2937"/>
                </a:lnTo>
                <a:lnTo>
                  <a:pt x="2490" y="2955"/>
                </a:lnTo>
                <a:lnTo>
                  <a:pt x="2467" y="2975"/>
                </a:lnTo>
                <a:lnTo>
                  <a:pt x="2447" y="2998"/>
                </a:lnTo>
                <a:lnTo>
                  <a:pt x="2428" y="3022"/>
                </a:lnTo>
                <a:lnTo>
                  <a:pt x="2409" y="3047"/>
                </a:lnTo>
                <a:lnTo>
                  <a:pt x="2390" y="3072"/>
                </a:lnTo>
                <a:lnTo>
                  <a:pt x="2371" y="3096"/>
                </a:lnTo>
                <a:lnTo>
                  <a:pt x="2350" y="3119"/>
                </a:lnTo>
                <a:lnTo>
                  <a:pt x="2329" y="3139"/>
                </a:lnTo>
                <a:lnTo>
                  <a:pt x="2305" y="3156"/>
                </a:lnTo>
                <a:lnTo>
                  <a:pt x="2280" y="3169"/>
                </a:lnTo>
                <a:lnTo>
                  <a:pt x="2250" y="3178"/>
                </a:lnTo>
                <a:lnTo>
                  <a:pt x="2219" y="3182"/>
                </a:lnTo>
                <a:lnTo>
                  <a:pt x="2187" y="3183"/>
                </a:lnTo>
                <a:lnTo>
                  <a:pt x="2153" y="3180"/>
                </a:lnTo>
                <a:lnTo>
                  <a:pt x="2119" y="3176"/>
                </a:lnTo>
                <a:lnTo>
                  <a:pt x="2085" y="3171"/>
                </a:lnTo>
                <a:lnTo>
                  <a:pt x="2051" y="3167"/>
                </a:lnTo>
                <a:lnTo>
                  <a:pt x="2017" y="3165"/>
                </a:lnTo>
                <a:lnTo>
                  <a:pt x="1984" y="3165"/>
                </a:lnTo>
                <a:lnTo>
                  <a:pt x="1953" y="3169"/>
                </a:lnTo>
                <a:lnTo>
                  <a:pt x="1921" y="3177"/>
                </a:lnTo>
                <a:lnTo>
                  <a:pt x="1892" y="3189"/>
                </a:lnTo>
                <a:lnTo>
                  <a:pt x="1862" y="3205"/>
                </a:lnTo>
                <a:lnTo>
                  <a:pt x="1832" y="3221"/>
                </a:lnTo>
                <a:lnTo>
                  <a:pt x="1802" y="3239"/>
                </a:lnTo>
                <a:lnTo>
                  <a:pt x="1773" y="3256"/>
                </a:lnTo>
                <a:lnTo>
                  <a:pt x="1742" y="3271"/>
                </a:lnTo>
                <a:lnTo>
                  <a:pt x="1712" y="3283"/>
                </a:lnTo>
                <a:lnTo>
                  <a:pt x="1681" y="3291"/>
                </a:lnTo>
                <a:lnTo>
                  <a:pt x="1649" y="3294"/>
                </a:lnTo>
                <a:lnTo>
                  <a:pt x="1617" y="3291"/>
                </a:lnTo>
                <a:lnTo>
                  <a:pt x="1586" y="3283"/>
                </a:lnTo>
                <a:lnTo>
                  <a:pt x="1556" y="3271"/>
                </a:lnTo>
                <a:lnTo>
                  <a:pt x="1525" y="3256"/>
                </a:lnTo>
                <a:lnTo>
                  <a:pt x="1496" y="3239"/>
                </a:lnTo>
                <a:lnTo>
                  <a:pt x="1466" y="3221"/>
                </a:lnTo>
                <a:lnTo>
                  <a:pt x="1436" y="3205"/>
                </a:lnTo>
                <a:lnTo>
                  <a:pt x="1406" y="3189"/>
                </a:lnTo>
                <a:lnTo>
                  <a:pt x="1376" y="3177"/>
                </a:lnTo>
                <a:lnTo>
                  <a:pt x="1345" y="3169"/>
                </a:lnTo>
                <a:lnTo>
                  <a:pt x="1314" y="3165"/>
                </a:lnTo>
                <a:lnTo>
                  <a:pt x="1281" y="3165"/>
                </a:lnTo>
                <a:lnTo>
                  <a:pt x="1247" y="3167"/>
                </a:lnTo>
                <a:lnTo>
                  <a:pt x="1213" y="3171"/>
                </a:lnTo>
                <a:lnTo>
                  <a:pt x="1179" y="3176"/>
                </a:lnTo>
                <a:lnTo>
                  <a:pt x="1145" y="3180"/>
                </a:lnTo>
                <a:lnTo>
                  <a:pt x="1111" y="3183"/>
                </a:lnTo>
                <a:lnTo>
                  <a:pt x="1079" y="3182"/>
                </a:lnTo>
                <a:lnTo>
                  <a:pt x="1048" y="3178"/>
                </a:lnTo>
                <a:lnTo>
                  <a:pt x="1018" y="3169"/>
                </a:lnTo>
                <a:lnTo>
                  <a:pt x="993" y="3156"/>
                </a:lnTo>
                <a:lnTo>
                  <a:pt x="969" y="3139"/>
                </a:lnTo>
                <a:lnTo>
                  <a:pt x="948" y="3119"/>
                </a:lnTo>
                <a:lnTo>
                  <a:pt x="927" y="3096"/>
                </a:lnTo>
                <a:lnTo>
                  <a:pt x="908" y="3072"/>
                </a:lnTo>
                <a:lnTo>
                  <a:pt x="889" y="3047"/>
                </a:lnTo>
                <a:lnTo>
                  <a:pt x="870" y="3022"/>
                </a:lnTo>
                <a:lnTo>
                  <a:pt x="851" y="2998"/>
                </a:lnTo>
                <a:lnTo>
                  <a:pt x="831" y="2975"/>
                </a:lnTo>
                <a:lnTo>
                  <a:pt x="808" y="2955"/>
                </a:lnTo>
                <a:lnTo>
                  <a:pt x="786" y="2937"/>
                </a:lnTo>
                <a:lnTo>
                  <a:pt x="761" y="2923"/>
                </a:lnTo>
                <a:lnTo>
                  <a:pt x="734" y="2911"/>
                </a:lnTo>
                <a:lnTo>
                  <a:pt x="705" y="2901"/>
                </a:lnTo>
                <a:lnTo>
                  <a:pt x="675" y="2892"/>
                </a:lnTo>
                <a:lnTo>
                  <a:pt x="645" y="2884"/>
                </a:lnTo>
                <a:lnTo>
                  <a:pt x="614" y="2876"/>
                </a:lnTo>
                <a:lnTo>
                  <a:pt x="585" y="2867"/>
                </a:lnTo>
                <a:lnTo>
                  <a:pt x="556" y="2857"/>
                </a:lnTo>
                <a:lnTo>
                  <a:pt x="529" y="2845"/>
                </a:lnTo>
                <a:lnTo>
                  <a:pt x="505" y="2830"/>
                </a:lnTo>
                <a:lnTo>
                  <a:pt x="483" y="2812"/>
                </a:lnTo>
                <a:lnTo>
                  <a:pt x="465" y="2790"/>
                </a:lnTo>
                <a:lnTo>
                  <a:pt x="450" y="2766"/>
                </a:lnTo>
                <a:lnTo>
                  <a:pt x="438" y="2739"/>
                </a:lnTo>
                <a:lnTo>
                  <a:pt x="428" y="2710"/>
                </a:lnTo>
                <a:lnTo>
                  <a:pt x="419" y="2681"/>
                </a:lnTo>
                <a:lnTo>
                  <a:pt x="411" y="2650"/>
                </a:lnTo>
                <a:lnTo>
                  <a:pt x="403" y="2620"/>
                </a:lnTo>
                <a:lnTo>
                  <a:pt x="394" y="2590"/>
                </a:lnTo>
                <a:lnTo>
                  <a:pt x="384" y="2561"/>
                </a:lnTo>
                <a:lnTo>
                  <a:pt x="372" y="2534"/>
                </a:lnTo>
                <a:lnTo>
                  <a:pt x="358" y="2509"/>
                </a:lnTo>
                <a:lnTo>
                  <a:pt x="340" y="2487"/>
                </a:lnTo>
                <a:lnTo>
                  <a:pt x="320" y="2464"/>
                </a:lnTo>
                <a:lnTo>
                  <a:pt x="297" y="2444"/>
                </a:lnTo>
                <a:lnTo>
                  <a:pt x="272" y="2425"/>
                </a:lnTo>
                <a:lnTo>
                  <a:pt x="247" y="2406"/>
                </a:lnTo>
                <a:lnTo>
                  <a:pt x="222" y="2387"/>
                </a:lnTo>
                <a:lnTo>
                  <a:pt x="198" y="2368"/>
                </a:lnTo>
                <a:lnTo>
                  <a:pt x="175" y="2347"/>
                </a:lnTo>
                <a:lnTo>
                  <a:pt x="155" y="2326"/>
                </a:lnTo>
                <a:lnTo>
                  <a:pt x="138" y="2302"/>
                </a:lnTo>
                <a:lnTo>
                  <a:pt x="125" y="2277"/>
                </a:lnTo>
                <a:lnTo>
                  <a:pt x="116" y="2247"/>
                </a:lnTo>
                <a:lnTo>
                  <a:pt x="112" y="2216"/>
                </a:lnTo>
                <a:lnTo>
                  <a:pt x="111" y="2184"/>
                </a:lnTo>
                <a:lnTo>
                  <a:pt x="114" y="2150"/>
                </a:lnTo>
                <a:lnTo>
                  <a:pt x="118" y="2116"/>
                </a:lnTo>
                <a:lnTo>
                  <a:pt x="123" y="2082"/>
                </a:lnTo>
                <a:lnTo>
                  <a:pt x="127" y="2048"/>
                </a:lnTo>
                <a:lnTo>
                  <a:pt x="129" y="2014"/>
                </a:lnTo>
                <a:lnTo>
                  <a:pt x="129" y="1981"/>
                </a:lnTo>
                <a:lnTo>
                  <a:pt x="125" y="1950"/>
                </a:lnTo>
                <a:lnTo>
                  <a:pt x="117" y="1919"/>
                </a:lnTo>
                <a:lnTo>
                  <a:pt x="105" y="1890"/>
                </a:lnTo>
                <a:lnTo>
                  <a:pt x="90" y="1860"/>
                </a:lnTo>
                <a:lnTo>
                  <a:pt x="73" y="1830"/>
                </a:lnTo>
                <a:lnTo>
                  <a:pt x="55" y="1800"/>
                </a:lnTo>
                <a:lnTo>
                  <a:pt x="38" y="1771"/>
                </a:lnTo>
                <a:lnTo>
                  <a:pt x="23" y="1740"/>
                </a:lnTo>
                <a:lnTo>
                  <a:pt x="11" y="1710"/>
                </a:lnTo>
                <a:lnTo>
                  <a:pt x="3" y="1679"/>
                </a:lnTo>
                <a:lnTo>
                  <a:pt x="0" y="1647"/>
                </a:lnTo>
                <a:lnTo>
                  <a:pt x="3" y="1615"/>
                </a:lnTo>
                <a:lnTo>
                  <a:pt x="11" y="1584"/>
                </a:lnTo>
                <a:lnTo>
                  <a:pt x="23" y="1554"/>
                </a:lnTo>
                <a:lnTo>
                  <a:pt x="38" y="1523"/>
                </a:lnTo>
                <a:lnTo>
                  <a:pt x="55" y="1494"/>
                </a:lnTo>
                <a:lnTo>
                  <a:pt x="73" y="1464"/>
                </a:lnTo>
                <a:lnTo>
                  <a:pt x="90" y="1434"/>
                </a:lnTo>
                <a:lnTo>
                  <a:pt x="105" y="1404"/>
                </a:lnTo>
                <a:lnTo>
                  <a:pt x="117" y="1375"/>
                </a:lnTo>
                <a:lnTo>
                  <a:pt x="125" y="1344"/>
                </a:lnTo>
                <a:lnTo>
                  <a:pt x="129" y="1313"/>
                </a:lnTo>
                <a:lnTo>
                  <a:pt x="129" y="1280"/>
                </a:lnTo>
                <a:lnTo>
                  <a:pt x="127" y="1246"/>
                </a:lnTo>
                <a:lnTo>
                  <a:pt x="123" y="1212"/>
                </a:lnTo>
                <a:lnTo>
                  <a:pt x="118" y="1178"/>
                </a:lnTo>
                <a:lnTo>
                  <a:pt x="114" y="1144"/>
                </a:lnTo>
                <a:lnTo>
                  <a:pt x="111" y="1110"/>
                </a:lnTo>
                <a:lnTo>
                  <a:pt x="112" y="1078"/>
                </a:lnTo>
                <a:lnTo>
                  <a:pt x="116" y="1047"/>
                </a:lnTo>
                <a:lnTo>
                  <a:pt x="125" y="1017"/>
                </a:lnTo>
                <a:lnTo>
                  <a:pt x="138" y="992"/>
                </a:lnTo>
                <a:lnTo>
                  <a:pt x="155" y="968"/>
                </a:lnTo>
                <a:lnTo>
                  <a:pt x="175" y="947"/>
                </a:lnTo>
                <a:lnTo>
                  <a:pt x="198" y="926"/>
                </a:lnTo>
                <a:lnTo>
                  <a:pt x="222" y="907"/>
                </a:lnTo>
                <a:lnTo>
                  <a:pt x="247" y="888"/>
                </a:lnTo>
                <a:lnTo>
                  <a:pt x="272" y="869"/>
                </a:lnTo>
                <a:lnTo>
                  <a:pt x="297" y="850"/>
                </a:lnTo>
                <a:lnTo>
                  <a:pt x="320" y="830"/>
                </a:lnTo>
                <a:lnTo>
                  <a:pt x="340" y="807"/>
                </a:lnTo>
                <a:lnTo>
                  <a:pt x="358" y="785"/>
                </a:lnTo>
                <a:lnTo>
                  <a:pt x="372" y="760"/>
                </a:lnTo>
                <a:lnTo>
                  <a:pt x="384" y="733"/>
                </a:lnTo>
                <a:lnTo>
                  <a:pt x="394" y="704"/>
                </a:lnTo>
                <a:lnTo>
                  <a:pt x="403" y="674"/>
                </a:lnTo>
                <a:lnTo>
                  <a:pt x="411" y="644"/>
                </a:lnTo>
                <a:lnTo>
                  <a:pt x="419" y="613"/>
                </a:lnTo>
                <a:lnTo>
                  <a:pt x="428" y="584"/>
                </a:lnTo>
                <a:lnTo>
                  <a:pt x="438" y="555"/>
                </a:lnTo>
                <a:lnTo>
                  <a:pt x="450" y="528"/>
                </a:lnTo>
                <a:lnTo>
                  <a:pt x="465" y="504"/>
                </a:lnTo>
                <a:lnTo>
                  <a:pt x="483" y="482"/>
                </a:lnTo>
                <a:lnTo>
                  <a:pt x="505" y="464"/>
                </a:lnTo>
                <a:lnTo>
                  <a:pt x="529" y="449"/>
                </a:lnTo>
                <a:lnTo>
                  <a:pt x="556" y="437"/>
                </a:lnTo>
                <a:lnTo>
                  <a:pt x="585" y="427"/>
                </a:lnTo>
                <a:lnTo>
                  <a:pt x="614" y="418"/>
                </a:lnTo>
                <a:lnTo>
                  <a:pt x="645" y="410"/>
                </a:lnTo>
                <a:lnTo>
                  <a:pt x="675" y="402"/>
                </a:lnTo>
                <a:lnTo>
                  <a:pt x="705" y="393"/>
                </a:lnTo>
                <a:lnTo>
                  <a:pt x="734" y="383"/>
                </a:lnTo>
                <a:lnTo>
                  <a:pt x="761" y="371"/>
                </a:lnTo>
                <a:lnTo>
                  <a:pt x="786" y="357"/>
                </a:lnTo>
                <a:lnTo>
                  <a:pt x="808" y="339"/>
                </a:lnTo>
                <a:lnTo>
                  <a:pt x="831" y="319"/>
                </a:lnTo>
                <a:lnTo>
                  <a:pt x="851" y="296"/>
                </a:lnTo>
                <a:lnTo>
                  <a:pt x="870" y="272"/>
                </a:lnTo>
                <a:lnTo>
                  <a:pt x="889" y="247"/>
                </a:lnTo>
                <a:lnTo>
                  <a:pt x="908" y="222"/>
                </a:lnTo>
                <a:lnTo>
                  <a:pt x="927" y="198"/>
                </a:lnTo>
                <a:lnTo>
                  <a:pt x="948" y="175"/>
                </a:lnTo>
                <a:lnTo>
                  <a:pt x="969" y="155"/>
                </a:lnTo>
                <a:lnTo>
                  <a:pt x="993" y="138"/>
                </a:lnTo>
                <a:lnTo>
                  <a:pt x="1018" y="125"/>
                </a:lnTo>
                <a:lnTo>
                  <a:pt x="1048" y="116"/>
                </a:lnTo>
                <a:lnTo>
                  <a:pt x="1079" y="112"/>
                </a:lnTo>
                <a:lnTo>
                  <a:pt x="1111" y="111"/>
                </a:lnTo>
                <a:lnTo>
                  <a:pt x="1145" y="114"/>
                </a:lnTo>
                <a:lnTo>
                  <a:pt x="1179" y="118"/>
                </a:lnTo>
                <a:lnTo>
                  <a:pt x="1213" y="123"/>
                </a:lnTo>
                <a:lnTo>
                  <a:pt x="1247" y="127"/>
                </a:lnTo>
                <a:lnTo>
                  <a:pt x="1281" y="129"/>
                </a:lnTo>
                <a:lnTo>
                  <a:pt x="1314" y="129"/>
                </a:lnTo>
                <a:lnTo>
                  <a:pt x="1345" y="125"/>
                </a:lnTo>
                <a:lnTo>
                  <a:pt x="1376" y="117"/>
                </a:lnTo>
                <a:lnTo>
                  <a:pt x="1406" y="105"/>
                </a:lnTo>
                <a:lnTo>
                  <a:pt x="1436" y="89"/>
                </a:lnTo>
                <a:lnTo>
                  <a:pt x="1466" y="73"/>
                </a:lnTo>
                <a:lnTo>
                  <a:pt x="1496" y="55"/>
                </a:lnTo>
                <a:lnTo>
                  <a:pt x="1525" y="38"/>
                </a:lnTo>
                <a:lnTo>
                  <a:pt x="1556" y="23"/>
                </a:lnTo>
                <a:lnTo>
                  <a:pt x="1586" y="11"/>
                </a:lnTo>
                <a:lnTo>
                  <a:pt x="1617" y="3"/>
                </a:lnTo>
                <a:lnTo>
                  <a:pt x="1649" y="0"/>
                </a:lnTo>
                <a:close/>
              </a:path>
            </a:pathLst>
          </a:custGeom>
          <a:solidFill>
            <a:schemeClr val="bg2"/>
          </a:solidFill>
          <a:ln w="0">
            <a:noFill/>
            <a:prstDash val="solid"/>
            <a:round/>
            <a:headEnd/>
            <a:tailEnd/>
          </a:ln>
        </p:spPr>
      </p:sp>
      <p:sp>
        <p:nvSpPr>
          <p:cNvPr id="2" name="Title 1"/>
          <p:cNvSpPr>
            <a:spLocks noGrp="1"/>
          </p:cNvSpPr>
          <p:nvPr>
            <p:ph type="ctrTitle"/>
          </p:nvPr>
        </p:nvSpPr>
        <p:spPr>
          <a:xfrm>
            <a:off x="808892" y="1098388"/>
            <a:ext cx="7738814" cy="4394988"/>
          </a:xfrm>
        </p:spPr>
        <p:txBody>
          <a:bodyPr anchor="ctr">
            <a:noAutofit/>
          </a:bodyPr>
          <a:lstStyle>
            <a:lvl1pPr algn="ctr">
              <a:defRPr sz="7500" spc="600" baseline="0"/>
            </a:lvl1pPr>
          </a:lstStyle>
          <a:p>
            <a:r>
              <a:rPr lang="ru-RU"/>
              <a:t>Образец заголовка</a:t>
            </a:r>
            <a:endParaRPr lang="en-US" dirty="0"/>
          </a:p>
        </p:txBody>
      </p:sp>
      <p:sp>
        <p:nvSpPr>
          <p:cNvPr id="3" name="Subtitle 2"/>
          <p:cNvSpPr>
            <a:spLocks noGrp="1"/>
          </p:cNvSpPr>
          <p:nvPr>
            <p:ph type="subTitle" idx="1"/>
          </p:nvPr>
        </p:nvSpPr>
        <p:spPr>
          <a:xfrm>
            <a:off x="1661284" y="5979197"/>
            <a:ext cx="6034030" cy="742279"/>
          </a:xfrm>
        </p:spPr>
        <p:txBody>
          <a:bodyPr anchor="t">
            <a:normAutofit/>
          </a:bodyPr>
          <a:lstStyle>
            <a:lvl1pPr marL="0" indent="0" algn="ctr">
              <a:lnSpc>
                <a:spcPct val="100000"/>
              </a:lnSpc>
              <a:buNone/>
              <a:defRPr sz="1500" b="1" i="0" cap="all" spc="300" baseline="0">
                <a:solidFill>
                  <a:schemeClr val="tx2"/>
                </a:solidFill>
              </a:defRPr>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ru-RU"/>
              <a:t>Образец подзаголовка</a:t>
            </a:r>
            <a:endParaRPr lang="en-US" dirty="0"/>
          </a:p>
        </p:txBody>
      </p:sp>
      <p:sp>
        <p:nvSpPr>
          <p:cNvPr id="4" name="Date Placeholder 3"/>
          <p:cNvSpPr>
            <a:spLocks noGrp="1"/>
          </p:cNvSpPr>
          <p:nvPr>
            <p:ph type="dt" sz="half" idx="10"/>
          </p:nvPr>
        </p:nvSpPr>
        <p:spPr>
          <a:xfrm>
            <a:off x="808892" y="6375679"/>
            <a:ext cx="1747292" cy="348462"/>
          </a:xfrm>
        </p:spPr>
        <p:txBody>
          <a:bodyPr/>
          <a:lstStyle>
            <a:lvl1pPr>
              <a:defRPr baseline="0">
                <a:solidFill>
                  <a:schemeClr val="accent1">
                    <a:lumMod val="50000"/>
                  </a:schemeClr>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a:xfrm>
            <a:off x="3135249" y="6375679"/>
            <a:ext cx="3086100" cy="345796"/>
          </a:xfrm>
        </p:spPr>
        <p:txBody>
          <a:bodyPr/>
          <a:lstStyle>
            <a:lvl1pPr>
              <a:defRPr baseline="0">
                <a:solidFill>
                  <a:schemeClr val="accent1">
                    <a:lumMod val="50000"/>
                  </a:schemeClr>
                </a:solidFill>
              </a:defRPr>
            </a:lvl1pPr>
          </a:lstStyle>
          <a:p>
            <a:endParaRPr lang="ru-BY"/>
          </a:p>
        </p:txBody>
      </p:sp>
      <p:sp>
        <p:nvSpPr>
          <p:cNvPr id="6" name="Slide Number Placeholder 5"/>
          <p:cNvSpPr>
            <a:spLocks noGrp="1"/>
          </p:cNvSpPr>
          <p:nvPr>
            <p:ph type="sldNum" sz="quarter" idx="12"/>
          </p:nvPr>
        </p:nvSpPr>
        <p:spPr>
          <a:xfrm>
            <a:off x="6800414" y="6375679"/>
            <a:ext cx="1747292" cy="345796"/>
          </a:xfrm>
        </p:spPr>
        <p:txBody>
          <a:bodyPr/>
          <a:lstStyle>
            <a:lvl1pPr>
              <a:defRPr baseline="0">
                <a:solidFill>
                  <a:schemeClr val="accent1">
                    <a:lumMod val="50000"/>
                  </a:schemeClr>
                </a:solidFill>
              </a:defRPr>
            </a:lvl1pPr>
          </a:lstStyle>
          <a:p>
            <a:fld id="{96B2D937-46E0-4DDC-AACC-8CC6F5E969AC}" type="slidenum">
              <a:rPr lang="ru-BY" smtClean="0"/>
              <a:t>‹#›</a:t>
            </a:fld>
            <a:endParaRPr lang="ru-BY"/>
          </a:p>
        </p:txBody>
      </p:sp>
      <p:sp>
        <p:nvSpPr>
          <p:cNvPr id="13" name="Rectangle 12"/>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left edge border"/>
          <p:cNvSpPr/>
          <p:nvPr/>
        </p:nvSpPr>
        <p:spPr>
          <a:xfrm>
            <a:off x="0" y="0"/>
            <a:ext cx="212598"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7358034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8149248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6911" y="382386"/>
            <a:ext cx="1771930" cy="5600404"/>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942974" y="382386"/>
            <a:ext cx="5809517" cy="5600404"/>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0335914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p:txBody>
          <a:bodyPr/>
          <a:lstStyle/>
          <a:p>
            <a:endParaRPr lang="ru-BY"/>
          </a:p>
        </p:txBody>
      </p:sp>
      <p:sp>
        <p:nvSpPr>
          <p:cNvPr id="6" name="Slide Number Placeholder 5"/>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9911608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Заголовок раздела">
    <p:bg>
      <p:bgRef idx="1001">
        <a:schemeClr val="bg2"/>
      </p:bgRef>
    </p:bg>
    <p:spTree>
      <p:nvGrpSpPr>
        <p:cNvPr id="1" name=""/>
        <p:cNvGrpSpPr/>
        <p:nvPr/>
      </p:nvGrpSpPr>
      <p:grpSpPr>
        <a:xfrm>
          <a:off x="0" y="0"/>
          <a:ext cx="0" cy="0"/>
          <a:chOff x="0" y="0"/>
          <a:chExt cx="0" cy="0"/>
        </a:xfrm>
      </p:grpSpPr>
      <p:sp>
        <p:nvSpPr>
          <p:cNvPr id="11" name="Freeform 6"/>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bg2"/>
          </a:solidFill>
          <a:ln w="0">
            <a:noFill/>
            <a:prstDash val="solid"/>
            <a:round/>
            <a:headEnd/>
            <a:tailEnd/>
          </a:ln>
        </p:spPr>
      </p:sp>
      <p:sp>
        <p:nvSpPr>
          <p:cNvPr id="2" name="Title 1"/>
          <p:cNvSpPr>
            <a:spLocks noGrp="1"/>
          </p:cNvSpPr>
          <p:nvPr>
            <p:ph type="title"/>
          </p:nvPr>
        </p:nvSpPr>
        <p:spPr>
          <a:xfrm>
            <a:off x="2432197" y="1073889"/>
            <a:ext cx="6140303" cy="4064627"/>
          </a:xfrm>
        </p:spPr>
        <p:txBody>
          <a:bodyPr anchor="b">
            <a:normAutofit/>
          </a:bodyPr>
          <a:lstStyle>
            <a:lvl1pPr>
              <a:defRPr sz="6300" spc="600" baseline="0">
                <a:solidFill>
                  <a:schemeClr val="tx2"/>
                </a:solidFill>
              </a:defRPr>
            </a:lvl1pPr>
          </a:lstStyle>
          <a:p>
            <a:r>
              <a:rPr lang="ru-RU"/>
              <a:t>Образец заголовка</a:t>
            </a:r>
            <a:endParaRPr lang="en-US" dirty="0"/>
          </a:p>
        </p:txBody>
      </p:sp>
      <p:sp>
        <p:nvSpPr>
          <p:cNvPr id="3" name="Text Placeholder 2"/>
          <p:cNvSpPr>
            <a:spLocks noGrp="1"/>
          </p:cNvSpPr>
          <p:nvPr>
            <p:ph type="body" idx="1"/>
          </p:nvPr>
        </p:nvSpPr>
        <p:spPr>
          <a:xfrm>
            <a:off x="2432198" y="5159782"/>
            <a:ext cx="5263116" cy="951135"/>
          </a:xfrm>
        </p:spPr>
        <p:txBody>
          <a:bodyPr>
            <a:normAutofit/>
          </a:bodyPr>
          <a:lstStyle>
            <a:lvl1pPr marL="0" indent="0">
              <a:lnSpc>
                <a:spcPct val="100000"/>
              </a:lnSpc>
              <a:buNone/>
              <a:defRPr sz="1500" b="1" i="0" cap="all" spc="300" baseline="0">
                <a:solidFill>
                  <a:schemeClr val="accent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a:xfrm>
            <a:off x="2427410" y="6375679"/>
            <a:ext cx="1120460" cy="348462"/>
          </a:xfrm>
        </p:spPr>
        <p:txBody>
          <a:bodyPr/>
          <a:lstStyle>
            <a:lvl1pPr>
              <a:defRPr baseline="0">
                <a:solidFill>
                  <a:schemeClr val="tx2"/>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11"/>
          </p:nvPr>
        </p:nvSpPr>
        <p:spPr>
          <a:xfrm>
            <a:off x="3959298" y="6375679"/>
            <a:ext cx="3086100" cy="345796"/>
          </a:xfrm>
        </p:spPr>
        <p:txBody>
          <a:bodyPr/>
          <a:lstStyle>
            <a:lvl1pPr>
              <a:defRPr baseline="0">
                <a:solidFill>
                  <a:schemeClr val="tx2"/>
                </a:solidFill>
              </a:defRPr>
            </a:lvl1pPr>
          </a:lstStyle>
          <a:p>
            <a:endParaRPr lang="ru-BY"/>
          </a:p>
        </p:txBody>
      </p:sp>
      <p:sp>
        <p:nvSpPr>
          <p:cNvPr id="6" name="Slide Number Placeholder 5"/>
          <p:cNvSpPr>
            <a:spLocks noGrp="1"/>
          </p:cNvSpPr>
          <p:nvPr>
            <p:ph type="sldNum" sz="quarter" idx="12"/>
          </p:nvPr>
        </p:nvSpPr>
        <p:spPr>
          <a:xfrm>
            <a:off x="7456825" y="6375679"/>
            <a:ext cx="1115675" cy="345796"/>
          </a:xfrm>
        </p:spPr>
        <p:txBody>
          <a:bodyPr/>
          <a:lstStyle>
            <a:lvl1pPr>
              <a:defRPr baseline="0">
                <a:solidFill>
                  <a:schemeClr val="tx2"/>
                </a:solidFill>
              </a:defRPr>
            </a:lvl1pPr>
          </a:lstStyle>
          <a:p>
            <a:fld id="{96B2D937-46E0-4DDC-AACC-8CC6F5E969AC}" type="slidenum">
              <a:rPr lang="ru-BY" smtClean="0"/>
              <a:t>‹#›</a:t>
            </a:fld>
            <a:endParaRPr lang="ru-BY"/>
          </a:p>
        </p:txBody>
      </p:sp>
      <p:sp>
        <p:nvSpPr>
          <p:cNvPr id="16" name="Freeform 11"/>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nvGrpSpPr>
          <p:cNvPr id="7" name="Group 6" title="left scallop shape"/>
          <p:cNvGrpSpPr/>
          <p:nvPr/>
        </p:nvGrpSpPr>
        <p:grpSpPr>
          <a:xfrm>
            <a:off x="0" y="0"/>
            <a:ext cx="2110979" cy="6858000"/>
            <a:chOff x="0" y="0"/>
            <a:chExt cx="2110979" cy="6858000"/>
          </a:xfrm>
        </p:grpSpPr>
        <p:sp>
          <p:nvSpPr>
            <p:cNvPr id="9" name="Freeform 8" title="left scallop shape"/>
            <p:cNvSpPr/>
            <p:nvPr/>
          </p:nvSpPr>
          <p:spPr bwMode="auto">
            <a:xfrm>
              <a:off x="0" y="0"/>
              <a:ext cx="2110979" cy="6858000"/>
            </a:xfrm>
            <a:custGeom>
              <a:avLst/>
              <a:gdLst/>
              <a:ahLst/>
              <a:cxnLst/>
              <a:rect l="0" t="0" r="r" b="b"/>
              <a:pathLst>
                <a:path w="1773" h="4320">
                  <a:moveTo>
                    <a:pt x="0" y="0"/>
                  </a:moveTo>
                  <a:lnTo>
                    <a:pt x="891" y="0"/>
                  </a:lnTo>
                  <a:lnTo>
                    <a:pt x="906" y="56"/>
                  </a:lnTo>
                  <a:lnTo>
                    <a:pt x="921" y="111"/>
                  </a:lnTo>
                  <a:lnTo>
                    <a:pt x="938" y="165"/>
                  </a:lnTo>
                  <a:lnTo>
                    <a:pt x="957" y="217"/>
                  </a:lnTo>
                  <a:lnTo>
                    <a:pt x="980" y="266"/>
                  </a:lnTo>
                  <a:lnTo>
                    <a:pt x="1007" y="312"/>
                  </a:lnTo>
                  <a:lnTo>
                    <a:pt x="1036" y="351"/>
                  </a:lnTo>
                  <a:lnTo>
                    <a:pt x="1069" y="387"/>
                  </a:lnTo>
                  <a:lnTo>
                    <a:pt x="1105" y="422"/>
                  </a:lnTo>
                  <a:lnTo>
                    <a:pt x="1145" y="456"/>
                  </a:lnTo>
                  <a:lnTo>
                    <a:pt x="1185" y="487"/>
                  </a:lnTo>
                  <a:lnTo>
                    <a:pt x="1227" y="520"/>
                  </a:lnTo>
                  <a:lnTo>
                    <a:pt x="1270" y="551"/>
                  </a:lnTo>
                  <a:lnTo>
                    <a:pt x="1311" y="584"/>
                  </a:lnTo>
                  <a:lnTo>
                    <a:pt x="1352" y="617"/>
                  </a:lnTo>
                  <a:lnTo>
                    <a:pt x="1390" y="651"/>
                  </a:lnTo>
                  <a:lnTo>
                    <a:pt x="1425" y="687"/>
                  </a:lnTo>
                  <a:lnTo>
                    <a:pt x="1456" y="725"/>
                  </a:lnTo>
                  <a:lnTo>
                    <a:pt x="1484" y="765"/>
                  </a:lnTo>
                  <a:lnTo>
                    <a:pt x="1505" y="808"/>
                  </a:lnTo>
                  <a:lnTo>
                    <a:pt x="1521" y="856"/>
                  </a:lnTo>
                  <a:lnTo>
                    <a:pt x="1530" y="907"/>
                  </a:lnTo>
                  <a:lnTo>
                    <a:pt x="1534" y="960"/>
                  </a:lnTo>
                  <a:lnTo>
                    <a:pt x="1534" y="1013"/>
                  </a:lnTo>
                  <a:lnTo>
                    <a:pt x="1530" y="1068"/>
                  </a:lnTo>
                  <a:lnTo>
                    <a:pt x="1523" y="1125"/>
                  </a:lnTo>
                  <a:lnTo>
                    <a:pt x="1515" y="1181"/>
                  </a:lnTo>
                  <a:lnTo>
                    <a:pt x="1508" y="1237"/>
                  </a:lnTo>
                  <a:lnTo>
                    <a:pt x="1501" y="1293"/>
                  </a:lnTo>
                  <a:lnTo>
                    <a:pt x="1496" y="1350"/>
                  </a:lnTo>
                  <a:lnTo>
                    <a:pt x="1494" y="1405"/>
                  </a:lnTo>
                  <a:lnTo>
                    <a:pt x="1497" y="1458"/>
                  </a:lnTo>
                  <a:lnTo>
                    <a:pt x="1504" y="1511"/>
                  </a:lnTo>
                  <a:lnTo>
                    <a:pt x="1517" y="1560"/>
                  </a:lnTo>
                  <a:lnTo>
                    <a:pt x="1535" y="1610"/>
                  </a:lnTo>
                  <a:lnTo>
                    <a:pt x="1557" y="1659"/>
                  </a:lnTo>
                  <a:lnTo>
                    <a:pt x="1583" y="1708"/>
                  </a:lnTo>
                  <a:lnTo>
                    <a:pt x="1611" y="1757"/>
                  </a:lnTo>
                  <a:lnTo>
                    <a:pt x="1640" y="1807"/>
                  </a:lnTo>
                  <a:lnTo>
                    <a:pt x="1669" y="1855"/>
                  </a:lnTo>
                  <a:lnTo>
                    <a:pt x="1696" y="1905"/>
                  </a:lnTo>
                  <a:lnTo>
                    <a:pt x="1721" y="1954"/>
                  </a:lnTo>
                  <a:lnTo>
                    <a:pt x="1742" y="2006"/>
                  </a:lnTo>
                  <a:lnTo>
                    <a:pt x="1759" y="2057"/>
                  </a:lnTo>
                  <a:lnTo>
                    <a:pt x="1769" y="2108"/>
                  </a:lnTo>
                  <a:lnTo>
                    <a:pt x="1773" y="2160"/>
                  </a:lnTo>
                  <a:lnTo>
                    <a:pt x="1769" y="2212"/>
                  </a:lnTo>
                  <a:lnTo>
                    <a:pt x="1759" y="2263"/>
                  </a:lnTo>
                  <a:lnTo>
                    <a:pt x="1742" y="2314"/>
                  </a:lnTo>
                  <a:lnTo>
                    <a:pt x="1721" y="2366"/>
                  </a:lnTo>
                  <a:lnTo>
                    <a:pt x="1696" y="2415"/>
                  </a:lnTo>
                  <a:lnTo>
                    <a:pt x="1669" y="2465"/>
                  </a:lnTo>
                  <a:lnTo>
                    <a:pt x="1640" y="2513"/>
                  </a:lnTo>
                  <a:lnTo>
                    <a:pt x="1611" y="2563"/>
                  </a:lnTo>
                  <a:lnTo>
                    <a:pt x="1583" y="2612"/>
                  </a:lnTo>
                  <a:lnTo>
                    <a:pt x="1557" y="2661"/>
                  </a:lnTo>
                  <a:lnTo>
                    <a:pt x="1535" y="2710"/>
                  </a:lnTo>
                  <a:lnTo>
                    <a:pt x="1517" y="2760"/>
                  </a:lnTo>
                  <a:lnTo>
                    <a:pt x="1504" y="2809"/>
                  </a:lnTo>
                  <a:lnTo>
                    <a:pt x="1497" y="2862"/>
                  </a:lnTo>
                  <a:lnTo>
                    <a:pt x="1494" y="2915"/>
                  </a:lnTo>
                  <a:lnTo>
                    <a:pt x="1496" y="2970"/>
                  </a:lnTo>
                  <a:lnTo>
                    <a:pt x="1501" y="3027"/>
                  </a:lnTo>
                  <a:lnTo>
                    <a:pt x="1508" y="3083"/>
                  </a:lnTo>
                  <a:lnTo>
                    <a:pt x="1515" y="3139"/>
                  </a:lnTo>
                  <a:lnTo>
                    <a:pt x="1523" y="3195"/>
                  </a:lnTo>
                  <a:lnTo>
                    <a:pt x="1530" y="3252"/>
                  </a:lnTo>
                  <a:lnTo>
                    <a:pt x="1534" y="3307"/>
                  </a:lnTo>
                  <a:lnTo>
                    <a:pt x="1534" y="3360"/>
                  </a:lnTo>
                  <a:lnTo>
                    <a:pt x="1530" y="3413"/>
                  </a:lnTo>
                  <a:lnTo>
                    <a:pt x="1521" y="3464"/>
                  </a:lnTo>
                  <a:lnTo>
                    <a:pt x="1505" y="3512"/>
                  </a:lnTo>
                  <a:lnTo>
                    <a:pt x="1484" y="3555"/>
                  </a:lnTo>
                  <a:lnTo>
                    <a:pt x="1456" y="3595"/>
                  </a:lnTo>
                  <a:lnTo>
                    <a:pt x="1425" y="3633"/>
                  </a:lnTo>
                  <a:lnTo>
                    <a:pt x="1390" y="3669"/>
                  </a:lnTo>
                  <a:lnTo>
                    <a:pt x="1352" y="3703"/>
                  </a:lnTo>
                  <a:lnTo>
                    <a:pt x="1311" y="3736"/>
                  </a:lnTo>
                  <a:lnTo>
                    <a:pt x="1270" y="3769"/>
                  </a:lnTo>
                  <a:lnTo>
                    <a:pt x="1227" y="3800"/>
                  </a:lnTo>
                  <a:lnTo>
                    <a:pt x="1185" y="3833"/>
                  </a:lnTo>
                  <a:lnTo>
                    <a:pt x="1145" y="3864"/>
                  </a:lnTo>
                  <a:lnTo>
                    <a:pt x="1105" y="3898"/>
                  </a:lnTo>
                  <a:lnTo>
                    <a:pt x="1069" y="3933"/>
                  </a:lnTo>
                  <a:lnTo>
                    <a:pt x="1036" y="3969"/>
                  </a:lnTo>
                  <a:lnTo>
                    <a:pt x="1007" y="4008"/>
                  </a:lnTo>
                  <a:lnTo>
                    <a:pt x="980" y="4054"/>
                  </a:lnTo>
                  <a:lnTo>
                    <a:pt x="957" y="4103"/>
                  </a:lnTo>
                  <a:lnTo>
                    <a:pt x="938" y="4155"/>
                  </a:lnTo>
                  <a:lnTo>
                    <a:pt x="921" y="4209"/>
                  </a:lnTo>
                  <a:lnTo>
                    <a:pt x="906" y="4264"/>
                  </a:lnTo>
                  <a:lnTo>
                    <a:pt x="891" y="4320"/>
                  </a:lnTo>
                  <a:lnTo>
                    <a:pt x="0" y="4320"/>
                  </a:lnTo>
                  <a:lnTo>
                    <a:pt x="0" y="0"/>
                  </a:lnTo>
                  <a:close/>
                </a:path>
              </a:pathLst>
            </a:custGeom>
            <a:solidFill>
              <a:schemeClr val="tx2"/>
            </a:solidFill>
            <a:ln w="0">
              <a:noFill/>
              <a:prstDash val="solid"/>
              <a:round/>
              <a:headEnd/>
              <a:tailEnd/>
            </a:ln>
          </p:spPr>
        </p:sp>
        <p:sp>
          <p:nvSpPr>
            <p:cNvPr id="10" name="Freeform 11" title="left scallop inline"/>
            <p:cNvSpPr/>
            <p:nvPr/>
          </p:nvSpPr>
          <p:spPr bwMode="auto">
            <a:xfrm>
              <a:off x="655786" y="0"/>
              <a:ext cx="1234679" cy="6858000"/>
            </a:xfrm>
            <a:custGeom>
              <a:avLst/>
              <a:gdLst/>
              <a:ahLst/>
              <a:cxnLst/>
              <a:rect l="0" t="0" r="r" b="b"/>
              <a:pathLst>
                <a:path w="1037" h="4320">
                  <a:moveTo>
                    <a:pt x="0" y="0"/>
                  </a:moveTo>
                  <a:lnTo>
                    <a:pt x="171" y="0"/>
                  </a:lnTo>
                  <a:lnTo>
                    <a:pt x="188" y="55"/>
                  </a:lnTo>
                  <a:lnTo>
                    <a:pt x="204" y="110"/>
                  </a:lnTo>
                  <a:lnTo>
                    <a:pt x="220" y="166"/>
                  </a:lnTo>
                  <a:lnTo>
                    <a:pt x="234" y="223"/>
                  </a:lnTo>
                  <a:lnTo>
                    <a:pt x="251" y="278"/>
                  </a:lnTo>
                  <a:lnTo>
                    <a:pt x="269" y="331"/>
                  </a:lnTo>
                  <a:lnTo>
                    <a:pt x="292" y="381"/>
                  </a:lnTo>
                  <a:lnTo>
                    <a:pt x="319" y="427"/>
                  </a:lnTo>
                  <a:lnTo>
                    <a:pt x="349" y="466"/>
                  </a:lnTo>
                  <a:lnTo>
                    <a:pt x="382" y="503"/>
                  </a:lnTo>
                  <a:lnTo>
                    <a:pt x="420" y="537"/>
                  </a:lnTo>
                  <a:lnTo>
                    <a:pt x="460" y="571"/>
                  </a:lnTo>
                  <a:lnTo>
                    <a:pt x="502" y="603"/>
                  </a:lnTo>
                  <a:lnTo>
                    <a:pt x="544" y="635"/>
                  </a:lnTo>
                  <a:lnTo>
                    <a:pt x="587" y="668"/>
                  </a:lnTo>
                  <a:lnTo>
                    <a:pt x="628" y="700"/>
                  </a:lnTo>
                  <a:lnTo>
                    <a:pt x="667" y="734"/>
                  </a:lnTo>
                  <a:lnTo>
                    <a:pt x="703" y="771"/>
                  </a:lnTo>
                  <a:lnTo>
                    <a:pt x="736" y="808"/>
                  </a:lnTo>
                  <a:lnTo>
                    <a:pt x="763" y="848"/>
                  </a:lnTo>
                  <a:lnTo>
                    <a:pt x="786" y="893"/>
                  </a:lnTo>
                  <a:lnTo>
                    <a:pt x="800" y="937"/>
                  </a:lnTo>
                  <a:lnTo>
                    <a:pt x="809" y="986"/>
                  </a:lnTo>
                  <a:lnTo>
                    <a:pt x="813" y="1034"/>
                  </a:lnTo>
                  <a:lnTo>
                    <a:pt x="812" y="1085"/>
                  </a:lnTo>
                  <a:lnTo>
                    <a:pt x="808" y="1136"/>
                  </a:lnTo>
                  <a:lnTo>
                    <a:pt x="803" y="1189"/>
                  </a:lnTo>
                  <a:lnTo>
                    <a:pt x="796" y="1242"/>
                  </a:lnTo>
                  <a:lnTo>
                    <a:pt x="788" y="1295"/>
                  </a:lnTo>
                  <a:lnTo>
                    <a:pt x="782" y="1348"/>
                  </a:lnTo>
                  <a:lnTo>
                    <a:pt x="778" y="1401"/>
                  </a:lnTo>
                  <a:lnTo>
                    <a:pt x="775" y="1452"/>
                  </a:lnTo>
                  <a:lnTo>
                    <a:pt x="778" y="1502"/>
                  </a:lnTo>
                  <a:lnTo>
                    <a:pt x="784" y="1551"/>
                  </a:lnTo>
                  <a:lnTo>
                    <a:pt x="797" y="1602"/>
                  </a:lnTo>
                  <a:lnTo>
                    <a:pt x="817" y="1652"/>
                  </a:lnTo>
                  <a:lnTo>
                    <a:pt x="841" y="1702"/>
                  </a:lnTo>
                  <a:lnTo>
                    <a:pt x="868" y="1752"/>
                  </a:lnTo>
                  <a:lnTo>
                    <a:pt x="896" y="1801"/>
                  </a:lnTo>
                  <a:lnTo>
                    <a:pt x="926" y="1851"/>
                  </a:lnTo>
                  <a:lnTo>
                    <a:pt x="953" y="1901"/>
                  </a:lnTo>
                  <a:lnTo>
                    <a:pt x="980" y="1952"/>
                  </a:lnTo>
                  <a:lnTo>
                    <a:pt x="1003" y="2003"/>
                  </a:lnTo>
                  <a:lnTo>
                    <a:pt x="1021" y="2054"/>
                  </a:lnTo>
                  <a:lnTo>
                    <a:pt x="1031" y="2106"/>
                  </a:lnTo>
                  <a:lnTo>
                    <a:pt x="1037" y="2160"/>
                  </a:lnTo>
                  <a:lnTo>
                    <a:pt x="1031" y="2214"/>
                  </a:lnTo>
                  <a:lnTo>
                    <a:pt x="1021" y="2266"/>
                  </a:lnTo>
                  <a:lnTo>
                    <a:pt x="1003" y="2317"/>
                  </a:lnTo>
                  <a:lnTo>
                    <a:pt x="980" y="2368"/>
                  </a:lnTo>
                  <a:lnTo>
                    <a:pt x="953" y="2419"/>
                  </a:lnTo>
                  <a:lnTo>
                    <a:pt x="926" y="2469"/>
                  </a:lnTo>
                  <a:lnTo>
                    <a:pt x="896" y="2519"/>
                  </a:lnTo>
                  <a:lnTo>
                    <a:pt x="868" y="2568"/>
                  </a:lnTo>
                  <a:lnTo>
                    <a:pt x="841" y="2618"/>
                  </a:lnTo>
                  <a:lnTo>
                    <a:pt x="817" y="2668"/>
                  </a:lnTo>
                  <a:lnTo>
                    <a:pt x="797" y="2718"/>
                  </a:lnTo>
                  <a:lnTo>
                    <a:pt x="784" y="2769"/>
                  </a:lnTo>
                  <a:lnTo>
                    <a:pt x="778" y="2818"/>
                  </a:lnTo>
                  <a:lnTo>
                    <a:pt x="775" y="2868"/>
                  </a:lnTo>
                  <a:lnTo>
                    <a:pt x="778" y="2919"/>
                  </a:lnTo>
                  <a:lnTo>
                    <a:pt x="782" y="2972"/>
                  </a:lnTo>
                  <a:lnTo>
                    <a:pt x="788" y="3025"/>
                  </a:lnTo>
                  <a:lnTo>
                    <a:pt x="796" y="3078"/>
                  </a:lnTo>
                  <a:lnTo>
                    <a:pt x="803" y="3131"/>
                  </a:lnTo>
                  <a:lnTo>
                    <a:pt x="808" y="3184"/>
                  </a:lnTo>
                  <a:lnTo>
                    <a:pt x="812" y="3235"/>
                  </a:lnTo>
                  <a:lnTo>
                    <a:pt x="813" y="3286"/>
                  </a:lnTo>
                  <a:lnTo>
                    <a:pt x="809" y="3334"/>
                  </a:lnTo>
                  <a:lnTo>
                    <a:pt x="800" y="3383"/>
                  </a:lnTo>
                  <a:lnTo>
                    <a:pt x="786" y="3427"/>
                  </a:lnTo>
                  <a:lnTo>
                    <a:pt x="763" y="3472"/>
                  </a:lnTo>
                  <a:lnTo>
                    <a:pt x="736" y="3512"/>
                  </a:lnTo>
                  <a:lnTo>
                    <a:pt x="703" y="3549"/>
                  </a:lnTo>
                  <a:lnTo>
                    <a:pt x="667" y="3586"/>
                  </a:lnTo>
                  <a:lnTo>
                    <a:pt x="628" y="3620"/>
                  </a:lnTo>
                  <a:lnTo>
                    <a:pt x="587" y="3652"/>
                  </a:lnTo>
                  <a:lnTo>
                    <a:pt x="544" y="3685"/>
                  </a:lnTo>
                  <a:lnTo>
                    <a:pt x="502" y="3717"/>
                  </a:lnTo>
                  <a:lnTo>
                    <a:pt x="460" y="3749"/>
                  </a:lnTo>
                  <a:lnTo>
                    <a:pt x="420" y="3783"/>
                  </a:lnTo>
                  <a:lnTo>
                    <a:pt x="382" y="3817"/>
                  </a:lnTo>
                  <a:lnTo>
                    <a:pt x="349" y="3854"/>
                  </a:lnTo>
                  <a:lnTo>
                    <a:pt x="319" y="3893"/>
                  </a:lnTo>
                  <a:lnTo>
                    <a:pt x="292" y="3939"/>
                  </a:lnTo>
                  <a:lnTo>
                    <a:pt x="269" y="3989"/>
                  </a:lnTo>
                  <a:lnTo>
                    <a:pt x="251" y="4042"/>
                  </a:lnTo>
                  <a:lnTo>
                    <a:pt x="234" y="4097"/>
                  </a:lnTo>
                  <a:lnTo>
                    <a:pt x="220" y="4154"/>
                  </a:lnTo>
                  <a:lnTo>
                    <a:pt x="204" y="4210"/>
                  </a:lnTo>
                  <a:lnTo>
                    <a:pt x="188" y="4265"/>
                  </a:lnTo>
                  <a:lnTo>
                    <a:pt x="171" y="4320"/>
                  </a:lnTo>
                  <a:lnTo>
                    <a:pt x="0" y="4320"/>
                  </a:lnTo>
                  <a:lnTo>
                    <a:pt x="17" y="4278"/>
                  </a:lnTo>
                  <a:lnTo>
                    <a:pt x="33" y="4232"/>
                  </a:lnTo>
                  <a:lnTo>
                    <a:pt x="46" y="4183"/>
                  </a:lnTo>
                  <a:lnTo>
                    <a:pt x="60" y="4131"/>
                  </a:lnTo>
                  <a:lnTo>
                    <a:pt x="75" y="4075"/>
                  </a:lnTo>
                  <a:lnTo>
                    <a:pt x="90" y="4019"/>
                  </a:lnTo>
                  <a:lnTo>
                    <a:pt x="109" y="3964"/>
                  </a:lnTo>
                  <a:lnTo>
                    <a:pt x="129" y="3909"/>
                  </a:lnTo>
                  <a:lnTo>
                    <a:pt x="156" y="3855"/>
                  </a:lnTo>
                  <a:lnTo>
                    <a:pt x="186" y="3804"/>
                  </a:lnTo>
                  <a:lnTo>
                    <a:pt x="222" y="3756"/>
                  </a:lnTo>
                  <a:lnTo>
                    <a:pt x="261" y="3713"/>
                  </a:lnTo>
                  <a:lnTo>
                    <a:pt x="303" y="3672"/>
                  </a:lnTo>
                  <a:lnTo>
                    <a:pt x="348" y="3634"/>
                  </a:lnTo>
                  <a:lnTo>
                    <a:pt x="392" y="3599"/>
                  </a:lnTo>
                  <a:lnTo>
                    <a:pt x="438" y="3565"/>
                  </a:lnTo>
                  <a:lnTo>
                    <a:pt x="482" y="3531"/>
                  </a:lnTo>
                  <a:lnTo>
                    <a:pt x="523" y="3499"/>
                  </a:lnTo>
                  <a:lnTo>
                    <a:pt x="561" y="3466"/>
                  </a:lnTo>
                  <a:lnTo>
                    <a:pt x="594" y="3434"/>
                  </a:lnTo>
                  <a:lnTo>
                    <a:pt x="620" y="3400"/>
                  </a:lnTo>
                  <a:lnTo>
                    <a:pt x="638" y="3367"/>
                  </a:lnTo>
                  <a:lnTo>
                    <a:pt x="647" y="3336"/>
                  </a:lnTo>
                  <a:lnTo>
                    <a:pt x="652" y="3302"/>
                  </a:lnTo>
                  <a:lnTo>
                    <a:pt x="654" y="3265"/>
                  </a:lnTo>
                  <a:lnTo>
                    <a:pt x="651" y="3224"/>
                  </a:lnTo>
                  <a:lnTo>
                    <a:pt x="647" y="3181"/>
                  </a:lnTo>
                  <a:lnTo>
                    <a:pt x="642" y="3137"/>
                  </a:lnTo>
                  <a:lnTo>
                    <a:pt x="637" y="3091"/>
                  </a:lnTo>
                  <a:lnTo>
                    <a:pt x="626" y="3021"/>
                  </a:lnTo>
                  <a:lnTo>
                    <a:pt x="620" y="2952"/>
                  </a:lnTo>
                  <a:lnTo>
                    <a:pt x="616" y="2881"/>
                  </a:lnTo>
                  <a:lnTo>
                    <a:pt x="618" y="2809"/>
                  </a:lnTo>
                  <a:lnTo>
                    <a:pt x="628" y="2737"/>
                  </a:lnTo>
                  <a:lnTo>
                    <a:pt x="642" y="2681"/>
                  </a:lnTo>
                  <a:lnTo>
                    <a:pt x="661" y="2626"/>
                  </a:lnTo>
                  <a:lnTo>
                    <a:pt x="685" y="2574"/>
                  </a:lnTo>
                  <a:lnTo>
                    <a:pt x="711" y="2521"/>
                  </a:lnTo>
                  <a:lnTo>
                    <a:pt x="739" y="2472"/>
                  </a:lnTo>
                  <a:lnTo>
                    <a:pt x="767" y="2423"/>
                  </a:lnTo>
                  <a:lnTo>
                    <a:pt x="791" y="2381"/>
                  </a:lnTo>
                  <a:lnTo>
                    <a:pt x="813" y="2342"/>
                  </a:lnTo>
                  <a:lnTo>
                    <a:pt x="834" y="2303"/>
                  </a:lnTo>
                  <a:lnTo>
                    <a:pt x="851" y="2265"/>
                  </a:lnTo>
                  <a:lnTo>
                    <a:pt x="864" y="2228"/>
                  </a:lnTo>
                  <a:lnTo>
                    <a:pt x="873" y="2194"/>
                  </a:lnTo>
                  <a:lnTo>
                    <a:pt x="876" y="2160"/>
                  </a:lnTo>
                  <a:lnTo>
                    <a:pt x="873" y="2126"/>
                  </a:lnTo>
                  <a:lnTo>
                    <a:pt x="864" y="2092"/>
                  </a:lnTo>
                  <a:lnTo>
                    <a:pt x="851" y="2055"/>
                  </a:lnTo>
                  <a:lnTo>
                    <a:pt x="834" y="2017"/>
                  </a:lnTo>
                  <a:lnTo>
                    <a:pt x="813" y="1978"/>
                  </a:lnTo>
                  <a:lnTo>
                    <a:pt x="791" y="1939"/>
                  </a:lnTo>
                  <a:lnTo>
                    <a:pt x="767" y="1897"/>
                  </a:lnTo>
                  <a:lnTo>
                    <a:pt x="739" y="1848"/>
                  </a:lnTo>
                  <a:lnTo>
                    <a:pt x="711" y="1799"/>
                  </a:lnTo>
                  <a:lnTo>
                    <a:pt x="685" y="1746"/>
                  </a:lnTo>
                  <a:lnTo>
                    <a:pt x="661" y="1694"/>
                  </a:lnTo>
                  <a:lnTo>
                    <a:pt x="642" y="1639"/>
                  </a:lnTo>
                  <a:lnTo>
                    <a:pt x="628" y="1583"/>
                  </a:lnTo>
                  <a:lnTo>
                    <a:pt x="618" y="1511"/>
                  </a:lnTo>
                  <a:lnTo>
                    <a:pt x="616" y="1439"/>
                  </a:lnTo>
                  <a:lnTo>
                    <a:pt x="620" y="1368"/>
                  </a:lnTo>
                  <a:lnTo>
                    <a:pt x="626" y="1299"/>
                  </a:lnTo>
                  <a:lnTo>
                    <a:pt x="637" y="1229"/>
                  </a:lnTo>
                  <a:lnTo>
                    <a:pt x="642" y="1183"/>
                  </a:lnTo>
                  <a:lnTo>
                    <a:pt x="647" y="1139"/>
                  </a:lnTo>
                  <a:lnTo>
                    <a:pt x="651" y="1096"/>
                  </a:lnTo>
                  <a:lnTo>
                    <a:pt x="654" y="1055"/>
                  </a:lnTo>
                  <a:lnTo>
                    <a:pt x="652" y="1018"/>
                  </a:lnTo>
                  <a:lnTo>
                    <a:pt x="647" y="984"/>
                  </a:lnTo>
                  <a:lnTo>
                    <a:pt x="638" y="953"/>
                  </a:lnTo>
                  <a:lnTo>
                    <a:pt x="620" y="920"/>
                  </a:lnTo>
                  <a:lnTo>
                    <a:pt x="594" y="886"/>
                  </a:lnTo>
                  <a:lnTo>
                    <a:pt x="561" y="854"/>
                  </a:lnTo>
                  <a:lnTo>
                    <a:pt x="523" y="822"/>
                  </a:lnTo>
                  <a:lnTo>
                    <a:pt x="482" y="789"/>
                  </a:lnTo>
                  <a:lnTo>
                    <a:pt x="438" y="755"/>
                  </a:lnTo>
                  <a:lnTo>
                    <a:pt x="392" y="721"/>
                  </a:lnTo>
                  <a:lnTo>
                    <a:pt x="348" y="686"/>
                  </a:lnTo>
                  <a:lnTo>
                    <a:pt x="303" y="648"/>
                  </a:lnTo>
                  <a:lnTo>
                    <a:pt x="261" y="607"/>
                  </a:lnTo>
                  <a:lnTo>
                    <a:pt x="222" y="564"/>
                  </a:lnTo>
                  <a:lnTo>
                    <a:pt x="186" y="516"/>
                  </a:lnTo>
                  <a:lnTo>
                    <a:pt x="156" y="465"/>
                  </a:lnTo>
                  <a:lnTo>
                    <a:pt x="129" y="411"/>
                  </a:lnTo>
                  <a:lnTo>
                    <a:pt x="109" y="356"/>
                  </a:lnTo>
                  <a:lnTo>
                    <a:pt x="90" y="301"/>
                  </a:lnTo>
                  <a:lnTo>
                    <a:pt x="75" y="245"/>
                  </a:lnTo>
                  <a:lnTo>
                    <a:pt x="60" y="189"/>
                  </a:lnTo>
                  <a:lnTo>
                    <a:pt x="46" y="137"/>
                  </a:lnTo>
                  <a:lnTo>
                    <a:pt x="33" y="88"/>
                  </a:lnTo>
                  <a:lnTo>
                    <a:pt x="17" y="42"/>
                  </a:lnTo>
                  <a:lnTo>
                    <a:pt x="0" y="0"/>
                  </a:lnTo>
                  <a:lnTo>
                    <a:pt x="0" y="0"/>
                  </a:lnTo>
                  <a:close/>
                </a:path>
              </a:pathLst>
            </a:custGeom>
            <a:solidFill>
              <a:schemeClr val="accent1"/>
            </a:solidFill>
            <a:ln w="0">
              <a:noFill/>
              <a:prstDash val="solid"/>
              <a:round/>
              <a:headEnd/>
              <a:tailEnd/>
            </a:ln>
          </p:spPr>
        </p:sp>
      </p:grpSp>
    </p:spTree>
    <p:extLst>
      <p:ext uri="{BB962C8B-B14F-4D97-AF65-F5344CB8AC3E}">
        <p14:creationId xmlns:p14="http://schemas.microsoft.com/office/powerpoint/2010/main" val="1690800452"/>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942975"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4985846" y="2286000"/>
            <a:ext cx="3593592" cy="361950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p:txBody>
          <a:bodyPr/>
          <a:lstStyle/>
          <a:p>
            <a:endParaRPr lang="ru-BY"/>
          </a:p>
        </p:txBody>
      </p:sp>
      <p:sp>
        <p:nvSpPr>
          <p:cNvPr id="7" name="Slide Number Placeholder 6"/>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518024673"/>
      </p:ext>
    </p:extLst>
  </p:cSld>
  <p:clrMapOvr>
    <a:masterClrMapping/>
  </p:clrMapOvr>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942975" y="381001"/>
            <a:ext cx="7629525" cy="149351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941832"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4" name="Content Placeholder 3"/>
          <p:cNvSpPr>
            <a:spLocks noGrp="1"/>
          </p:cNvSpPr>
          <p:nvPr>
            <p:ph sz="half" idx="2"/>
          </p:nvPr>
        </p:nvSpPr>
        <p:spPr>
          <a:xfrm>
            <a:off x="941832"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4975398" y="2199634"/>
            <a:ext cx="3611880" cy="632529"/>
          </a:xfrm>
        </p:spPr>
        <p:txBody>
          <a:bodyPr anchor="b">
            <a:noAutofit/>
          </a:bodyPr>
          <a:lstStyle>
            <a:lvl1pPr marL="0" indent="0">
              <a:lnSpc>
                <a:spcPct val="100000"/>
              </a:lnSpc>
              <a:buNone/>
              <a:defRPr sz="1800" b="1" cap="all" spc="150" baseline="0">
                <a:solidFill>
                  <a:schemeClr val="tx2"/>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ru-RU"/>
              <a:t>Образец текста</a:t>
            </a:r>
          </a:p>
        </p:txBody>
      </p:sp>
      <p:sp>
        <p:nvSpPr>
          <p:cNvPr id="6" name="Content Placeholder 5"/>
          <p:cNvSpPr>
            <a:spLocks noGrp="1"/>
          </p:cNvSpPr>
          <p:nvPr>
            <p:ph sz="quarter" idx="4"/>
          </p:nvPr>
        </p:nvSpPr>
        <p:spPr>
          <a:xfrm>
            <a:off x="4975398" y="2909102"/>
            <a:ext cx="3611880" cy="299639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9F5725E8-3A51-4547-80AB-426264D44C4D}" type="datetimeFigureOut">
              <a:rPr lang="ru-BY" smtClean="0"/>
              <a:t>10.02.2023</a:t>
            </a:fld>
            <a:endParaRPr lang="ru-BY"/>
          </a:p>
        </p:txBody>
      </p:sp>
      <p:sp>
        <p:nvSpPr>
          <p:cNvPr id="8" name="Footer Placeholder 7"/>
          <p:cNvSpPr>
            <a:spLocks noGrp="1"/>
          </p:cNvSpPr>
          <p:nvPr>
            <p:ph type="ftr" sz="quarter" idx="11"/>
          </p:nvPr>
        </p:nvSpPr>
        <p:spPr/>
        <p:txBody>
          <a:bodyPr/>
          <a:lstStyle/>
          <a:p>
            <a:endParaRPr lang="ru-BY"/>
          </a:p>
        </p:txBody>
      </p:sp>
      <p:sp>
        <p:nvSpPr>
          <p:cNvPr id="9" name="Slide Number Placeholder 8"/>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1193962240"/>
      </p:ext>
    </p:extLst>
  </p:cSld>
  <p:clrMapOvr>
    <a:masterClrMapping/>
  </p:clrMapOvr>
  <p:extLst>
    <p:ext uri="{DCECCB84-F9BA-43D5-87BE-67443E8EF086}">
      <p15:sldGuideLst xmlns:p15="http://schemas.microsoft.com/office/powerpoint/2012/main"/>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9F5725E8-3A51-4547-80AB-426264D44C4D}" type="datetimeFigureOut">
              <a:rPr lang="ru-BY" smtClean="0"/>
              <a:t>10.02.2023</a:t>
            </a:fld>
            <a:endParaRPr lang="ru-BY"/>
          </a:p>
        </p:txBody>
      </p:sp>
      <p:sp>
        <p:nvSpPr>
          <p:cNvPr id="4" name="Footer Placeholder 3"/>
          <p:cNvSpPr>
            <a:spLocks noGrp="1"/>
          </p:cNvSpPr>
          <p:nvPr>
            <p:ph type="ftr" sz="quarter" idx="11"/>
          </p:nvPr>
        </p:nvSpPr>
        <p:spPr/>
        <p:txBody>
          <a:bodyPr/>
          <a:lstStyle/>
          <a:p>
            <a:endParaRPr lang="ru-BY"/>
          </a:p>
        </p:txBody>
      </p:sp>
      <p:sp>
        <p:nvSpPr>
          <p:cNvPr id="5" name="Slide Number Placeholder 4"/>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1138523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F5725E8-3A51-4547-80AB-426264D44C4D}" type="datetimeFigureOut">
              <a:rPr lang="ru-BY" smtClean="0"/>
              <a:t>10.02.2023</a:t>
            </a:fld>
            <a:endParaRPr lang="ru-BY"/>
          </a:p>
        </p:txBody>
      </p:sp>
      <p:sp>
        <p:nvSpPr>
          <p:cNvPr id="3" name="Footer Placeholder 2"/>
          <p:cNvSpPr>
            <a:spLocks noGrp="1"/>
          </p:cNvSpPr>
          <p:nvPr>
            <p:ph type="ftr" sz="quarter" idx="11"/>
          </p:nvPr>
        </p:nvSpPr>
        <p:spPr/>
        <p:txBody>
          <a:bodyPr/>
          <a:lstStyle/>
          <a:p>
            <a:endParaRPr lang="ru-BY"/>
          </a:p>
        </p:txBody>
      </p:sp>
      <p:sp>
        <p:nvSpPr>
          <p:cNvPr id="4" name="Slide Number Placeholder 3"/>
          <p:cNvSpPr>
            <a:spLocks noGrp="1"/>
          </p:cNvSpPr>
          <p:nvPr>
            <p:ph type="sldNum" sz="quarter" idx="12"/>
          </p:nvPr>
        </p:nvSpPr>
        <p:spPr/>
        <p:txBody>
          <a:bodyPr/>
          <a:lstStyle/>
          <a:p>
            <a:fld id="{96B2D937-46E0-4DDC-AACC-8CC6F5E969AC}" type="slidenum">
              <a:rPr lang="ru-BY" smtClean="0"/>
              <a:t>‹#›</a:t>
            </a:fld>
            <a:endParaRPr lang="ru-BY"/>
          </a:p>
        </p:txBody>
      </p:sp>
    </p:spTree>
    <p:extLst>
      <p:ext uri="{BB962C8B-B14F-4D97-AF65-F5344CB8AC3E}">
        <p14:creationId xmlns:p14="http://schemas.microsoft.com/office/powerpoint/2010/main" val="373417814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Объект с подписью">
    <p:spTree>
      <p:nvGrpSpPr>
        <p:cNvPr id="1" name=""/>
        <p:cNvGrpSpPr/>
        <p:nvPr/>
      </p:nvGrpSpPr>
      <p:grpSpPr>
        <a:xfrm>
          <a:off x="0" y="0"/>
          <a:ext cx="0" cy="0"/>
          <a:chOff x="0" y="0"/>
          <a:chExt cx="0" cy="0"/>
        </a:xfrm>
      </p:grpSpPr>
      <p:sp>
        <p:nvSpPr>
          <p:cNvPr id="17"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2" name="Title 1"/>
          <p:cNvSpPr>
            <a:spLocks noGrp="1"/>
          </p:cNvSpPr>
          <p:nvPr>
            <p:ph type="title"/>
          </p:nvPr>
        </p:nvSpPr>
        <p:spPr>
          <a:xfrm>
            <a:off x="6253414" y="457200"/>
            <a:ext cx="2319086" cy="1196671"/>
          </a:xfrm>
        </p:spPr>
        <p:txBody>
          <a:bodyPr anchor="b">
            <a:normAutofit/>
          </a:bodyPr>
          <a:lstStyle>
            <a:lvl1pPr>
              <a:lnSpc>
                <a:spcPct val="100000"/>
              </a:lnSpc>
              <a:defRPr sz="1800" b="1" i="0" cap="all" spc="225" baseline="0">
                <a:solidFill>
                  <a:schemeClr val="accent1"/>
                </a:solidFill>
                <a:latin typeface="+mn-lt"/>
              </a:defRPr>
            </a:lvl1pPr>
          </a:lstStyle>
          <a:p>
            <a:r>
              <a:rPr lang="ru-RU"/>
              <a:t>Образец заголовка</a:t>
            </a:r>
            <a:endParaRPr lang="en-US" dirty="0"/>
          </a:p>
        </p:txBody>
      </p:sp>
      <p:sp>
        <p:nvSpPr>
          <p:cNvPr id="3" name="Content Placeholder 2"/>
          <p:cNvSpPr>
            <a:spLocks noGrp="1"/>
          </p:cNvSpPr>
          <p:nvPr>
            <p:ph idx="1"/>
          </p:nvPr>
        </p:nvSpPr>
        <p:spPr>
          <a:xfrm>
            <a:off x="573788" y="920377"/>
            <a:ext cx="4618814" cy="4985124"/>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6253414" y="1741336"/>
            <a:ext cx="2319086"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3789" y="6375679"/>
            <a:ext cx="925016" cy="348462"/>
          </a:xfrm>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68261" y="6375679"/>
            <a:ext cx="924342" cy="345796"/>
          </a:xfrm>
        </p:spPr>
        <p:txBody>
          <a:bodyPr/>
          <a:lstStyle/>
          <a:p>
            <a:fld id="{96B2D937-46E0-4DDC-AACC-8CC6F5E969AC}" type="slidenum">
              <a:rPr lang="ru-BY" smtClean="0"/>
              <a:t>‹#›</a:t>
            </a:fld>
            <a:endParaRPr lang="ru-BY"/>
          </a:p>
        </p:txBody>
      </p:sp>
      <p:sp>
        <p:nvSpPr>
          <p:cNvPr id="8" name="Rectangle 7"/>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Rectangle 10"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468818790"/>
      </p:ext>
    </p:extLst>
  </p:cSld>
  <p:clrMapOvr>
    <a:masterClrMapping/>
  </p:clrMapOvr>
  <p:extLst>
    <p:ext uri="{DCECCB84-F9BA-43D5-87BE-67443E8EF086}">
      <p15:sldGuideLst xmlns:p15="http://schemas.microsoft.com/office/powerpoint/2012/main">
        <p15:guide id="1" orient="horz" pos="696">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Рисунок с подписью">
    <p:spTree>
      <p:nvGrpSpPr>
        <p:cNvPr id="1" name=""/>
        <p:cNvGrpSpPr/>
        <p:nvPr/>
      </p:nvGrpSpPr>
      <p:grpSpPr>
        <a:xfrm>
          <a:off x="0" y="0"/>
          <a:ext cx="0" cy="0"/>
          <a:chOff x="0" y="0"/>
          <a:chExt cx="0" cy="0"/>
        </a:xfrm>
      </p:grpSpPr>
      <p:sp>
        <p:nvSpPr>
          <p:cNvPr id="3" name="Picture Placeholder 2"/>
          <p:cNvSpPr>
            <a:spLocks noGrp="1" noChangeAspect="1"/>
          </p:cNvSpPr>
          <p:nvPr>
            <p:ph type="pic" idx="1"/>
          </p:nvPr>
        </p:nvSpPr>
        <p:spPr>
          <a:xfrm>
            <a:off x="212598" y="1"/>
            <a:ext cx="5516689" cy="6857999"/>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ru-RU"/>
              <a:t>Вставка рисунка</a:t>
            </a:r>
            <a:endParaRPr lang="en-US" dirty="0"/>
          </a:p>
        </p:txBody>
      </p:sp>
      <p:sp>
        <p:nvSpPr>
          <p:cNvPr id="11" name="Freeform 11" title="right scallop background shape"/>
          <p:cNvSpPr/>
          <p:nvPr/>
        </p:nvSpPr>
        <p:spPr bwMode="auto">
          <a:xfrm>
            <a:off x="5542359" y="0"/>
            <a:ext cx="3601641" cy="6858000"/>
          </a:xfrm>
          <a:custGeom>
            <a:avLst/>
            <a:gdLst/>
            <a:ahLst/>
            <a:cxnLst/>
            <a:rect l="0" t="0" r="r" b="b"/>
            <a:pathLst>
              <a:path w="3025" h="4320">
                <a:moveTo>
                  <a:pt x="0" y="0"/>
                </a:moveTo>
                <a:lnTo>
                  <a:pt x="3025" y="0"/>
                </a:lnTo>
                <a:lnTo>
                  <a:pt x="3025" y="4320"/>
                </a:lnTo>
                <a:lnTo>
                  <a:pt x="0" y="4320"/>
                </a:lnTo>
                <a:lnTo>
                  <a:pt x="3" y="4278"/>
                </a:lnTo>
                <a:lnTo>
                  <a:pt x="8" y="4243"/>
                </a:lnTo>
                <a:lnTo>
                  <a:pt x="14" y="4210"/>
                </a:lnTo>
                <a:lnTo>
                  <a:pt x="24" y="4183"/>
                </a:lnTo>
                <a:lnTo>
                  <a:pt x="34" y="4156"/>
                </a:lnTo>
                <a:lnTo>
                  <a:pt x="46" y="4133"/>
                </a:lnTo>
                <a:lnTo>
                  <a:pt x="58" y="4109"/>
                </a:lnTo>
                <a:lnTo>
                  <a:pt x="69" y="4087"/>
                </a:lnTo>
                <a:lnTo>
                  <a:pt x="80" y="4062"/>
                </a:lnTo>
                <a:lnTo>
                  <a:pt x="90" y="4036"/>
                </a:lnTo>
                <a:lnTo>
                  <a:pt x="99" y="4007"/>
                </a:lnTo>
                <a:lnTo>
                  <a:pt x="106" y="3976"/>
                </a:lnTo>
                <a:lnTo>
                  <a:pt x="111" y="3938"/>
                </a:lnTo>
                <a:lnTo>
                  <a:pt x="113" y="3895"/>
                </a:lnTo>
                <a:lnTo>
                  <a:pt x="111" y="3851"/>
                </a:lnTo>
                <a:lnTo>
                  <a:pt x="106" y="3815"/>
                </a:lnTo>
                <a:lnTo>
                  <a:pt x="99" y="3782"/>
                </a:lnTo>
                <a:lnTo>
                  <a:pt x="90" y="3752"/>
                </a:lnTo>
                <a:lnTo>
                  <a:pt x="80" y="3726"/>
                </a:lnTo>
                <a:lnTo>
                  <a:pt x="68" y="3702"/>
                </a:lnTo>
                <a:lnTo>
                  <a:pt x="56" y="3679"/>
                </a:lnTo>
                <a:lnTo>
                  <a:pt x="44" y="3655"/>
                </a:lnTo>
                <a:lnTo>
                  <a:pt x="33" y="3630"/>
                </a:lnTo>
                <a:lnTo>
                  <a:pt x="22" y="3604"/>
                </a:lnTo>
                <a:lnTo>
                  <a:pt x="13" y="3575"/>
                </a:lnTo>
                <a:lnTo>
                  <a:pt x="7" y="3542"/>
                </a:lnTo>
                <a:lnTo>
                  <a:pt x="1" y="3504"/>
                </a:lnTo>
                <a:lnTo>
                  <a:pt x="0" y="3461"/>
                </a:lnTo>
                <a:lnTo>
                  <a:pt x="1" y="3418"/>
                </a:lnTo>
                <a:lnTo>
                  <a:pt x="7" y="3380"/>
                </a:lnTo>
                <a:lnTo>
                  <a:pt x="13" y="3347"/>
                </a:lnTo>
                <a:lnTo>
                  <a:pt x="22" y="3319"/>
                </a:lnTo>
                <a:lnTo>
                  <a:pt x="33" y="3292"/>
                </a:lnTo>
                <a:lnTo>
                  <a:pt x="44" y="3267"/>
                </a:lnTo>
                <a:lnTo>
                  <a:pt x="56" y="3244"/>
                </a:lnTo>
                <a:lnTo>
                  <a:pt x="68" y="3222"/>
                </a:lnTo>
                <a:lnTo>
                  <a:pt x="80" y="3197"/>
                </a:lnTo>
                <a:lnTo>
                  <a:pt x="90" y="3171"/>
                </a:lnTo>
                <a:lnTo>
                  <a:pt x="99" y="3142"/>
                </a:lnTo>
                <a:lnTo>
                  <a:pt x="106" y="3109"/>
                </a:lnTo>
                <a:lnTo>
                  <a:pt x="111" y="3071"/>
                </a:lnTo>
                <a:lnTo>
                  <a:pt x="113" y="3028"/>
                </a:lnTo>
                <a:lnTo>
                  <a:pt x="111" y="2985"/>
                </a:lnTo>
                <a:lnTo>
                  <a:pt x="106" y="2947"/>
                </a:lnTo>
                <a:lnTo>
                  <a:pt x="99" y="2914"/>
                </a:lnTo>
                <a:lnTo>
                  <a:pt x="90" y="2885"/>
                </a:lnTo>
                <a:lnTo>
                  <a:pt x="80" y="2858"/>
                </a:lnTo>
                <a:lnTo>
                  <a:pt x="68" y="2834"/>
                </a:lnTo>
                <a:lnTo>
                  <a:pt x="44" y="2787"/>
                </a:lnTo>
                <a:lnTo>
                  <a:pt x="33" y="2763"/>
                </a:lnTo>
                <a:lnTo>
                  <a:pt x="22" y="2736"/>
                </a:lnTo>
                <a:lnTo>
                  <a:pt x="13" y="2707"/>
                </a:lnTo>
                <a:lnTo>
                  <a:pt x="7" y="2674"/>
                </a:lnTo>
                <a:lnTo>
                  <a:pt x="1" y="2637"/>
                </a:lnTo>
                <a:lnTo>
                  <a:pt x="0" y="2593"/>
                </a:lnTo>
                <a:lnTo>
                  <a:pt x="1" y="2550"/>
                </a:lnTo>
                <a:lnTo>
                  <a:pt x="7" y="2512"/>
                </a:lnTo>
                <a:lnTo>
                  <a:pt x="13" y="2479"/>
                </a:lnTo>
                <a:lnTo>
                  <a:pt x="22" y="2451"/>
                </a:lnTo>
                <a:lnTo>
                  <a:pt x="33" y="2424"/>
                </a:lnTo>
                <a:lnTo>
                  <a:pt x="44" y="2401"/>
                </a:lnTo>
                <a:lnTo>
                  <a:pt x="68" y="2354"/>
                </a:lnTo>
                <a:lnTo>
                  <a:pt x="80" y="2329"/>
                </a:lnTo>
                <a:lnTo>
                  <a:pt x="90" y="2303"/>
                </a:lnTo>
                <a:lnTo>
                  <a:pt x="99" y="2274"/>
                </a:lnTo>
                <a:lnTo>
                  <a:pt x="106" y="2241"/>
                </a:lnTo>
                <a:lnTo>
                  <a:pt x="111" y="2203"/>
                </a:lnTo>
                <a:lnTo>
                  <a:pt x="113" y="2159"/>
                </a:lnTo>
                <a:lnTo>
                  <a:pt x="111" y="2117"/>
                </a:lnTo>
                <a:lnTo>
                  <a:pt x="106" y="2079"/>
                </a:lnTo>
                <a:lnTo>
                  <a:pt x="99" y="2046"/>
                </a:lnTo>
                <a:lnTo>
                  <a:pt x="90" y="2017"/>
                </a:lnTo>
                <a:lnTo>
                  <a:pt x="80" y="1991"/>
                </a:lnTo>
                <a:lnTo>
                  <a:pt x="68" y="1966"/>
                </a:lnTo>
                <a:lnTo>
                  <a:pt x="56" y="1943"/>
                </a:lnTo>
                <a:lnTo>
                  <a:pt x="44" y="1919"/>
                </a:lnTo>
                <a:lnTo>
                  <a:pt x="33" y="1896"/>
                </a:lnTo>
                <a:lnTo>
                  <a:pt x="22" y="1869"/>
                </a:lnTo>
                <a:lnTo>
                  <a:pt x="13" y="1841"/>
                </a:lnTo>
                <a:lnTo>
                  <a:pt x="7" y="1807"/>
                </a:lnTo>
                <a:lnTo>
                  <a:pt x="1" y="1770"/>
                </a:lnTo>
                <a:lnTo>
                  <a:pt x="0" y="1727"/>
                </a:lnTo>
                <a:lnTo>
                  <a:pt x="1" y="1683"/>
                </a:lnTo>
                <a:lnTo>
                  <a:pt x="7" y="1646"/>
                </a:lnTo>
                <a:lnTo>
                  <a:pt x="13" y="1613"/>
                </a:lnTo>
                <a:lnTo>
                  <a:pt x="22" y="1583"/>
                </a:lnTo>
                <a:lnTo>
                  <a:pt x="33" y="1557"/>
                </a:lnTo>
                <a:lnTo>
                  <a:pt x="44" y="1533"/>
                </a:lnTo>
                <a:lnTo>
                  <a:pt x="56" y="1509"/>
                </a:lnTo>
                <a:lnTo>
                  <a:pt x="68" y="1486"/>
                </a:lnTo>
                <a:lnTo>
                  <a:pt x="80" y="1461"/>
                </a:lnTo>
                <a:lnTo>
                  <a:pt x="90" y="1435"/>
                </a:lnTo>
                <a:lnTo>
                  <a:pt x="99" y="1406"/>
                </a:lnTo>
                <a:lnTo>
                  <a:pt x="106" y="1373"/>
                </a:lnTo>
                <a:lnTo>
                  <a:pt x="111" y="1335"/>
                </a:lnTo>
                <a:lnTo>
                  <a:pt x="113" y="1292"/>
                </a:lnTo>
                <a:lnTo>
                  <a:pt x="111" y="1249"/>
                </a:lnTo>
                <a:lnTo>
                  <a:pt x="106" y="1211"/>
                </a:lnTo>
                <a:lnTo>
                  <a:pt x="99" y="1178"/>
                </a:lnTo>
                <a:lnTo>
                  <a:pt x="90" y="1149"/>
                </a:lnTo>
                <a:lnTo>
                  <a:pt x="80" y="1123"/>
                </a:lnTo>
                <a:lnTo>
                  <a:pt x="68" y="1098"/>
                </a:lnTo>
                <a:lnTo>
                  <a:pt x="56" y="1076"/>
                </a:lnTo>
                <a:lnTo>
                  <a:pt x="44" y="1053"/>
                </a:lnTo>
                <a:lnTo>
                  <a:pt x="33" y="1028"/>
                </a:lnTo>
                <a:lnTo>
                  <a:pt x="22" y="1001"/>
                </a:lnTo>
                <a:lnTo>
                  <a:pt x="13" y="973"/>
                </a:lnTo>
                <a:lnTo>
                  <a:pt x="7" y="940"/>
                </a:lnTo>
                <a:lnTo>
                  <a:pt x="1" y="902"/>
                </a:lnTo>
                <a:lnTo>
                  <a:pt x="0" y="859"/>
                </a:lnTo>
                <a:lnTo>
                  <a:pt x="1" y="816"/>
                </a:lnTo>
                <a:lnTo>
                  <a:pt x="7" y="778"/>
                </a:lnTo>
                <a:lnTo>
                  <a:pt x="13" y="745"/>
                </a:lnTo>
                <a:lnTo>
                  <a:pt x="22" y="716"/>
                </a:lnTo>
                <a:lnTo>
                  <a:pt x="33" y="690"/>
                </a:lnTo>
                <a:lnTo>
                  <a:pt x="44" y="665"/>
                </a:lnTo>
                <a:lnTo>
                  <a:pt x="56" y="641"/>
                </a:lnTo>
                <a:lnTo>
                  <a:pt x="68" y="618"/>
                </a:lnTo>
                <a:lnTo>
                  <a:pt x="80" y="594"/>
                </a:lnTo>
                <a:lnTo>
                  <a:pt x="90" y="568"/>
                </a:lnTo>
                <a:lnTo>
                  <a:pt x="99" y="538"/>
                </a:lnTo>
                <a:lnTo>
                  <a:pt x="106" y="505"/>
                </a:lnTo>
                <a:lnTo>
                  <a:pt x="111" y="469"/>
                </a:lnTo>
                <a:lnTo>
                  <a:pt x="113" y="424"/>
                </a:lnTo>
                <a:lnTo>
                  <a:pt x="111" y="382"/>
                </a:lnTo>
                <a:lnTo>
                  <a:pt x="106" y="344"/>
                </a:lnTo>
                <a:lnTo>
                  <a:pt x="99" y="313"/>
                </a:lnTo>
                <a:lnTo>
                  <a:pt x="90" y="284"/>
                </a:lnTo>
                <a:lnTo>
                  <a:pt x="80" y="258"/>
                </a:lnTo>
                <a:lnTo>
                  <a:pt x="69" y="233"/>
                </a:lnTo>
                <a:lnTo>
                  <a:pt x="58" y="211"/>
                </a:lnTo>
                <a:lnTo>
                  <a:pt x="46" y="187"/>
                </a:lnTo>
                <a:lnTo>
                  <a:pt x="34" y="164"/>
                </a:lnTo>
                <a:lnTo>
                  <a:pt x="24" y="137"/>
                </a:lnTo>
                <a:lnTo>
                  <a:pt x="14" y="110"/>
                </a:lnTo>
                <a:lnTo>
                  <a:pt x="8" y="77"/>
                </a:lnTo>
                <a:lnTo>
                  <a:pt x="3" y="42"/>
                </a:lnTo>
                <a:lnTo>
                  <a:pt x="0" y="0"/>
                </a:lnTo>
                <a:close/>
              </a:path>
            </a:pathLst>
          </a:custGeom>
          <a:solidFill>
            <a:schemeClr val="tx2"/>
          </a:solidFill>
          <a:ln w="0">
            <a:noFill/>
            <a:prstDash val="solid"/>
            <a:round/>
            <a:headEnd/>
            <a:tailEnd/>
          </a:ln>
        </p:spPr>
      </p:sp>
      <p:sp>
        <p:nvSpPr>
          <p:cNvPr id="12" name="Rectangle 11"/>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6253413" y="457200"/>
            <a:ext cx="2319088" cy="1196670"/>
          </a:xfrm>
        </p:spPr>
        <p:txBody>
          <a:bodyPr anchor="b">
            <a:normAutofit/>
          </a:bodyPr>
          <a:lstStyle>
            <a:lvl1pPr>
              <a:lnSpc>
                <a:spcPct val="100000"/>
              </a:lnSpc>
              <a:defRPr sz="1800" b="1" i="0" spc="225" baseline="0">
                <a:solidFill>
                  <a:schemeClr val="accent1"/>
                </a:solidFill>
                <a:latin typeface="+mn-lt"/>
              </a:defRPr>
            </a:lvl1pPr>
          </a:lstStyle>
          <a:p>
            <a:r>
              <a:rPr lang="ru-RU"/>
              <a:t>Образец заголовка</a:t>
            </a:r>
            <a:endParaRPr lang="en-US" dirty="0"/>
          </a:p>
        </p:txBody>
      </p:sp>
      <p:sp>
        <p:nvSpPr>
          <p:cNvPr id="4" name="Text Placeholder 3"/>
          <p:cNvSpPr>
            <a:spLocks noGrp="1"/>
          </p:cNvSpPr>
          <p:nvPr>
            <p:ph type="body" sz="half" idx="2"/>
          </p:nvPr>
        </p:nvSpPr>
        <p:spPr>
          <a:xfrm>
            <a:off x="6253413" y="1741336"/>
            <a:ext cx="2319088" cy="4164164"/>
          </a:xfrm>
        </p:spPr>
        <p:txBody>
          <a:bodyPr>
            <a:normAutofit/>
          </a:bodyPr>
          <a:lstStyle>
            <a:lvl1pPr marL="0" indent="0">
              <a:lnSpc>
                <a:spcPct val="110000"/>
              </a:lnSpc>
              <a:spcBef>
                <a:spcPts val="1200"/>
              </a:spcBef>
              <a:buNone/>
              <a:defRPr sz="1400" baseline="0">
                <a:solidFill>
                  <a:schemeClr val="bg2"/>
                </a:solidFill>
              </a:defRPr>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ru-RU"/>
              <a:t>Образец текста</a:t>
            </a:r>
          </a:p>
        </p:txBody>
      </p:sp>
      <p:sp>
        <p:nvSpPr>
          <p:cNvPr id="5" name="Date Placeholder 4"/>
          <p:cNvSpPr>
            <a:spLocks noGrp="1"/>
          </p:cNvSpPr>
          <p:nvPr>
            <p:ph type="dt" sz="half" idx="10"/>
          </p:nvPr>
        </p:nvSpPr>
        <p:spPr>
          <a:xfrm>
            <a:off x="574463" y="6375679"/>
            <a:ext cx="924342" cy="348462"/>
          </a:xfrm>
        </p:spPr>
        <p:txBody>
          <a:bodyPr/>
          <a:lstStyle/>
          <a:p>
            <a:fld id="{9F5725E8-3A51-4547-80AB-426264D44C4D}" type="datetimeFigureOut">
              <a:rPr lang="ru-BY" smtClean="0"/>
              <a:t>10.02.2023</a:t>
            </a:fld>
            <a:endParaRPr lang="ru-BY"/>
          </a:p>
        </p:txBody>
      </p:sp>
      <p:sp>
        <p:nvSpPr>
          <p:cNvPr id="6" name="Footer Placeholder 5"/>
          <p:cNvSpPr>
            <a:spLocks noGrp="1"/>
          </p:cNvSpPr>
          <p:nvPr>
            <p:ph type="ftr" sz="quarter" idx="11"/>
          </p:nvPr>
        </p:nvSpPr>
        <p:spPr>
          <a:xfrm>
            <a:off x="1577716" y="6375679"/>
            <a:ext cx="2611634" cy="345796"/>
          </a:xfrm>
        </p:spPr>
        <p:txBody>
          <a:bodyPr/>
          <a:lstStyle/>
          <a:p>
            <a:endParaRPr lang="ru-BY"/>
          </a:p>
        </p:txBody>
      </p:sp>
      <p:sp>
        <p:nvSpPr>
          <p:cNvPr id="7" name="Slide Number Placeholder 6"/>
          <p:cNvSpPr>
            <a:spLocks noGrp="1"/>
          </p:cNvSpPr>
          <p:nvPr>
            <p:ph type="sldNum" sz="quarter" idx="12"/>
          </p:nvPr>
        </p:nvSpPr>
        <p:spPr>
          <a:xfrm>
            <a:off x="4256153" y="6375679"/>
            <a:ext cx="947460" cy="345796"/>
          </a:xfrm>
        </p:spPr>
        <p:txBody>
          <a:bodyPr/>
          <a:lstStyle/>
          <a:p>
            <a:fld id="{96B2D937-46E0-4DDC-AACC-8CC6F5E969AC}" type="slidenum">
              <a:rPr lang="ru-BY" smtClean="0"/>
              <a:t>‹#›</a:t>
            </a:fld>
            <a:endParaRPr lang="ru-BY"/>
          </a:p>
        </p:txBody>
      </p:sp>
      <p:sp>
        <p:nvSpPr>
          <p:cNvPr id="13" name="Rectangle 12" title="left edge border"/>
          <p:cNvSpPr/>
          <p:nvPr/>
        </p:nvSpPr>
        <p:spPr>
          <a:xfrm>
            <a:off x="0"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16513427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938758" y="382385"/>
            <a:ext cx="7633742" cy="1492132"/>
          </a:xfrm>
          <a:prstGeom prst="rect">
            <a:avLst/>
          </a:prstGeom>
        </p:spPr>
        <p:txBody>
          <a:bodyPr vert="horz" lIns="91440" tIns="45720" rIns="91440" bIns="45720" rtlCol="0" anchor="t">
            <a:normAutofit/>
          </a:bodyPr>
          <a:lstStyle/>
          <a:p>
            <a:r>
              <a:rPr lang="ru-RU"/>
              <a:t>Образец заголовка</a:t>
            </a:r>
            <a:endParaRPr lang="en-US" dirty="0"/>
          </a:p>
        </p:txBody>
      </p:sp>
      <p:sp>
        <p:nvSpPr>
          <p:cNvPr id="3" name="Text Placeholder 2"/>
          <p:cNvSpPr>
            <a:spLocks noGrp="1"/>
          </p:cNvSpPr>
          <p:nvPr>
            <p:ph type="body" idx="1"/>
          </p:nvPr>
        </p:nvSpPr>
        <p:spPr>
          <a:xfrm>
            <a:off x="938758" y="2286002"/>
            <a:ext cx="7633742" cy="3593591"/>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938758" y="6375679"/>
            <a:ext cx="1747292" cy="348462"/>
          </a:xfrm>
          <a:prstGeom prst="rect">
            <a:avLst/>
          </a:prstGeom>
        </p:spPr>
        <p:txBody>
          <a:bodyPr vert="horz" lIns="91440" tIns="45720" rIns="91440" bIns="45720" rtlCol="0" anchor="ctr"/>
          <a:lstStyle>
            <a:lvl1pPr algn="l">
              <a:defRPr sz="1000">
                <a:solidFill>
                  <a:schemeClr val="tx1">
                    <a:lumMod val="65000"/>
                    <a:lumOff val="35000"/>
                  </a:schemeClr>
                </a:solidFill>
              </a:defRPr>
            </a:lvl1pPr>
          </a:lstStyle>
          <a:p>
            <a:fld id="{9F5725E8-3A51-4547-80AB-426264D44C4D}" type="datetimeFigureOut">
              <a:rPr lang="ru-BY" smtClean="0"/>
              <a:t>10.02.2023</a:t>
            </a:fld>
            <a:endParaRPr lang="ru-BY"/>
          </a:p>
        </p:txBody>
      </p:sp>
      <p:sp>
        <p:nvSpPr>
          <p:cNvPr id="5" name="Footer Placeholder 4"/>
          <p:cNvSpPr>
            <a:spLocks noGrp="1"/>
          </p:cNvSpPr>
          <p:nvPr>
            <p:ph type="ftr" sz="quarter" idx="3"/>
          </p:nvPr>
        </p:nvSpPr>
        <p:spPr>
          <a:xfrm>
            <a:off x="3028950" y="6375679"/>
            <a:ext cx="3086100" cy="345796"/>
          </a:xfrm>
          <a:prstGeom prst="rect">
            <a:avLst/>
          </a:prstGeom>
        </p:spPr>
        <p:txBody>
          <a:bodyPr vert="horz" lIns="91440" tIns="45720" rIns="91440" bIns="45720" rtlCol="0" anchor="ctr"/>
          <a:lstStyle>
            <a:lvl1pPr algn="ctr">
              <a:defRPr sz="1000">
                <a:solidFill>
                  <a:schemeClr val="tx1">
                    <a:lumMod val="65000"/>
                    <a:lumOff val="35000"/>
                  </a:schemeClr>
                </a:solidFill>
              </a:defRPr>
            </a:lvl1pPr>
          </a:lstStyle>
          <a:p>
            <a:endParaRPr lang="ru-BY"/>
          </a:p>
        </p:txBody>
      </p:sp>
      <p:sp>
        <p:nvSpPr>
          <p:cNvPr id="6" name="Slide Number Placeholder 5"/>
          <p:cNvSpPr>
            <a:spLocks noGrp="1"/>
          </p:cNvSpPr>
          <p:nvPr>
            <p:ph type="sldNum" sz="quarter" idx="4"/>
          </p:nvPr>
        </p:nvSpPr>
        <p:spPr>
          <a:xfrm>
            <a:off x="6457951" y="6375679"/>
            <a:ext cx="2114549" cy="345796"/>
          </a:xfrm>
          <a:prstGeom prst="rect">
            <a:avLst/>
          </a:prstGeom>
        </p:spPr>
        <p:txBody>
          <a:bodyPr vert="horz" lIns="91440" tIns="45720" rIns="91440" bIns="45720" rtlCol="0" anchor="ctr"/>
          <a:lstStyle>
            <a:lvl1pPr algn="r">
              <a:defRPr sz="1000">
                <a:solidFill>
                  <a:schemeClr val="tx1">
                    <a:lumMod val="65000"/>
                    <a:lumOff val="35000"/>
                  </a:schemeClr>
                </a:solidFill>
              </a:defRPr>
            </a:lvl1pPr>
          </a:lstStyle>
          <a:p>
            <a:fld id="{96B2D937-46E0-4DDC-AACC-8CC6F5E969AC}" type="slidenum">
              <a:rPr lang="ru-BY" smtClean="0"/>
              <a:t>‹#›</a:t>
            </a:fld>
            <a:endParaRPr lang="ru-BY"/>
          </a:p>
        </p:txBody>
      </p:sp>
      <p:sp>
        <p:nvSpPr>
          <p:cNvPr id="12" name="Rectangle 11"/>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title="right edge border"/>
          <p:cNvSpPr/>
          <p:nvPr/>
        </p:nvSpPr>
        <p:spPr>
          <a:xfrm>
            <a:off x="8931402" y="0"/>
            <a:ext cx="21259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Freeform 5"/>
          <p:cNvSpPr/>
          <p:nvPr/>
        </p:nvSpPr>
        <p:spPr bwMode="auto">
          <a:xfrm>
            <a:off x="1" y="0"/>
            <a:ext cx="679090" cy="6858000"/>
          </a:xfrm>
          <a:custGeom>
            <a:avLst/>
            <a:gdLst/>
            <a:ahLst/>
            <a:cxnLst/>
            <a:rect l="0" t="0" r="r" b="b"/>
            <a:pathLst>
              <a:path w="211" h="2160">
                <a:moveTo>
                  <a:pt x="155" y="1728"/>
                </a:moveTo>
                <a:cubicBezTo>
                  <a:pt x="155" y="1620"/>
                  <a:pt x="211" y="1620"/>
                  <a:pt x="211" y="1512"/>
                </a:cubicBezTo>
                <a:cubicBezTo>
                  <a:pt x="211" y="1404"/>
                  <a:pt x="155" y="1404"/>
                  <a:pt x="155" y="1296"/>
                </a:cubicBezTo>
                <a:cubicBezTo>
                  <a:pt x="155" y="1188"/>
                  <a:pt x="211" y="1188"/>
                  <a:pt x="211" y="1080"/>
                </a:cubicBezTo>
                <a:cubicBezTo>
                  <a:pt x="211" y="972"/>
                  <a:pt x="155" y="972"/>
                  <a:pt x="155" y="864"/>
                </a:cubicBezTo>
                <a:cubicBezTo>
                  <a:pt x="155" y="756"/>
                  <a:pt x="211" y="756"/>
                  <a:pt x="211" y="648"/>
                </a:cubicBezTo>
                <a:cubicBezTo>
                  <a:pt x="211" y="540"/>
                  <a:pt x="155" y="540"/>
                  <a:pt x="155" y="432"/>
                </a:cubicBezTo>
                <a:cubicBezTo>
                  <a:pt x="155" y="324"/>
                  <a:pt x="211" y="324"/>
                  <a:pt x="211" y="216"/>
                </a:cubicBezTo>
                <a:cubicBezTo>
                  <a:pt x="211" y="108"/>
                  <a:pt x="155" y="108"/>
                  <a:pt x="155" y="0"/>
                </a:cubicBezTo>
                <a:cubicBezTo>
                  <a:pt x="0" y="0"/>
                  <a:pt x="0" y="0"/>
                  <a:pt x="0" y="0"/>
                </a:cubicBezTo>
                <a:cubicBezTo>
                  <a:pt x="0" y="2160"/>
                  <a:pt x="0" y="2160"/>
                  <a:pt x="0" y="2160"/>
                </a:cubicBezTo>
                <a:cubicBezTo>
                  <a:pt x="155" y="2160"/>
                  <a:pt x="155" y="2160"/>
                  <a:pt x="155" y="2160"/>
                </a:cubicBezTo>
                <a:cubicBezTo>
                  <a:pt x="155" y="2052"/>
                  <a:pt x="211" y="2052"/>
                  <a:pt x="211" y="1944"/>
                </a:cubicBezTo>
                <a:cubicBezTo>
                  <a:pt x="211" y="1836"/>
                  <a:pt x="155" y="1836"/>
                  <a:pt x="155" y="1728"/>
                </a:cubicBezTo>
                <a:close/>
              </a:path>
            </a:pathLst>
          </a:custGeom>
          <a:solidFill>
            <a:schemeClr val="tx2"/>
          </a:solidFill>
          <a:ln>
            <a:noFill/>
          </a:ln>
        </p:spPr>
      </p:sp>
    </p:spTree>
    <p:extLst>
      <p:ext uri="{BB962C8B-B14F-4D97-AF65-F5344CB8AC3E}">
        <p14:creationId xmlns:p14="http://schemas.microsoft.com/office/powerpoint/2010/main" val="4029751565"/>
      </p:ext>
    </p:extLst>
  </p:cSld>
  <p:clrMap bg1="lt1" tx1="dk1" bg2="lt2" tx2="dk2" accent1="accent1" accent2="accent2" accent3="accent3" accent4="accent4" accent5="accent5" accent6="accent6" hlink="hlink" folHlink="folHlink"/>
  <p:sldLayoutIdLst>
    <p:sldLayoutId id="2147484083" r:id="rId1"/>
    <p:sldLayoutId id="2147484084" r:id="rId2"/>
    <p:sldLayoutId id="2147484085" r:id="rId3"/>
    <p:sldLayoutId id="2147484086" r:id="rId4"/>
    <p:sldLayoutId id="2147484087" r:id="rId5"/>
    <p:sldLayoutId id="2147484088" r:id="rId6"/>
    <p:sldLayoutId id="2147484089" r:id="rId7"/>
    <p:sldLayoutId id="2147484090" r:id="rId8"/>
    <p:sldLayoutId id="2147484091" r:id="rId9"/>
    <p:sldLayoutId id="2147484092" r:id="rId10"/>
    <p:sldLayoutId id="2147484093" r:id="rId11"/>
  </p:sldLayoutIdLst>
  <p:txStyles>
    <p:titleStyle>
      <a:lvl1pPr algn="l" defTabSz="685800" rtl="0" eaLnBrk="1" latinLnBrk="0" hangingPunct="1">
        <a:lnSpc>
          <a:spcPct val="90000"/>
        </a:lnSpc>
        <a:spcBef>
          <a:spcPct val="0"/>
        </a:spcBef>
        <a:buNone/>
        <a:defRPr sz="5100" kern="1200" cap="all" spc="150" baseline="0">
          <a:solidFill>
            <a:schemeClr val="tx2"/>
          </a:solidFill>
          <a:latin typeface="+mj-lt"/>
          <a:ea typeface="+mj-ea"/>
          <a:cs typeface="+mj-cs"/>
        </a:defRPr>
      </a:lvl1pPr>
    </p:titleStyle>
    <p:bodyStyle>
      <a:lvl1pPr marL="228600" indent="-228600" algn="l" defTabSz="685800" rtl="0" eaLnBrk="1" latinLnBrk="0" hangingPunct="1">
        <a:lnSpc>
          <a:spcPct val="110000"/>
        </a:lnSpc>
        <a:spcBef>
          <a:spcPts val="700"/>
        </a:spcBef>
        <a:buClr>
          <a:schemeClr val="tx2"/>
        </a:buClr>
        <a:buFont typeface="Arial" panose="020B0604020202020204" pitchFamily="34" charset="0"/>
        <a:buChar char="•"/>
        <a:defRPr sz="2000" kern="1200">
          <a:solidFill>
            <a:schemeClr val="tx1">
              <a:lumMod val="65000"/>
              <a:lumOff val="35000"/>
            </a:schemeClr>
          </a:solidFill>
          <a:latin typeface="+mn-lt"/>
          <a:ea typeface="+mn-ea"/>
          <a:cs typeface="+mn-cs"/>
        </a:defRPr>
      </a:lvl1pPr>
      <a:lvl2pPr marL="685800" indent="-228600" algn="l" defTabSz="685800" rtl="0" eaLnBrk="1" latinLnBrk="0" hangingPunct="1">
        <a:lnSpc>
          <a:spcPct val="110000"/>
        </a:lnSpc>
        <a:spcBef>
          <a:spcPts val="700"/>
        </a:spcBef>
        <a:buClr>
          <a:schemeClr val="tx2"/>
        </a:buClr>
        <a:buFont typeface="Gill Sans MT" panose="020B0502020104020203" pitchFamily="34" charset="0"/>
        <a:buChar char="–"/>
        <a:defRPr sz="1800" kern="1200">
          <a:solidFill>
            <a:schemeClr val="tx1">
              <a:lumMod val="65000"/>
              <a:lumOff val="35000"/>
            </a:schemeClr>
          </a:solidFill>
          <a:latin typeface="+mn-lt"/>
          <a:ea typeface="+mn-ea"/>
          <a:cs typeface="+mn-cs"/>
        </a:defRPr>
      </a:lvl2pPr>
      <a:lvl3pPr marL="1143000" indent="-228600" algn="l" defTabSz="685800" rtl="0" eaLnBrk="1" latinLnBrk="0" hangingPunct="1">
        <a:lnSpc>
          <a:spcPct val="110000"/>
        </a:lnSpc>
        <a:spcBef>
          <a:spcPts val="700"/>
        </a:spcBef>
        <a:buClr>
          <a:schemeClr val="tx2"/>
        </a:buClr>
        <a:buFont typeface="Arial" panose="020B0604020202020204" pitchFamily="34" charset="0"/>
        <a:buChar char="•"/>
        <a:defRPr sz="1600" kern="1200">
          <a:solidFill>
            <a:schemeClr val="tx1">
              <a:lumMod val="65000"/>
              <a:lumOff val="35000"/>
            </a:schemeClr>
          </a:solidFill>
          <a:latin typeface="+mn-lt"/>
          <a:ea typeface="+mn-ea"/>
          <a:cs typeface="+mn-cs"/>
        </a:defRPr>
      </a:lvl3pPr>
      <a:lvl4pPr marL="16002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4pPr>
      <a:lvl5pPr marL="20574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5pPr>
      <a:lvl6pPr marL="25146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a:solidFill>
            <a:schemeClr val="tx1">
              <a:lumMod val="65000"/>
              <a:lumOff val="35000"/>
            </a:schemeClr>
          </a:solidFill>
          <a:latin typeface="+mn-lt"/>
          <a:ea typeface="+mn-ea"/>
          <a:cs typeface="+mn-cs"/>
        </a:defRPr>
      </a:lvl6pPr>
      <a:lvl7pPr marL="29718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a:solidFill>
            <a:schemeClr val="tx1">
              <a:lumMod val="65000"/>
              <a:lumOff val="35000"/>
            </a:schemeClr>
          </a:solidFill>
          <a:latin typeface="+mn-lt"/>
          <a:ea typeface="+mn-ea"/>
          <a:cs typeface="+mn-cs"/>
        </a:defRPr>
      </a:lvl7pPr>
      <a:lvl8pPr marL="3429000" indent="-228600" algn="l" defTabSz="685800" rtl="0" eaLnBrk="1" latinLnBrk="0" hangingPunct="1">
        <a:lnSpc>
          <a:spcPct val="110000"/>
        </a:lnSpc>
        <a:spcBef>
          <a:spcPts val="700"/>
        </a:spcBef>
        <a:buClr>
          <a:schemeClr val="tx2"/>
        </a:buClr>
        <a:buFont typeface="Gill Sans MT" panose="020B0502020104020203" pitchFamily="34" charset="0"/>
        <a:buChar char="–"/>
        <a:defRPr sz="1400" kern="1200" baseline="0">
          <a:solidFill>
            <a:schemeClr val="tx1">
              <a:lumMod val="65000"/>
              <a:lumOff val="35000"/>
            </a:schemeClr>
          </a:solidFill>
          <a:latin typeface="+mn-lt"/>
          <a:ea typeface="+mn-ea"/>
          <a:cs typeface="+mn-cs"/>
        </a:defRPr>
      </a:lvl8pPr>
      <a:lvl9pPr marL="3886200" indent="-228600" algn="l" defTabSz="685800" rtl="0" eaLnBrk="1" latinLnBrk="0" hangingPunct="1">
        <a:lnSpc>
          <a:spcPct val="110000"/>
        </a:lnSpc>
        <a:spcBef>
          <a:spcPts val="700"/>
        </a:spcBef>
        <a:buClr>
          <a:schemeClr val="tx2"/>
        </a:buClr>
        <a:buFont typeface="Arial" panose="020B0604020202020204" pitchFamily="34" charset="0"/>
        <a:buChar char="•"/>
        <a:defRPr sz="1400" kern="1200" baseline="0">
          <a:solidFill>
            <a:schemeClr val="tx1">
              <a:lumMod val="65000"/>
              <a:lumOff val="35000"/>
            </a:schemeClr>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792">
          <p15:clr>
            <a:srgbClr val="F26B43"/>
          </p15:clr>
        </p15:guide>
        <p15:guide id="2" pos="7200">
          <p15:clr>
            <a:srgbClr val="F26B43"/>
          </p15:clr>
        </p15:guide>
        <p15:guide id="0" pos="594">
          <p15:clr>
            <a:srgbClr val="F26B43"/>
          </p15:clr>
        </p15:guide>
        <p15:guide id="3" pos="5400">
          <p15:clr>
            <a:srgbClr val="F26B43"/>
          </p15:clr>
        </p15:guide>
        <p15:guide id="4" orient="horz" pos="4008">
          <p15:clr>
            <a:srgbClr val="F26B43"/>
          </p15:clr>
        </p15:guide>
        <p15:guide id="5" orient="horz" pos="1440">
          <p15:clr>
            <a:srgbClr val="F26B43"/>
          </p15:clr>
        </p15:guide>
        <p15:guide id="6" orient="horz" pos="3720">
          <p15:clr>
            <a:srgbClr val="F26B43"/>
          </p15:clr>
        </p15:guide>
        <p15:guide id="7" orient="horz" pos="240">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46B3536-9807-4035-BC57-889A2B5D630B}"/>
              </a:ext>
            </a:extLst>
          </p:cNvPr>
          <p:cNvSpPr>
            <a:spLocks noGrp="1"/>
          </p:cNvSpPr>
          <p:nvPr>
            <p:ph type="ctrTitle"/>
          </p:nvPr>
        </p:nvSpPr>
        <p:spPr>
          <a:xfrm>
            <a:off x="389468" y="1066800"/>
            <a:ext cx="8407400" cy="3877733"/>
          </a:xfrm>
        </p:spPr>
        <p:txBody>
          <a:bodyPr/>
          <a:lstStyle/>
          <a:p>
            <a:pPr algn="ctr"/>
            <a:r>
              <a:rPr lang="ru-RU" dirty="0"/>
              <a:t>МОДЕЛИ ДАННЫХ И СУБД</a:t>
            </a:r>
            <a:endParaRPr lang="ru-BY" dirty="0"/>
          </a:p>
        </p:txBody>
      </p:sp>
      <p:sp>
        <p:nvSpPr>
          <p:cNvPr id="3" name="Подзаголовок 2">
            <a:extLst>
              <a:ext uri="{FF2B5EF4-FFF2-40B4-BE49-F238E27FC236}">
                <a16:creationId xmlns:a16="http://schemas.microsoft.com/office/drawing/2014/main" id="{5F387583-9580-4693-8BEA-D79433EBAFD4}"/>
              </a:ext>
            </a:extLst>
          </p:cNvPr>
          <p:cNvSpPr>
            <a:spLocks noGrp="1"/>
          </p:cNvSpPr>
          <p:nvPr>
            <p:ph type="subTitle" idx="1"/>
          </p:nvPr>
        </p:nvSpPr>
        <p:spPr>
          <a:xfrm>
            <a:off x="4020245" y="6159260"/>
            <a:ext cx="5123755" cy="767910"/>
          </a:xfrm>
        </p:spPr>
        <p:txBody>
          <a:bodyPr>
            <a:normAutofit/>
          </a:bodyPr>
          <a:lstStyle/>
          <a:p>
            <a:r>
              <a:rPr lang="ru-RU" sz="1200" dirty="0">
                <a:latin typeface="Arial Black" panose="020B0A04020102020204" pitchFamily="34" charset="0"/>
              </a:rPr>
              <a:t>Кафедра информационных систем управления</a:t>
            </a:r>
          </a:p>
          <a:p>
            <a:r>
              <a:rPr lang="ru-RU" sz="1200" dirty="0">
                <a:latin typeface="Arial Black" panose="020B0A04020102020204" pitchFamily="34" charset="0"/>
              </a:rPr>
              <a:t>Ст. преподаватель Малашенко Е.С.</a:t>
            </a:r>
          </a:p>
          <a:p>
            <a:endParaRPr lang="ru-RU" sz="1200" dirty="0">
              <a:latin typeface="Arial Black" panose="020B0A04020102020204" pitchFamily="34" charset="0"/>
            </a:endParaRPr>
          </a:p>
          <a:p>
            <a:endParaRPr lang="ru-RU" sz="1200" dirty="0">
              <a:latin typeface="Arial Black" panose="020B0A04020102020204" pitchFamily="34" charset="0"/>
            </a:endParaRPr>
          </a:p>
          <a:p>
            <a:endParaRPr lang="ru-RU" sz="1200" dirty="0">
              <a:latin typeface="Arial Black" panose="020B0A04020102020204" pitchFamily="34" charset="0"/>
            </a:endParaRPr>
          </a:p>
        </p:txBody>
      </p:sp>
    </p:spTree>
    <p:extLst>
      <p:ext uri="{BB962C8B-B14F-4D97-AF65-F5344CB8AC3E}">
        <p14:creationId xmlns:p14="http://schemas.microsoft.com/office/powerpoint/2010/main" val="255899339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E72CF25-251C-407A-AA10-760BE37F59F9}"/>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9CEF98EE-ACF5-42A6-9015-906CE873FDA9}"/>
              </a:ext>
            </a:extLst>
          </p:cNvPr>
          <p:cNvSpPr>
            <a:spLocks noGrp="1"/>
          </p:cNvSpPr>
          <p:nvPr>
            <p:ph idx="1"/>
          </p:nvPr>
        </p:nvSpPr>
        <p:spPr/>
        <p:txBody>
          <a:bodyPr>
            <a:normAutofit fontScale="92500" lnSpcReduction="20000"/>
          </a:bodyPr>
          <a:lstStyle/>
          <a:p>
            <a:r>
              <a:rPr lang="ru-BY" dirty="0"/>
              <a:t>Поскольку не всякой таблице можно поставить в соответствие отношение, то </a:t>
            </a:r>
            <a:r>
              <a:rPr lang="ru-BY" b="1" dirty="0"/>
              <a:t>приведем условия, выполнение которых позволяет считать таблицу отношением:</a:t>
            </a:r>
            <a:r>
              <a:rPr lang="ru-BY" dirty="0"/>
              <a:t> </a:t>
            </a:r>
          </a:p>
          <a:p>
            <a:r>
              <a:rPr lang="ru-RU" dirty="0"/>
              <a:t>- </a:t>
            </a:r>
            <a:r>
              <a:rPr lang="ru-BY" b="1" dirty="0"/>
              <a:t>все строки таблицы должны быть уникальны</a:t>
            </a:r>
            <a:r>
              <a:rPr lang="ru-BY" dirty="0"/>
              <a:t>, т.е. не может быть строк с одинаковыми первичными ключами; </a:t>
            </a:r>
          </a:p>
          <a:p>
            <a:r>
              <a:rPr lang="ru-RU" dirty="0"/>
              <a:t>- </a:t>
            </a:r>
            <a:r>
              <a:rPr lang="ru-BY" b="1" dirty="0"/>
              <a:t>имена столбцов таблицы должны быть различны</a:t>
            </a:r>
            <a:r>
              <a:rPr lang="ru-BY" dirty="0"/>
              <a:t>, а значения их простыми, т.е. недопустима группа значений в одном столбце одной строки; </a:t>
            </a:r>
          </a:p>
          <a:p>
            <a:r>
              <a:rPr lang="ru-RU" dirty="0"/>
              <a:t>- </a:t>
            </a:r>
            <a:r>
              <a:rPr lang="ru-BY" b="1" dirty="0"/>
              <a:t>все строки одной таблицы должны иметь одну структуру, соответствующую именам и типам столбцов; </a:t>
            </a:r>
          </a:p>
          <a:p>
            <a:r>
              <a:rPr lang="ru-RU" dirty="0"/>
              <a:t>- </a:t>
            </a:r>
            <a:r>
              <a:rPr lang="ru-BY" dirty="0"/>
              <a:t>порядок размещения строк в таблице может быть произвольным. </a:t>
            </a:r>
          </a:p>
          <a:p>
            <a:endParaRPr lang="ru-BY" dirty="0"/>
          </a:p>
        </p:txBody>
      </p:sp>
    </p:spTree>
    <p:extLst>
      <p:ext uri="{BB962C8B-B14F-4D97-AF65-F5344CB8AC3E}">
        <p14:creationId xmlns:p14="http://schemas.microsoft.com/office/powerpoint/2010/main" val="18990197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AF65B50-0D45-4963-8812-823774D0462C}"/>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BBBBE3DA-5B4B-4AE6-9CCD-B60BAEDD74A3}"/>
              </a:ext>
            </a:extLst>
          </p:cNvPr>
          <p:cNvSpPr>
            <a:spLocks noGrp="1"/>
          </p:cNvSpPr>
          <p:nvPr>
            <p:ph idx="1"/>
          </p:nvPr>
        </p:nvSpPr>
        <p:spPr/>
        <p:txBody>
          <a:bodyPr/>
          <a:lstStyle/>
          <a:p>
            <a:r>
              <a:rPr lang="ru-BY" b="1" u="sng" dirty="0"/>
              <a:t>К отношениям можно применять систему операций, позволяющую создавать новые таблицы на основании старых</a:t>
            </a:r>
            <a:r>
              <a:rPr lang="ru-BY" dirty="0"/>
              <a:t>. </a:t>
            </a:r>
            <a:endParaRPr lang="ru-RU" dirty="0"/>
          </a:p>
          <a:p>
            <a:r>
              <a:rPr lang="ru-BY" dirty="0"/>
              <a:t>Например, результатом запроса к реляционной БД может быть новое отношение, вычисленное на основе имеющихся отношений. Поэтому можно разделить обрабатываемые данные на хранимую и вычисляемую части. </a:t>
            </a:r>
          </a:p>
          <a:p>
            <a:r>
              <a:rPr lang="ru-BY" b="1" dirty="0"/>
              <a:t>Основной единицей обработки данных в РБД является отношение, а не отдельные его кортежи (записи</a:t>
            </a:r>
            <a:r>
              <a:rPr lang="ru-BY" dirty="0"/>
              <a:t>). </a:t>
            </a:r>
          </a:p>
          <a:p>
            <a:endParaRPr lang="ru-BY" dirty="0"/>
          </a:p>
        </p:txBody>
      </p:sp>
    </p:spTree>
    <p:extLst>
      <p:ext uri="{BB962C8B-B14F-4D97-AF65-F5344CB8AC3E}">
        <p14:creationId xmlns:p14="http://schemas.microsoft.com/office/powerpoint/2010/main" val="34814680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0E3FB21-4093-45C7-B426-3FFD7AAFA3F5}"/>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7E24D9F7-1C79-4A8D-BCAB-B3FC28D0BA40}"/>
              </a:ext>
            </a:extLst>
          </p:cNvPr>
          <p:cNvSpPr>
            <a:spLocks noGrp="1"/>
          </p:cNvSpPr>
          <p:nvPr>
            <p:ph idx="1"/>
          </p:nvPr>
        </p:nvSpPr>
        <p:spPr/>
        <p:txBody>
          <a:bodyPr>
            <a:normAutofit fontScale="92500" lnSpcReduction="20000"/>
          </a:bodyPr>
          <a:lstStyle/>
          <a:p>
            <a:r>
              <a:rPr lang="ru-BY" b="1" u="sng" dirty="0"/>
              <a:t>Индексирование</a:t>
            </a:r>
            <a:r>
              <a:rPr lang="ru-BY" dirty="0"/>
              <a:t>. Определение ключа для таблицы означает автоматическую сортировку записей, контроль отсутствия повторений значений в ключевых полях записей и повышение скорости выполнения операций поиска в таблице. Для реализации этих функций в СУБД применяют индексирование. </a:t>
            </a:r>
          </a:p>
          <a:p>
            <a:r>
              <a:rPr lang="ru-BY" dirty="0"/>
              <a:t>Под </a:t>
            </a:r>
            <a:r>
              <a:rPr lang="ru-BY" b="1" dirty="0"/>
              <a:t>индексом</a:t>
            </a:r>
            <a:r>
              <a:rPr lang="ru-BY" dirty="0"/>
              <a:t> понимают средство ускорения операции поиска записей в таблице, а следовательно, </a:t>
            </a:r>
            <a:r>
              <a:rPr lang="ru-BY" b="1" u="sng" dirty="0"/>
              <a:t>и других операций, использующих поиск: извлечение, модификация, сортировка и т.д. таблицу для которой используется индекс, называют индексированной.</a:t>
            </a:r>
            <a:r>
              <a:rPr lang="ru-BY" dirty="0"/>
              <a:t> </a:t>
            </a:r>
          </a:p>
          <a:p>
            <a:r>
              <a:rPr lang="ru-BY" b="1" dirty="0"/>
              <a:t>Индекс выполняет роль оглавления таблицы, просмотр которого предшествует обращению к записям таблицы. </a:t>
            </a:r>
            <a:endParaRPr lang="ru-BY" dirty="0"/>
          </a:p>
          <a:p>
            <a:endParaRPr lang="ru-BY" dirty="0"/>
          </a:p>
        </p:txBody>
      </p:sp>
    </p:spTree>
    <p:extLst>
      <p:ext uri="{BB962C8B-B14F-4D97-AF65-F5344CB8AC3E}">
        <p14:creationId xmlns:p14="http://schemas.microsoft.com/office/powerpoint/2010/main" val="21753739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F918944-8B8B-4612-923D-4D58C26143F0}"/>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77B5D817-0A86-4295-91E3-796639FAFE08}"/>
              </a:ext>
            </a:extLst>
          </p:cNvPr>
          <p:cNvSpPr>
            <a:spLocks noGrp="1"/>
          </p:cNvSpPr>
          <p:nvPr>
            <p:ph idx="1"/>
          </p:nvPr>
        </p:nvSpPr>
        <p:spPr>
          <a:xfrm>
            <a:off x="938758" y="2286002"/>
            <a:ext cx="7633742" cy="4326465"/>
          </a:xfrm>
        </p:spPr>
        <p:txBody>
          <a:bodyPr>
            <a:normAutofit fontScale="92500" lnSpcReduction="10000"/>
          </a:bodyPr>
          <a:lstStyle/>
          <a:p>
            <a:r>
              <a:rPr lang="ru-BY" b="1" u="sng" dirty="0"/>
              <a:t>Связывание таблиц</a:t>
            </a:r>
            <a:endParaRPr lang="ru-BY" dirty="0"/>
          </a:p>
          <a:p>
            <a:r>
              <a:rPr lang="ru-BY" dirty="0"/>
              <a:t>При проектировании реальных БД информацию обычно размещают в нескольких таблицах. </a:t>
            </a:r>
            <a:endParaRPr lang="ru-RU" dirty="0"/>
          </a:p>
          <a:p>
            <a:r>
              <a:rPr lang="ru-BY" dirty="0"/>
              <a:t>Таблицы при этом связаны семантикой информации. В реляционных СУБД для указания связей таблиц производят операцию из связывания. </a:t>
            </a:r>
          </a:p>
          <a:p>
            <a:r>
              <a:rPr lang="ru-BY" dirty="0"/>
              <a:t>Связывание таблиц позволяет повысить достоверность хранимой информации за счет того, что многие СУБД автоматически проводят контроль целостности вводимой в БД информации при связывании, кроме того, связи между таблицами облегчают доступ к данным за счет возможности обращения к произвольным полям связанных записей, что уменьшает количество явных обращений к таблицам данных. </a:t>
            </a:r>
          </a:p>
          <a:p>
            <a:endParaRPr lang="ru-BY" dirty="0"/>
          </a:p>
        </p:txBody>
      </p:sp>
    </p:spTree>
    <p:extLst>
      <p:ext uri="{BB962C8B-B14F-4D97-AF65-F5344CB8AC3E}">
        <p14:creationId xmlns:p14="http://schemas.microsoft.com/office/powerpoint/2010/main" val="403883170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4B24DBAC-1945-4911-BB4A-DC0A8BDB654F}"/>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B93DBAC2-EFB3-49B3-A220-7C5F2658FA1A}"/>
              </a:ext>
            </a:extLst>
          </p:cNvPr>
          <p:cNvSpPr>
            <a:spLocks noGrp="1"/>
          </p:cNvSpPr>
          <p:nvPr>
            <p:ph idx="1"/>
          </p:nvPr>
        </p:nvSpPr>
        <p:spPr>
          <a:xfrm>
            <a:off x="938758" y="2286002"/>
            <a:ext cx="7633742" cy="4571998"/>
          </a:xfrm>
        </p:spPr>
        <p:txBody>
          <a:bodyPr>
            <a:normAutofit lnSpcReduction="10000"/>
          </a:bodyPr>
          <a:lstStyle/>
          <a:p>
            <a:pPr indent="450215" algn="just">
              <a:lnSpc>
                <a:spcPct val="107000"/>
              </a:lnSpc>
              <a:spcAft>
                <a:spcPts val="0"/>
              </a:spcAft>
            </a:pPr>
            <a:r>
              <a:rPr lang="ru-BY" b="1" dirty="0">
                <a:latin typeface="Times New Roman" panose="02020603050405020304" pitchFamily="18" charset="0"/>
                <a:ea typeface="Calibri" panose="020F0502020204030204" pitchFamily="34" charset="0"/>
                <a:cs typeface="Times New Roman" panose="02020603050405020304" pitchFamily="18" charset="0"/>
              </a:rPr>
              <a:t>Между двумя таблицами в общем случае могут устанавливаться следующие четыре основных вида связи: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один к одному (1:1);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один ко многим (1:М);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многие к одному (М: 1);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dirty="0">
                <a:latin typeface="Times New Roman" panose="02020603050405020304" pitchFamily="18" charset="0"/>
                <a:ea typeface="Calibri" panose="020F0502020204030204" pitchFamily="34" charset="0"/>
                <a:cs typeface="Times New Roman" panose="02020603050405020304" pitchFamily="18" charset="0"/>
              </a:rPr>
              <a:t>•	многие ко многим (М:М);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07000"/>
              </a:lnSpc>
              <a:spcAft>
                <a:spcPts val="0"/>
              </a:spcAft>
            </a:pPr>
            <a:r>
              <a:rPr lang="ru-BY" b="1" u="sng" dirty="0">
                <a:latin typeface="Times New Roman" panose="02020603050405020304" pitchFamily="18" charset="0"/>
                <a:ea typeface="Calibri" panose="020F0502020204030204" pitchFamily="34" charset="0"/>
                <a:cs typeface="Times New Roman" panose="02020603050405020304" pitchFamily="18" charset="0"/>
              </a:rPr>
              <a:t>Число сущностей, которые могут быть ассоциированы через набор связей, называются степенью связи.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pPr indent="450215" algn="just">
              <a:lnSpc>
                <a:spcPct val="107000"/>
              </a:lnSpc>
              <a:spcAft>
                <a:spcPts val="0"/>
              </a:spcAft>
            </a:pPr>
            <a:r>
              <a:rPr lang="ru-BY" b="1" u="sng" dirty="0">
                <a:latin typeface="Times New Roman" panose="02020603050405020304" pitchFamily="18" charset="0"/>
                <a:ea typeface="Calibri" panose="020F0502020204030204" pitchFamily="34" charset="0"/>
                <a:cs typeface="Times New Roman" panose="02020603050405020304" pitchFamily="18" charset="0"/>
              </a:rPr>
              <a:t>Набор связей – это ассоциация между N сущностями, причём N всегда больше или равен 2</a:t>
            </a:r>
            <a:r>
              <a:rPr lang="ru-BY" dirty="0">
                <a:latin typeface="Times New Roman" panose="02020603050405020304" pitchFamily="18" charset="0"/>
                <a:ea typeface="Calibri" panose="020F0502020204030204" pitchFamily="34" charset="0"/>
                <a:cs typeface="Times New Roman" panose="02020603050405020304" pitchFamily="18" charset="0"/>
              </a:rPr>
              <a:t>, каждая из которых относится к некоторому набору сущностей. Если связь осуществляется между двумя сущностями, то связь называется бинарной.  </a:t>
            </a:r>
            <a:endParaRPr lang="ru-BY" sz="1800" dirty="0">
              <a:latin typeface="Calibri" panose="020F0502020204030204" pitchFamily="34" charset="0"/>
              <a:ea typeface="Calibri" panose="020F0502020204030204" pitchFamily="34" charset="0"/>
              <a:cs typeface="Times New Roman" panose="02020603050405020304" pitchFamily="18" charset="0"/>
            </a:endParaRPr>
          </a:p>
          <a:p>
            <a:endParaRPr lang="ru-BY" dirty="0"/>
          </a:p>
        </p:txBody>
      </p:sp>
    </p:spTree>
    <p:extLst>
      <p:ext uri="{BB962C8B-B14F-4D97-AF65-F5344CB8AC3E}">
        <p14:creationId xmlns:p14="http://schemas.microsoft.com/office/powerpoint/2010/main" val="17951111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CB439628-EC90-42C6-859A-7EEB9AC8154A}"/>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6A9D34B8-33DA-4023-AB85-A235074CC674}"/>
              </a:ext>
            </a:extLst>
          </p:cNvPr>
          <p:cNvSpPr>
            <a:spLocks noGrp="1"/>
          </p:cNvSpPr>
          <p:nvPr>
            <p:ph idx="1"/>
          </p:nvPr>
        </p:nvSpPr>
        <p:spPr>
          <a:xfrm>
            <a:off x="938758" y="1761067"/>
            <a:ext cx="7633742" cy="5096933"/>
          </a:xfrm>
        </p:spPr>
        <p:txBody>
          <a:bodyPr/>
          <a:lstStyle/>
          <a:p>
            <a:r>
              <a:rPr lang="ru-BY" b="1" u="sng" dirty="0"/>
              <a:t>Связь вида 1:М </a:t>
            </a:r>
            <a:endParaRPr lang="ru-BY" dirty="0"/>
          </a:p>
          <a:p>
            <a:r>
              <a:rPr lang="ru-BY" dirty="0"/>
              <a:t>Этот вид связи имеет место в случае, когда одной записи основной таблицы соответствует несколько записей вспомогательной таблицы. Это наиболее распространенный вид связей в РМД. </a:t>
            </a:r>
          </a:p>
          <a:p>
            <a:r>
              <a:rPr lang="ru-BY" dirty="0"/>
              <a:t>Зависимым называется отношение, если каждую запись данного отношения можно полностью идентифицировать только при установлении связи с основной таблицей. </a:t>
            </a:r>
            <a:endParaRPr lang="ru-RU" dirty="0"/>
          </a:p>
          <a:p>
            <a:endParaRPr lang="ru-BY" dirty="0"/>
          </a:p>
          <a:p>
            <a:endParaRPr lang="ru-BY" dirty="0"/>
          </a:p>
        </p:txBody>
      </p:sp>
      <p:pic>
        <p:nvPicPr>
          <p:cNvPr id="4" name="Рисунок 3">
            <a:extLst>
              <a:ext uri="{FF2B5EF4-FFF2-40B4-BE49-F238E27FC236}">
                <a16:creationId xmlns:a16="http://schemas.microsoft.com/office/drawing/2014/main" id="{77449222-3E93-4BC6-ADC8-3BE620D744EA}"/>
              </a:ext>
            </a:extLst>
          </p:cNvPr>
          <p:cNvPicPr>
            <a:picLocks noChangeAspect="1"/>
          </p:cNvPicPr>
          <p:nvPr/>
        </p:nvPicPr>
        <p:blipFill>
          <a:blip r:embed="rId2"/>
          <a:stretch>
            <a:fillRect/>
          </a:stretch>
        </p:blipFill>
        <p:spPr>
          <a:xfrm>
            <a:off x="1092201" y="4715933"/>
            <a:ext cx="6849532" cy="1860693"/>
          </a:xfrm>
          <a:prstGeom prst="rect">
            <a:avLst/>
          </a:prstGeom>
        </p:spPr>
      </p:pic>
    </p:spTree>
    <p:extLst>
      <p:ext uri="{BB962C8B-B14F-4D97-AF65-F5344CB8AC3E}">
        <p14:creationId xmlns:p14="http://schemas.microsoft.com/office/powerpoint/2010/main" val="2213352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813DABD-CA82-4586-81F6-2108E391F177}"/>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87FB7CFC-30EA-4B29-8AF1-C2C3367B8FCD}"/>
              </a:ext>
            </a:extLst>
          </p:cNvPr>
          <p:cNvSpPr>
            <a:spLocks noGrp="1"/>
          </p:cNvSpPr>
          <p:nvPr>
            <p:ph idx="1"/>
          </p:nvPr>
        </p:nvSpPr>
        <p:spPr/>
        <p:txBody>
          <a:bodyPr/>
          <a:lstStyle/>
          <a:p>
            <a:r>
              <a:rPr lang="ru-BY" b="1" u="sng" dirty="0"/>
              <a:t>Связь вида М:</a:t>
            </a:r>
            <a:r>
              <a:rPr lang="ru-RU" b="1" u="sng" dirty="0"/>
              <a:t>1</a:t>
            </a:r>
            <a:r>
              <a:rPr lang="ru-BY" b="1" u="sng" dirty="0"/>
              <a:t> </a:t>
            </a:r>
            <a:endParaRPr lang="ru-BY" dirty="0"/>
          </a:p>
          <a:p>
            <a:r>
              <a:rPr lang="ru-BY" dirty="0"/>
              <a:t>Является разновидность связи 1:М. Так если в предыдущем примере рассматривать не отношение «Поставщик» - «Товар», а «Товар» - «Поставщик», получим связь вида М:1. </a:t>
            </a:r>
          </a:p>
        </p:txBody>
      </p:sp>
    </p:spTree>
    <p:extLst>
      <p:ext uri="{BB962C8B-B14F-4D97-AF65-F5344CB8AC3E}">
        <p14:creationId xmlns:p14="http://schemas.microsoft.com/office/powerpoint/2010/main" val="14745048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B2AA775D-54AE-4F2D-8C71-E078AB89226C}"/>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4BE077B9-D44B-465A-B96E-D9E8F1890A2C}"/>
              </a:ext>
            </a:extLst>
          </p:cNvPr>
          <p:cNvSpPr>
            <a:spLocks noGrp="1"/>
          </p:cNvSpPr>
          <p:nvPr>
            <p:ph idx="1"/>
          </p:nvPr>
        </p:nvSpPr>
        <p:spPr/>
        <p:txBody>
          <a:bodyPr>
            <a:normAutofit fontScale="85000" lnSpcReduction="10000"/>
          </a:bodyPr>
          <a:lstStyle/>
          <a:p>
            <a:r>
              <a:rPr lang="ru-BY" b="1" u="sng" dirty="0"/>
              <a:t>Связь вида М:М </a:t>
            </a:r>
            <a:endParaRPr lang="ru-BY" dirty="0"/>
          </a:p>
          <a:p>
            <a:r>
              <a:rPr lang="ru-BY" dirty="0"/>
              <a:t>Так, в приведенном выше примере, может сложиться ситуация, при которой один товар может поставляться несколькими поставщиками, а один поставщик может поставлять несколько наименований товаров. В этом случае между таблицами имеет место отношение вида М:М.  </a:t>
            </a:r>
          </a:p>
          <a:p>
            <a:r>
              <a:rPr lang="ru-BY" b="1" dirty="0"/>
              <a:t>Реляционная модель данных эту связь не поддерживает</a:t>
            </a:r>
            <a:r>
              <a:rPr lang="ru-BY" dirty="0"/>
              <a:t>. Поэтому при возникновении данного вида связи в этот вид связи вовлекается более чем 2 таблицы, т.к. это наиболее общий вид связи. Возникает в случае, если нескольким записям основной таблицы соответствует несколько записей дополнительной таблицы. </a:t>
            </a:r>
            <a:endParaRPr lang="ru-RU" dirty="0"/>
          </a:p>
          <a:p>
            <a:r>
              <a:rPr lang="ru-BY" dirty="0"/>
              <a:t>В случае возникновения такой связи ни одна из таблиц не является подчиненной. Подобный вид связей образует иерархию (дерево) связей. </a:t>
            </a:r>
          </a:p>
          <a:p>
            <a:endParaRPr lang="ru-BY" dirty="0"/>
          </a:p>
        </p:txBody>
      </p:sp>
    </p:spTree>
    <p:extLst>
      <p:ext uri="{BB962C8B-B14F-4D97-AF65-F5344CB8AC3E}">
        <p14:creationId xmlns:p14="http://schemas.microsoft.com/office/powerpoint/2010/main" val="34920412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ED5170D1-4724-42CD-AF1E-1743155D2BF0}"/>
              </a:ext>
            </a:extLst>
          </p:cNvPr>
          <p:cNvSpPr>
            <a:spLocks noGrp="1"/>
          </p:cNvSpPr>
          <p:nvPr>
            <p:ph type="title"/>
          </p:nvPr>
        </p:nvSpPr>
        <p:spPr/>
        <p:txBody>
          <a:bodyPr/>
          <a:lstStyle/>
          <a:p>
            <a:r>
              <a:rPr lang="ru-BY" dirty="0"/>
              <a:t>Реляционная модель </a:t>
            </a:r>
            <a:r>
              <a:rPr lang="ru-BY" dirty="0" err="1"/>
              <a:t>данн</a:t>
            </a:r>
            <a:endParaRPr lang="ru-BY" dirty="0"/>
          </a:p>
        </p:txBody>
      </p:sp>
      <p:sp>
        <p:nvSpPr>
          <p:cNvPr id="3" name="Объект 2">
            <a:extLst>
              <a:ext uri="{FF2B5EF4-FFF2-40B4-BE49-F238E27FC236}">
                <a16:creationId xmlns:a16="http://schemas.microsoft.com/office/drawing/2014/main" id="{80D3B635-F7FC-490C-9CF4-7D2FCC777F9C}"/>
              </a:ext>
            </a:extLst>
          </p:cNvPr>
          <p:cNvSpPr>
            <a:spLocks noGrp="1"/>
          </p:cNvSpPr>
          <p:nvPr>
            <p:ph idx="1"/>
          </p:nvPr>
        </p:nvSpPr>
        <p:spPr>
          <a:xfrm>
            <a:off x="938758" y="2286002"/>
            <a:ext cx="7633742" cy="4470398"/>
          </a:xfrm>
        </p:spPr>
        <p:txBody>
          <a:bodyPr>
            <a:normAutofit fontScale="70000" lnSpcReduction="20000"/>
          </a:bodyPr>
          <a:lstStyle/>
          <a:p>
            <a:r>
              <a:rPr lang="ru-BY" b="1" i="1" dirty="0"/>
              <a:t>К числу достоинств реляционного подхода можно отнести: </a:t>
            </a:r>
            <a:endParaRPr lang="ru-BY" dirty="0"/>
          </a:p>
          <a:p>
            <a:r>
              <a:rPr lang="ru-BY" i="1" dirty="0"/>
              <a:t>наличие небольшого набора абстракций, которые позволяют сравнительно просто моделировать большую часть распространенных предметных областей и допускают точные формальные определения, оставаясь интуитивно понятными; </a:t>
            </a:r>
            <a:endParaRPr lang="ru-BY" dirty="0"/>
          </a:p>
          <a:p>
            <a:r>
              <a:rPr lang="ru-BY" i="1" dirty="0"/>
              <a:t>наличие простого и в то же время мощного математического аппарата, опирающегося главным образом на теорию множеств и математическую логику и обеспечивающего теоретический базис реляционного подхода к организации баз данных; </a:t>
            </a:r>
            <a:endParaRPr lang="ru-BY" dirty="0"/>
          </a:p>
          <a:p>
            <a:r>
              <a:rPr lang="ru-BY" i="1" dirty="0"/>
              <a:t>возможность ненавигационного манипулирования данными без необходимости знания конкретной физической организации баз данных во внешней памяти. </a:t>
            </a:r>
            <a:endParaRPr lang="ru-BY" dirty="0"/>
          </a:p>
          <a:p>
            <a:r>
              <a:rPr lang="ru-RU" b="1" i="1" dirty="0"/>
              <a:t>Недостатки</a:t>
            </a:r>
            <a:r>
              <a:rPr lang="ru-BY" b="1" i="1" dirty="0"/>
              <a:t> реляционных СУБД: </a:t>
            </a:r>
            <a:endParaRPr lang="ru-BY" dirty="0"/>
          </a:p>
          <a:p>
            <a:r>
              <a:rPr lang="ru-BY" i="1" dirty="0"/>
              <a:t>присущая этим системам некоторая ограниченность (прямое следствие простоты) при использовании в так называемых нетрадиционных областях (наиболее распространенными примерами являются системы автоматизации проектирования), в которых требуются предельно сложные структуры данных; </a:t>
            </a:r>
            <a:endParaRPr lang="ru-BY" dirty="0"/>
          </a:p>
          <a:p>
            <a:r>
              <a:rPr lang="ru-BY" i="1" dirty="0"/>
              <a:t>невозможность адекватного отражения семантики предметной области (другими словами, возможности представления знаний о семантической специфике предметной области в реляционных системах очень ограничены).  </a:t>
            </a:r>
            <a:endParaRPr lang="ru-BY" dirty="0"/>
          </a:p>
          <a:p>
            <a:r>
              <a:rPr lang="ru-BY" dirty="0"/>
              <a:t> </a:t>
            </a:r>
          </a:p>
          <a:p>
            <a:endParaRPr lang="ru-BY" dirty="0"/>
          </a:p>
        </p:txBody>
      </p:sp>
    </p:spTree>
    <p:extLst>
      <p:ext uri="{BB962C8B-B14F-4D97-AF65-F5344CB8AC3E}">
        <p14:creationId xmlns:p14="http://schemas.microsoft.com/office/powerpoint/2010/main" val="133197365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E15832-35E2-4065-9C2A-B4FA17B24156}"/>
              </a:ext>
            </a:extLst>
          </p:cNvPr>
          <p:cNvSpPr>
            <a:spLocks noGrp="1"/>
          </p:cNvSpPr>
          <p:nvPr>
            <p:ph type="title"/>
          </p:nvPr>
        </p:nvSpPr>
        <p:spPr/>
        <p:txBody>
          <a:bodyPr/>
          <a:lstStyle/>
          <a:p>
            <a:endParaRPr lang="ru-BY"/>
          </a:p>
        </p:txBody>
      </p:sp>
      <p:sp>
        <p:nvSpPr>
          <p:cNvPr id="3" name="Объект 2">
            <a:extLst>
              <a:ext uri="{FF2B5EF4-FFF2-40B4-BE49-F238E27FC236}">
                <a16:creationId xmlns:a16="http://schemas.microsoft.com/office/drawing/2014/main" id="{430549D0-7E67-4D9B-863D-1A28FFB6F1BF}"/>
              </a:ext>
            </a:extLst>
          </p:cNvPr>
          <p:cNvSpPr>
            <a:spLocks noGrp="1"/>
          </p:cNvSpPr>
          <p:nvPr>
            <p:ph idx="1"/>
          </p:nvPr>
        </p:nvSpPr>
        <p:spPr/>
        <p:txBody>
          <a:bodyPr/>
          <a:lstStyle/>
          <a:p>
            <a:endParaRPr lang="ru-BY"/>
          </a:p>
        </p:txBody>
      </p:sp>
    </p:spTree>
    <p:extLst>
      <p:ext uri="{BB962C8B-B14F-4D97-AF65-F5344CB8AC3E}">
        <p14:creationId xmlns:p14="http://schemas.microsoft.com/office/powerpoint/2010/main" val="74935939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EA81100-8A24-4916-A9DC-AD8C7CEF330D}"/>
              </a:ext>
            </a:extLst>
          </p:cNvPr>
          <p:cNvSpPr>
            <a:spLocks noGrp="1"/>
          </p:cNvSpPr>
          <p:nvPr>
            <p:ph type="title"/>
          </p:nvPr>
        </p:nvSpPr>
        <p:spPr>
          <a:xfrm>
            <a:off x="938758" y="382385"/>
            <a:ext cx="7633742" cy="997682"/>
          </a:xfrm>
        </p:spPr>
        <p:txBody>
          <a:bodyPr>
            <a:normAutofit fontScale="90000"/>
          </a:bodyPr>
          <a:lstStyle/>
          <a:p>
            <a:pPr algn="ctr"/>
            <a:r>
              <a:rPr lang="ru-RU" b="1" dirty="0"/>
              <a:t>Модели данных </a:t>
            </a:r>
            <a:br>
              <a:rPr lang="ru-BY" dirty="0"/>
            </a:br>
            <a:endParaRPr lang="ru-BY" dirty="0"/>
          </a:p>
        </p:txBody>
      </p:sp>
      <p:sp>
        <p:nvSpPr>
          <p:cNvPr id="3" name="Объект 2">
            <a:extLst>
              <a:ext uri="{FF2B5EF4-FFF2-40B4-BE49-F238E27FC236}">
                <a16:creationId xmlns:a16="http://schemas.microsoft.com/office/drawing/2014/main" id="{85BEFA29-5C0E-430B-ADB4-E5E9784FA66B}"/>
              </a:ext>
            </a:extLst>
          </p:cNvPr>
          <p:cNvSpPr>
            <a:spLocks noGrp="1"/>
          </p:cNvSpPr>
          <p:nvPr>
            <p:ph idx="1"/>
          </p:nvPr>
        </p:nvSpPr>
        <p:spPr>
          <a:xfrm>
            <a:off x="938758" y="1490133"/>
            <a:ext cx="7633742" cy="5249334"/>
          </a:xfrm>
        </p:spPr>
        <p:txBody>
          <a:bodyPr>
            <a:normAutofit/>
          </a:bodyPr>
          <a:lstStyle/>
          <a:p>
            <a:pPr marL="0" indent="0">
              <a:buNone/>
            </a:pPr>
            <a:r>
              <a:rPr lang="ru-RU" dirty="0"/>
              <a:t>..</a:t>
            </a:r>
          </a:p>
          <a:p>
            <a:r>
              <a:rPr lang="ru-RU" b="1" dirty="0"/>
              <a:t>Понятие модели. </a:t>
            </a:r>
          </a:p>
          <a:p>
            <a:r>
              <a:rPr lang="ru-RU" b="1" dirty="0"/>
              <a:t>Классификация моделей: </a:t>
            </a:r>
            <a:r>
              <a:rPr lang="ru-RU" b="1" i="1" dirty="0"/>
              <a:t>Иерархическая, сетевая, реляционная модели данных. Объектно-ориентированная, многомерная, </a:t>
            </a:r>
            <a:r>
              <a:rPr lang="ru-RU" b="1" i="1" dirty="0" err="1"/>
              <a:t>постреляционная</a:t>
            </a:r>
            <a:r>
              <a:rPr lang="ru-RU" b="1" i="1" dirty="0"/>
              <a:t> модели данных. </a:t>
            </a:r>
          </a:p>
          <a:p>
            <a:r>
              <a:rPr lang="ru-RU" b="1" dirty="0">
                <a:solidFill>
                  <a:srgbClr val="FF0000"/>
                </a:solidFill>
              </a:rPr>
              <a:t>Основные понятия и определения реляционной модели.</a:t>
            </a:r>
          </a:p>
          <a:p>
            <a:r>
              <a:rPr lang="ru-RU" b="1" dirty="0">
                <a:solidFill>
                  <a:srgbClr val="FF0000"/>
                </a:solidFill>
              </a:rPr>
              <a:t> Элементы реляционной модели данных и формы их представления.</a:t>
            </a:r>
          </a:p>
          <a:p>
            <a:r>
              <a:rPr lang="ru-RU" b="1" dirty="0">
                <a:solidFill>
                  <a:srgbClr val="FF0000"/>
                </a:solidFill>
              </a:rPr>
              <a:t> Математические основы реляционной модели данных.</a:t>
            </a:r>
          </a:p>
          <a:p>
            <a:r>
              <a:rPr lang="ru-RU" b="1" dirty="0">
                <a:solidFill>
                  <a:srgbClr val="FF0000"/>
                </a:solidFill>
              </a:rPr>
              <a:t>Реляционная алгебра и реляционное исчисление. </a:t>
            </a:r>
            <a:endParaRPr lang="ru-BY" dirty="0">
              <a:solidFill>
                <a:srgbClr val="FF0000"/>
              </a:solidFill>
            </a:endParaRPr>
          </a:p>
          <a:p>
            <a:endParaRPr lang="ru-RU" dirty="0">
              <a:solidFill>
                <a:srgbClr val="FF0000"/>
              </a:solidFill>
            </a:endParaRPr>
          </a:p>
          <a:p>
            <a:endParaRPr lang="ru-BY" dirty="0"/>
          </a:p>
        </p:txBody>
      </p:sp>
    </p:spTree>
    <p:extLst>
      <p:ext uri="{BB962C8B-B14F-4D97-AF65-F5344CB8AC3E}">
        <p14:creationId xmlns:p14="http://schemas.microsoft.com/office/powerpoint/2010/main" val="182000162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65EAA0B-F96E-43F9-BDAE-020BEB73BF5B}"/>
              </a:ext>
            </a:extLst>
          </p:cNvPr>
          <p:cNvSpPr>
            <a:spLocks noGrp="1"/>
          </p:cNvSpPr>
          <p:nvPr>
            <p:ph type="title"/>
          </p:nvPr>
        </p:nvSpPr>
        <p:spPr>
          <a:xfrm>
            <a:off x="938758" y="382384"/>
            <a:ext cx="7633742" cy="1446415"/>
          </a:xfrm>
        </p:spPr>
        <p:txBody>
          <a:bodyPr>
            <a:normAutofit fontScale="90000"/>
          </a:bodyPr>
          <a:lstStyle/>
          <a:p>
            <a:r>
              <a:rPr lang="ru-BY" dirty="0"/>
              <a:t>Реляционная модель данных</a:t>
            </a:r>
          </a:p>
        </p:txBody>
      </p:sp>
      <p:sp>
        <p:nvSpPr>
          <p:cNvPr id="3" name="Объект 2">
            <a:extLst>
              <a:ext uri="{FF2B5EF4-FFF2-40B4-BE49-F238E27FC236}">
                <a16:creationId xmlns:a16="http://schemas.microsoft.com/office/drawing/2014/main" id="{3F72AC0B-A4EF-4DC2-A638-F2B51CC78FB9}"/>
              </a:ext>
            </a:extLst>
          </p:cNvPr>
          <p:cNvSpPr>
            <a:spLocks noGrp="1"/>
          </p:cNvSpPr>
          <p:nvPr>
            <p:ph idx="1"/>
          </p:nvPr>
        </p:nvSpPr>
        <p:spPr>
          <a:xfrm>
            <a:off x="938758" y="2286002"/>
            <a:ext cx="7633742" cy="4453465"/>
          </a:xfrm>
        </p:spPr>
        <p:txBody>
          <a:bodyPr>
            <a:normAutofit/>
          </a:bodyPr>
          <a:lstStyle/>
          <a:p>
            <a:r>
              <a:rPr lang="ru-BY" b="1" dirty="0"/>
              <a:t>Реляционная модель </a:t>
            </a:r>
            <a:r>
              <a:rPr lang="ru-BY" dirty="0"/>
              <a:t>данных предложена сотрудником фирмы IBM Эдгаром Коддом и основывается на понятии отношение (</a:t>
            </a:r>
            <a:r>
              <a:rPr lang="ru-BY" dirty="0" err="1"/>
              <a:t>relation</a:t>
            </a:r>
            <a:r>
              <a:rPr lang="ru-BY" dirty="0"/>
              <a:t>). </a:t>
            </a:r>
          </a:p>
          <a:p>
            <a:r>
              <a:rPr lang="ru-BY" b="1" u="sng" dirty="0"/>
              <a:t>Реляционная модель данных (РМД) -</a:t>
            </a:r>
            <a:r>
              <a:rPr lang="ru-BY" dirty="0"/>
              <a:t> </a:t>
            </a:r>
            <a:r>
              <a:rPr lang="ru-BY" b="1" dirty="0"/>
              <a:t>это способ рассмотрения данных, при котором данные воспринимаются пользователем как взаимосвязанные таблицы и в распоряжении пользователя имеются некоторые операторы, которые генерируют новые таблицы из старых. </a:t>
            </a:r>
          </a:p>
          <a:p>
            <a:r>
              <a:rPr lang="ru-BY" b="1" dirty="0"/>
              <a:t>.</a:t>
            </a:r>
            <a:r>
              <a:rPr lang="ru-BY" dirty="0"/>
              <a:t> </a:t>
            </a:r>
          </a:p>
          <a:p>
            <a:endParaRPr lang="ru-BY" dirty="0"/>
          </a:p>
        </p:txBody>
      </p:sp>
    </p:spTree>
    <p:extLst>
      <p:ext uri="{BB962C8B-B14F-4D97-AF65-F5344CB8AC3E}">
        <p14:creationId xmlns:p14="http://schemas.microsoft.com/office/powerpoint/2010/main" val="277636981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64D66A48-FBF1-4B71-8C06-BA9D14EB7932}"/>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09AF24B8-E14B-4793-9306-5311B9B81E19}"/>
              </a:ext>
            </a:extLst>
          </p:cNvPr>
          <p:cNvSpPr>
            <a:spLocks noGrp="1"/>
          </p:cNvSpPr>
          <p:nvPr>
            <p:ph idx="1"/>
          </p:nvPr>
        </p:nvSpPr>
        <p:spPr>
          <a:xfrm>
            <a:off x="938758" y="2286002"/>
            <a:ext cx="7633742" cy="4189613"/>
          </a:xfrm>
        </p:spPr>
        <p:txBody>
          <a:bodyPr>
            <a:normAutofit fontScale="92500" lnSpcReduction="20000"/>
          </a:bodyPr>
          <a:lstStyle/>
          <a:p>
            <a:r>
              <a:rPr lang="ru-BY" b="1" dirty="0"/>
              <a:t>Под </a:t>
            </a:r>
            <a:r>
              <a:rPr lang="ru-BY" b="1" u="sng" dirty="0"/>
              <a:t>таблицами</a:t>
            </a:r>
            <a:r>
              <a:rPr lang="ru-BY" b="1" dirty="0"/>
              <a:t> понимается структура данных</a:t>
            </a:r>
            <a:r>
              <a:rPr lang="ru-BY" dirty="0"/>
              <a:t>, состоящая из строк и столбцов. </a:t>
            </a:r>
            <a:r>
              <a:rPr lang="ru-BY" b="1" dirty="0"/>
              <a:t>В этой структуре каждый столбец содержит данные только одного типа, </a:t>
            </a:r>
            <a:r>
              <a:rPr lang="ru-BY" dirty="0"/>
              <a:t>каждая строка состоит из набора значений составляющих ее столбцов. </a:t>
            </a:r>
          </a:p>
          <a:p>
            <a:r>
              <a:rPr lang="ru-BY" b="1" dirty="0"/>
              <a:t>Под </a:t>
            </a:r>
            <a:r>
              <a:rPr lang="ru-BY" b="1" u="sng" dirty="0"/>
              <a:t>операторами</a:t>
            </a:r>
            <a:r>
              <a:rPr lang="ru-BY" dirty="0"/>
              <a:t> понимаются </a:t>
            </a:r>
            <a:r>
              <a:rPr lang="ru-BY" u="sng" dirty="0"/>
              <a:t>операции выборки, группировки, соединения и </a:t>
            </a:r>
            <a:r>
              <a:rPr lang="ru-BY" dirty="0"/>
              <a:t>некоторые другие, результатом которых являются новые таблицы, полученные на основании старых. </a:t>
            </a:r>
          </a:p>
          <a:p>
            <a:r>
              <a:rPr lang="ru-BY" b="1" u="sng" dirty="0"/>
              <a:t>Реляционная модель</a:t>
            </a:r>
            <a:r>
              <a:rPr lang="ru-BY" b="1" dirty="0"/>
              <a:t> данных (РМД) некоторой предметной области представляет собой набор отношений, изменяющихся во времени.</a:t>
            </a:r>
            <a:r>
              <a:rPr lang="ru-BY" dirty="0"/>
              <a:t> При создании информационной системы совокупность отношений позволяет хранить данные об объектах предметной области и моделировать связи между ними.  </a:t>
            </a:r>
          </a:p>
          <a:p>
            <a:r>
              <a:rPr lang="ru-BY" b="1" dirty="0"/>
              <a:t>Отношение представляет собой множество элементов, называемых кортежами</a:t>
            </a:r>
            <a:endParaRPr lang="ru-BY" dirty="0"/>
          </a:p>
        </p:txBody>
      </p:sp>
    </p:spTree>
    <p:extLst>
      <p:ext uri="{BB962C8B-B14F-4D97-AF65-F5344CB8AC3E}">
        <p14:creationId xmlns:p14="http://schemas.microsoft.com/office/powerpoint/2010/main" val="200339104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204B00C-5FC8-4104-AFBB-2097024420FE}"/>
              </a:ext>
            </a:extLst>
          </p:cNvPr>
          <p:cNvSpPr>
            <a:spLocks noGrp="1"/>
          </p:cNvSpPr>
          <p:nvPr>
            <p:ph type="title"/>
          </p:nvPr>
        </p:nvSpPr>
        <p:spPr>
          <a:xfrm>
            <a:off x="938758" y="382385"/>
            <a:ext cx="7633742" cy="726748"/>
          </a:xfrm>
        </p:spPr>
        <p:txBody>
          <a:bodyPr>
            <a:normAutofit/>
          </a:bodyPr>
          <a:lstStyle/>
          <a:p>
            <a:r>
              <a:rPr lang="ru-BY" sz="3600" dirty="0"/>
              <a:t>Реляционная модель данных</a:t>
            </a:r>
          </a:p>
        </p:txBody>
      </p:sp>
      <p:sp>
        <p:nvSpPr>
          <p:cNvPr id="3" name="Объект 2">
            <a:extLst>
              <a:ext uri="{FF2B5EF4-FFF2-40B4-BE49-F238E27FC236}">
                <a16:creationId xmlns:a16="http://schemas.microsoft.com/office/drawing/2014/main" id="{998CF8CB-7854-4445-AA70-360B8784DD04}"/>
              </a:ext>
            </a:extLst>
          </p:cNvPr>
          <p:cNvSpPr>
            <a:spLocks noGrp="1"/>
          </p:cNvSpPr>
          <p:nvPr>
            <p:ph idx="1"/>
          </p:nvPr>
        </p:nvSpPr>
        <p:spPr>
          <a:xfrm>
            <a:off x="879491" y="1109133"/>
            <a:ext cx="7633742" cy="4358975"/>
          </a:xfrm>
        </p:spPr>
        <p:txBody>
          <a:bodyPr/>
          <a:lstStyle/>
          <a:p>
            <a:r>
              <a:rPr lang="ru-BY" dirty="0"/>
              <a:t>Основные элементы реляционной модели данных и формы их представления</a:t>
            </a:r>
            <a:r>
              <a:rPr lang="ru-RU" dirty="0"/>
              <a:t>:</a:t>
            </a:r>
            <a:endParaRPr lang="ru-BY" dirty="0"/>
          </a:p>
          <a:p>
            <a:endParaRPr lang="ru-BY" dirty="0"/>
          </a:p>
        </p:txBody>
      </p:sp>
      <p:pic>
        <p:nvPicPr>
          <p:cNvPr id="4" name="Рисунок 3">
            <a:extLst>
              <a:ext uri="{FF2B5EF4-FFF2-40B4-BE49-F238E27FC236}">
                <a16:creationId xmlns:a16="http://schemas.microsoft.com/office/drawing/2014/main" id="{A8BCD597-B19B-40F1-8CEF-35696DCFD25C}"/>
              </a:ext>
            </a:extLst>
          </p:cNvPr>
          <p:cNvPicPr>
            <a:picLocks noChangeAspect="1"/>
          </p:cNvPicPr>
          <p:nvPr/>
        </p:nvPicPr>
        <p:blipFill>
          <a:blip r:embed="rId2"/>
          <a:stretch>
            <a:fillRect/>
          </a:stretch>
        </p:blipFill>
        <p:spPr>
          <a:xfrm>
            <a:off x="630767" y="1964267"/>
            <a:ext cx="7911543" cy="4893733"/>
          </a:xfrm>
          <a:prstGeom prst="rect">
            <a:avLst/>
          </a:prstGeom>
        </p:spPr>
      </p:pic>
    </p:spTree>
    <p:extLst>
      <p:ext uri="{BB962C8B-B14F-4D97-AF65-F5344CB8AC3E}">
        <p14:creationId xmlns:p14="http://schemas.microsoft.com/office/powerpoint/2010/main" val="22892774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D9AFF1C1-2496-4714-9A35-F99B381882D9}"/>
              </a:ext>
            </a:extLst>
          </p:cNvPr>
          <p:cNvSpPr>
            <a:spLocks noGrp="1"/>
          </p:cNvSpPr>
          <p:nvPr>
            <p:ph type="title"/>
          </p:nvPr>
        </p:nvSpPr>
        <p:spPr/>
        <p:txBody>
          <a:bodyPr/>
          <a:lstStyle/>
          <a:p>
            <a:r>
              <a:rPr lang="ru-BY" dirty="0"/>
              <a:t>Реляционная модель данных</a:t>
            </a:r>
          </a:p>
        </p:txBody>
      </p:sp>
      <p:pic>
        <p:nvPicPr>
          <p:cNvPr id="4" name="Объект 3">
            <a:extLst>
              <a:ext uri="{FF2B5EF4-FFF2-40B4-BE49-F238E27FC236}">
                <a16:creationId xmlns:a16="http://schemas.microsoft.com/office/drawing/2014/main" id="{056893B9-5FE4-48D1-9919-F98A48C8B1FC}"/>
              </a:ext>
            </a:extLst>
          </p:cNvPr>
          <p:cNvPicPr>
            <a:picLocks noGrp="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970662" y="2286000"/>
            <a:ext cx="7569388" cy="3594100"/>
          </a:xfrm>
          <a:prstGeom prst="rect">
            <a:avLst/>
          </a:prstGeom>
          <a:noFill/>
          <a:ln>
            <a:noFill/>
          </a:ln>
        </p:spPr>
      </p:pic>
    </p:spTree>
    <p:extLst>
      <p:ext uri="{BB962C8B-B14F-4D97-AF65-F5344CB8AC3E}">
        <p14:creationId xmlns:p14="http://schemas.microsoft.com/office/powerpoint/2010/main" val="41684503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B0930C8-6406-4122-8A27-A6312F9FB5CC}"/>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67D504CF-354B-4791-9457-AB469B758950}"/>
              </a:ext>
            </a:extLst>
          </p:cNvPr>
          <p:cNvSpPr>
            <a:spLocks noGrp="1"/>
          </p:cNvSpPr>
          <p:nvPr>
            <p:ph idx="1"/>
          </p:nvPr>
        </p:nvSpPr>
        <p:spPr>
          <a:xfrm>
            <a:off x="938758" y="2286002"/>
            <a:ext cx="7633742" cy="4394198"/>
          </a:xfrm>
        </p:spPr>
        <p:txBody>
          <a:bodyPr>
            <a:normAutofit lnSpcReduction="10000"/>
          </a:bodyPr>
          <a:lstStyle/>
          <a:p>
            <a:r>
              <a:rPr lang="ru-RU" b="1" u="sng" dirty="0"/>
              <a:t>Отношение.</a:t>
            </a:r>
            <a:r>
              <a:rPr lang="ru-RU" dirty="0"/>
              <a:t> </a:t>
            </a:r>
            <a:r>
              <a:rPr lang="ru-BY" dirty="0"/>
              <a:t>Математически отношение можно записать следующим образом. Пусть даны n множеств D1,D2,D3,...,</a:t>
            </a:r>
            <a:r>
              <a:rPr lang="ru-BY" dirty="0" err="1"/>
              <a:t>Dn</a:t>
            </a:r>
            <a:r>
              <a:rPr lang="ru-BY" dirty="0"/>
              <a:t>, тогда отношение R есть множество упорядоченных кортежей &lt; d1,d2,d3,...,</a:t>
            </a:r>
            <a:r>
              <a:rPr lang="ru-BY" dirty="0" err="1"/>
              <a:t>dn</a:t>
            </a:r>
            <a:r>
              <a:rPr lang="ru-BY" dirty="0"/>
              <a:t> &gt;, где </a:t>
            </a:r>
            <a:r>
              <a:rPr lang="ru-BY" dirty="0" err="1"/>
              <a:t>dk</a:t>
            </a:r>
            <a:r>
              <a:rPr lang="ru-BY" dirty="0"/>
              <a:t> € </a:t>
            </a:r>
            <a:r>
              <a:rPr lang="ru-BY" dirty="0" err="1"/>
              <a:t>Dk</a:t>
            </a:r>
            <a:r>
              <a:rPr lang="ru-BY" dirty="0"/>
              <a:t>, </a:t>
            </a:r>
            <a:r>
              <a:rPr lang="ru-BY" dirty="0" err="1"/>
              <a:t>dk</a:t>
            </a:r>
            <a:r>
              <a:rPr lang="ru-BY" dirty="0"/>
              <a:t> - атрибут, a </a:t>
            </a:r>
            <a:r>
              <a:rPr lang="ru-BY" dirty="0" err="1"/>
              <a:t>Dk</a:t>
            </a:r>
            <a:r>
              <a:rPr lang="ru-BY" dirty="0"/>
              <a:t> -домен отношения R. </a:t>
            </a:r>
            <a:endParaRPr lang="ru-RU" dirty="0"/>
          </a:p>
          <a:p>
            <a:r>
              <a:rPr lang="ru-BY" dirty="0"/>
              <a:t>В общем случае порядок кортежей в отношении, как и в любом множестве не определен.</a:t>
            </a:r>
            <a:endParaRPr lang="ru-RU" dirty="0"/>
          </a:p>
          <a:p>
            <a:r>
              <a:rPr lang="ru-BY" dirty="0"/>
              <a:t> Однако в реляционных СУБД для удобства кортежи все же упорядочивают. Чаще всего для этого выбирают некоторый атрибут, по которому система автоматически сортирует кортежи по возрастанию или убыванию. Если пользователь не назначает атрибута упорядочения, система автоматически присваивает номер кортежам в порядке их ввода. </a:t>
            </a:r>
          </a:p>
          <a:p>
            <a:endParaRPr lang="ru-BY" dirty="0"/>
          </a:p>
        </p:txBody>
      </p:sp>
    </p:spTree>
    <p:extLst>
      <p:ext uri="{BB962C8B-B14F-4D97-AF65-F5344CB8AC3E}">
        <p14:creationId xmlns:p14="http://schemas.microsoft.com/office/powerpoint/2010/main" val="220102098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153A582-6B04-460E-9F72-0B91008F2561}"/>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780C5F34-930D-4A50-9585-2590C93F14D7}"/>
              </a:ext>
            </a:extLst>
          </p:cNvPr>
          <p:cNvSpPr>
            <a:spLocks noGrp="1"/>
          </p:cNvSpPr>
          <p:nvPr>
            <p:ph idx="1"/>
          </p:nvPr>
        </p:nvSpPr>
        <p:spPr/>
        <p:txBody>
          <a:bodyPr>
            <a:normAutofit lnSpcReduction="10000"/>
          </a:bodyPr>
          <a:lstStyle/>
          <a:p>
            <a:r>
              <a:rPr lang="ru-RU" b="1" u="sng" dirty="0"/>
              <a:t>Ключи.</a:t>
            </a:r>
            <a:r>
              <a:rPr lang="ru-RU" dirty="0"/>
              <a:t> </a:t>
            </a:r>
            <a:r>
              <a:rPr lang="ru-BY" dirty="0"/>
              <a:t>Ключи обычно используют для достижения следующих целей: </a:t>
            </a:r>
          </a:p>
          <a:p>
            <a:pPr lvl="0"/>
            <a:r>
              <a:rPr lang="ru-BY" b="1" dirty="0"/>
              <a:t>Исключения дублирования значений </a:t>
            </a:r>
            <a:r>
              <a:rPr lang="ru-BY" dirty="0"/>
              <a:t>в ключевых атрибутах (остальные атрибуты в расчет не принимаются); </a:t>
            </a:r>
          </a:p>
          <a:p>
            <a:pPr lvl="0"/>
            <a:r>
              <a:rPr lang="ru-BY" b="1" dirty="0"/>
              <a:t>Упорядочения кортежей</a:t>
            </a:r>
            <a:r>
              <a:rPr lang="ru-BY" dirty="0"/>
              <a:t>. Возможно упорядочение по возрастанию или убыванию значений всех ключевых атрибутов, а также смешанное упорядочение (по одним - возрастание, а по другим - убывание); </a:t>
            </a:r>
          </a:p>
          <a:p>
            <a:pPr lvl="0"/>
            <a:r>
              <a:rPr lang="ru-BY" b="1" dirty="0"/>
              <a:t>Ускорения работы с кортежами </a:t>
            </a:r>
            <a:r>
              <a:rPr lang="ru-BY" dirty="0"/>
              <a:t>отношения; </a:t>
            </a:r>
          </a:p>
          <a:p>
            <a:pPr lvl="0"/>
            <a:r>
              <a:rPr lang="ru-BY" b="1" dirty="0"/>
              <a:t>Организации связанных </a:t>
            </a:r>
            <a:r>
              <a:rPr lang="ru-BY" dirty="0"/>
              <a:t>таблиц. </a:t>
            </a:r>
          </a:p>
          <a:p>
            <a:endParaRPr lang="ru-BY" dirty="0"/>
          </a:p>
        </p:txBody>
      </p:sp>
    </p:spTree>
    <p:extLst>
      <p:ext uri="{BB962C8B-B14F-4D97-AF65-F5344CB8AC3E}">
        <p14:creationId xmlns:p14="http://schemas.microsoft.com/office/powerpoint/2010/main" val="239459570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4516468-DEF9-4EE0-8E16-487EC8191687}"/>
              </a:ext>
            </a:extLst>
          </p:cNvPr>
          <p:cNvSpPr>
            <a:spLocks noGrp="1"/>
          </p:cNvSpPr>
          <p:nvPr>
            <p:ph type="title"/>
          </p:nvPr>
        </p:nvSpPr>
        <p:spPr/>
        <p:txBody>
          <a:bodyPr/>
          <a:lstStyle/>
          <a:p>
            <a:r>
              <a:rPr lang="ru-BY" dirty="0"/>
              <a:t>Реляционная модель данных</a:t>
            </a:r>
          </a:p>
        </p:txBody>
      </p:sp>
      <p:sp>
        <p:nvSpPr>
          <p:cNvPr id="3" name="Объект 2">
            <a:extLst>
              <a:ext uri="{FF2B5EF4-FFF2-40B4-BE49-F238E27FC236}">
                <a16:creationId xmlns:a16="http://schemas.microsoft.com/office/drawing/2014/main" id="{BD2F6590-088A-40B6-861F-109D55E0D1D6}"/>
              </a:ext>
            </a:extLst>
          </p:cNvPr>
          <p:cNvSpPr>
            <a:spLocks noGrp="1"/>
          </p:cNvSpPr>
          <p:nvPr>
            <p:ph idx="1"/>
          </p:nvPr>
        </p:nvSpPr>
        <p:spPr/>
        <p:txBody>
          <a:bodyPr/>
          <a:lstStyle/>
          <a:p>
            <a:r>
              <a:rPr lang="ru-BY" b="1" dirty="0"/>
              <a:t>Реляционная модель накладывает на внешние ключи ограничение</a:t>
            </a:r>
            <a:r>
              <a:rPr lang="ru-BY" dirty="0"/>
              <a:t> </a:t>
            </a:r>
            <a:r>
              <a:rPr lang="ru-BY" b="1" dirty="0"/>
              <a:t>для обеспечения целостности данных</a:t>
            </a:r>
            <a:r>
              <a:rPr lang="ru-BY" dirty="0"/>
              <a:t>, называемое ссылочной целостностью. </a:t>
            </a:r>
            <a:endParaRPr lang="ru-RU" dirty="0"/>
          </a:p>
          <a:p>
            <a:r>
              <a:rPr lang="ru-BY" dirty="0"/>
              <a:t>Это означает, что каждому значению внешнего ключа должны соответствовать строки в связываемых отношениях. </a:t>
            </a:r>
          </a:p>
        </p:txBody>
      </p:sp>
    </p:spTree>
    <p:extLst>
      <p:ext uri="{BB962C8B-B14F-4D97-AF65-F5344CB8AC3E}">
        <p14:creationId xmlns:p14="http://schemas.microsoft.com/office/powerpoint/2010/main" val="395081565"/>
      </p:ext>
    </p:extLst>
  </p:cSld>
  <p:clrMapOvr>
    <a:masterClrMapping/>
  </p:clrMapOvr>
</p:sld>
</file>

<file path=ppt/theme/theme1.xml><?xml version="1.0" encoding="utf-8"?>
<a:theme xmlns:a="http://schemas.openxmlformats.org/drawingml/2006/main" name="Эмблема">
  <a:themeElements>
    <a:clrScheme name="Эмблема">
      <a:dk1>
        <a:sysClr val="windowText" lastClr="000000"/>
      </a:dk1>
      <a:lt1>
        <a:sysClr val="window" lastClr="FFFFFF"/>
      </a:lt1>
      <a:dk2>
        <a:srgbClr val="2A1A00"/>
      </a:dk2>
      <a:lt2>
        <a:srgbClr val="F3F3F2"/>
      </a:lt2>
      <a:accent1>
        <a:srgbClr val="F8B323"/>
      </a:accent1>
      <a:accent2>
        <a:srgbClr val="656A59"/>
      </a:accent2>
      <a:accent3>
        <a:srgbClr val="46B2B5"/>
      </a:accent3>
      <a:accent4>
        <a:srgbClr val="8CAA7E"/>
      </a:accent4>
      <a:accent5>
        <a:srgbClr val="D36F68"/>
      </a:accent5>
      <a:accent6>
        <a:srgbClr val="826276"/>
      </a:accent6>
      <a:hlink>
        <a:srgbClr val="46B2B5"/>
      </a:hlink>
      <a:folHlink>
        <a:srgbClr val="A46694"/>
      </a:folHlink>
    </a:clrScheme>
    <a:fontScheme name="Эмблема">
      <a:majorFont>
        <a:latin typeface="Impact" panose="020B080603090205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ill Sans MT" panose="020B0502020104020203"/>
        <a:ea typeface=""/>
        <a:cs typeface=""/>
        <a:font script="Grek" typeface="Corbel"/>
        <a:font script="Cyrl" typeface="Corbel"/>
        <a:font script="Jpan" typeface="メイリオ"/>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Эмблема">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12700" cap="flat" cmpd="sng" algn="in">
          <a:solidFill>
            <a:schemeClr val="phClr"/>
          </a:solidFill>
          <a:prstDash val="solid"/>
        </a:ln>
        <a:ln w="50800" cap="flat" cmpd="sng" algn="in">
          <a:solidFill>
            <a:schemeClr val="phClr"/>
          </a:solidFill>
          <a:prstDash val="solid"/>
        </a:ln>
      </a:lnStyleLst>
      <a:effectStyleLst>
        <a:effectStyle>
          <a:effectLst/>
        </a:effectStyle>
        <a:effectStyle>
          <a:effectLst/>
        </a:effectStyle>
        <a:effectStyle>
          <a:effectLst>
            <a:outerShdw blurRad="38100" dist="25400" dir="5400000" algn="ctr" rotWithShape="0">
              <a:srgbClr val="000000">
                <a:alpha val="2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Badge" id="{71A07785-5930-41D4-9A83-E23602B48E98}" vid="{771EA782-DFA6-45B1-AEA3-661F1715B310}"/>
    </a:ext>
  </a:extLst>
</a:theme>
</file>

<file path=docProps/app.xml><?xml version="1.0" encoding="utf-8"?>
<Properties xmlns="http://schemas.openxmlformats.org/officeDocument/2006/extended-properties" xmlns:vt="http://schemas.openxmlformats.org/officeDocument/2006/docPropsVTypes">
  <Template>TM10001106[[fn=Эмблема]]</Template>
  <TotalTime>596</TotalTime>
  <Words>1290</Words>
  <Application>Microsoft Office PowerPoint</Application>
  <PresentationFormat>Экран (4:3)</PresentationFormat>
  <Paragraphs>85</Paragraphs>
  <Slides>19</Slides>
  <Notes>0</Notes>
  <HiddenSlides>0</HiddenSlides>
  <MMClips>0</MMClips>
  <ScaleCrop>false</ScaleCrop>
  <HeadingPairs>
    <vt:vector size="6" baseType="variant">
      <vt:variant>
        <vt:lpstr>Использованные шрифты</vt:lpstr>
      </vt:variant>
      <vt:variant>
        <vt:i4>7</vt:i4>
      </vt:variant>
      <vt:variant>
        <vt:lpstr>Тема</vt:lpstr>
      </vt:variant>
      <vt:variant>
        <vt:i4>1</vt:i4>
      </vt:variant>
      <vt:variant>
        <vt:lpstr>Заголовки слайдов</vt:lpstr>
      </vt:variant>
      <vt:variant>
        <vt:i4>19</vt:i4>
      </vt:variant>
    </vt:vector>
  </HeadingPairs>
  <TitlesOfParts>
    <vt:vector size="27" baseType="lpstr">
      <vt:lpstr>Arial</vt:lpstr>
      <vt:lpstr>Arial Black</vt:lpstr>
      <vt:lpstr>Calibri</vt:lpstr>
      <vt:lpstr>Corbel</vt:lpstr>
      <vt:lpstr>Gill Sans MT</vt:lpstr>
      <vt:lpstr>Impact</vt:lpstr>
      <vt:lpstr>Times New Roman</vt:lpstr>
      <vt:lpstr>Эмблема</vt:lpstr>
      <vt:lpstr>МОДЕЛИ ДАННЫХ И СУБД</vt:lpstr>
      <vt:lpstr>Модели данных  </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данных</vt:lpstr>
      <vt:lpstr>Реляционная модель данн</vt:lpstr>
      <vt:lpstr>Презентация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МОДЕЛИ ДАННЫХ И СУБД</dc:title>
  <dc:creator>Елена Семёновна</dc:creator>
  <cp:lastModifiedBy>Елена Семёновна</cp:lastModifiedBy>
  <cp:revision>18</cp:revision>
  <dcterms:created xsi:type="dcterms:W3CDTF">2023-02-09T14:03:26Z</dcterms:created>
  <dcterms:modified xsi:type="dcterms:W3CDTF">2023-02-10T03:55:38Z</dcterms:modified>
</cp:coreProperties>
</file>