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7CED2-16E4-45A4-BA8A-D96936CF6C5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EA67E07-59E3-4802-8605-3813E2BBD5AC}">
      <dgm:prSet phldrT="[Текст]"/>
      <dgm:spPr/>
      <dgm:t>
        <a:bodyPr/>
        <a:lstStyle/>
        <a:p>
          <a:r>
            <a:rPr lang="ru-RU" dirty="0" smtClean="0"/>
            <a:t>Моделирование</a:t>
          </a:r>
          <a:endParaRPr lang="ru-RU" dirty="0"/>
        </a:p>
      </dgm:t>
    </dgm:pt>
    <dgm:pt modelId="{AF20ACEB-2038-4F38-BB37-1AD566401343}" type="parTrans" cxnId="{C852017F-50F9-4DD3-B364-CEE9D321A0F3}">
      <dgm:prSet/>
      <dgm:spPr/>
      <dgm:t>
        <a:bodyPr/>
        <a:lstStyle/>
        <a:p>
          <a:endParaRPr lang="ru-RU"/>
        </a:p>
      </dgm:t>
    </dgm:pt>
    <dgm:pt modelId="{7233FABF-E8FF-4351-90E5-86F7D8850A2B}" type="sibTrans" cxnId="{C852017F-50F9-4DD3-B364-CEE9D321A0F3}">
      <dgm:prSet/>
      <dgm:spPr/>
      <dgm:t>
        <a:bodyPr/>
        <a:lstStyle/>
        <a:p>
          <a:endParaRPr lang="ru-RU"/>
        </a:p>
      </dgm:t>
    </dgm:pt>
    <dgm:pt modelId="{089F7E26-36AB-46B7-AA23-2DC8F0177176}">
      <dgm:prSet/>
      <dgm:spPr/>
      <dgm:t>
        <a:bodyPr/>
        <a:lstStyle/>
        <a:p>
          <a:r>
            <a:rPr lang="ru-RU" dirty="0" smtClean="0"/>
            <a:t>физическое</a:t>
          </a:r>
          <a:endParaRPr lang="ru-RU" dirty="0"/>
        </a:p>
      </dgm:t>
    </dgm:pt>
    <dgm:pt modelId="{381ECB40-5BBA-4ED2-906D-8973985BDC54}" type="parTrans" cxnId="{1366ECEC-3B8E-4510-A734-9F1123C3A2D5}">
      <dgm:prSet/>
      <dgm:spPr/>
      <dgm:t>
        <a:bodyPr/>
        <a:lstStyle/>
        <a:p>
          <a:endParaRPr lang="ru-RU"/>
        </a:p>
      </dgm:t>
    </dgm:pt>
    <dgm:pt modelId="{F581C340-FAE2-437B-B32B-618F27732644}" type="sibTrans" cxnId="{1366ECEC-3B8E-4510-A734-9F1123C3A2D5}">
      <dgm:prSet/>
      <dgm:spPr/>
      <dgm:t>
        <a:bodyPr/>
        <a:lstStyle/>
        <a:p>
          <a:endParaRPr lang="ru-RU"/>
        </a:p>
      </dgm:t>
    </dgm:pt>
    <dgm:pt modelId="{EDFD4C25-18C3-411D-B97F-D53CD81222F3}">
      <dgm:prSet/>
      <dgm:spPr/>
      <dgm:t>
        <a:bodyPr/>
        <a:lstStyle/>
        <a:p>
          <a:r>
            <a:rPr lang="ru-RU" smtClean="0"/>
            <a:t>математическое</a:t>
          </a:r>
          <a:endParaRPr lang="ru-RU"/>
        </a:p>
      </dgm:t>
    </dgm:pt>
    <dgm:pt modelId="{E8D1DAB2-3C1C-4138-8222-DCC20CCF54D6}" type="parTrans" cxnId="{3C2CB506-AACD-451A-B393-BEFC65A12CEC}">
      <dgm:prSet/>
      <dgm:spPr/>
      <dgm:t>
        <a:bodyPr/>
        <a:lstStyle/>
        <a:p>
          <a:endParaRPr lang="ru-RU"/>
        </a:p>
      </dgm:t>
    </dgm:pt>
    <dgm:pt modelId="{35E6222B-3F10-4BB4-B86A-DFC9C6112BB1}" type="sibTrans" cxnId="{3C2CB506-AACD-451A-B393-BEFC65A12CEC}">
      <dgm:prSet/>
      <dgm:spPr/>
      <dgm:t>
        <a:bodyPr/>
        <a:lstStyle/>
        <a:p>
          <a:endParaRPr lang="ru-RU"/>
        </a:p>
      </dgm:t>
    </dgm:pt>
    <dgm:pt modelId="{A47906AC-2A7B-42AA-965A-6F176F81114B}">
      <dgm:prSet/>
      <dgm:spPr/>
      <dgm:t>
        <a:bodyPr/>
        <a:lstStyle/>
        <a:p>
          <a:r>
            <a:rPr lang="ru-RU" dirty="0" smtClean="0"/>
            <a:t>аналитическое</a:t>
          </a:r>
          <a:endParaRPr lang="ru-RU" dirty="0"/>
        </a:p>
      </dgm:t>
    </dgm:pt>
    <dgm:pt modelId="{92B95F58-A7CF-4920-A8DB-28108022E952}" type="parTrans" cxnId="{C2CD159F-60C0-4FB1-B19C-94185C47547A}">
      <dgm:prSet/>
      <dgm:spPr/>
      <dgm:t>
        <a:bodyPr/>
        <a:lstStyle/>
        <a:p>
          <a:endParaRPr lang="ru-RU"/>
        </a:p>
      </dgm:t>
    </dgm:pt>
    <dgm:pt modelId="{A0C8A224-CCF0-419A-830B-D114350A68BF}" type="sibTrans" cxnId="{C2CD159F-60C0-4FB1-B19C-94185C47547A}">
      <dgm:prSet/>
      <dgm:spPr/>
      <dgm:t>
        <a:bodyPr/>
        <a:lstStyle/>
        <a:p>
          <a:endParaRPr lang="ru-RU"/>
        </a:p>
      </dgm:t>
    </dgm:pt>
    <dgm:pt modelId="{4925F7D5-2921-4B0D-ABA7-83E40267A7E3}">
      <dgm:prSet/>
      <dgm:spPr/>
      <dgm:t>
        <a:bodyPr/>
        <a:lstStyle/>
        <a:p>
          <a:r>
            <a:rPr lang="ru-RU" smtClean="0"/>
            <a:t>комьютерное</a:t>
          </a:r>
          <a:endParaRPr lang="ru-RU"/>
        </a:p>
      </dgm:t>
    </dgm:pt>
    <dgm:pt modelId="{DBB7D552-4EDB-4869-95B2-EF61727D0A53}" type="parTrans" cxnId="{D3030517-7842-4049-9A2C-62A4ECF91268}">
      <dgm:prSet/>
      <dgm:spPr/>
      <dgm:t>
        <a:bodyPr/>
        <a:lstStyle/>
        <a:p>
          <a:endParaRPr lang="ru-RU"/>
        </a:p>
      </dgm:t>
    </dgm:pt>
    <dgm:pt modelId="{F5D1110D-9466-4A08-B1C1-9C9CB485809C}" type="sibTrans" cxnId="{D3030517-7842-4049-9A2C-62A4ECF91268}">
      <dgm:prSet/>
      <dgm:spPr/>
      <dgm:t>
        <a:bodyPr/>
        <a:lstStyle/>
        <a:p>
          <a:endParaRPr lang="ru-RU"/>
        </a:p>
      </dgm:t>
    </dgm:pt>
    <dgm:pt modelId="{7647E27E-308B-43E9-9A8C-92FB6D79E67E}">
      <dgm:prSet/>
      <dgm:spPr/>
      <dgm:t>
        <a:bodyPr/>
        <a:lstStyle/>
        <a:p>
          <a:r>
            <a:rPr lang="ru-RU" smtClean="0"/>
            <a:t>численное</a:t>
          </a:r>
          <a:endParaRPr lang="ru-RU"/>
        </a:p>
      </dgm:t>
    </dgm:pt>
    <dgm:pt modelId="{A5EA1B4A-C991-4C2B-96BA-A3A572B8DA44}" type="parTrans" cxnId="{FD1CD111-3823-4F40-AE78-F4BAC1C5AF8A}">
      <dgm:prSet/>
      <dgm:spPr/>
      <dgm:t>
        <a:bodyPr/>
        <a:lstStyle/>
        <a:p>
          <a:endParaRPr lang="ru-RU"/>
        </a:p>
      </dgm:t>
    </dgm:pt>
    <dgm:pt modelId="{6C40CCBB-3BEF-4F3B-8ABE-4798F400A51D}" type="sibTrans" cxnId="{FD1CD111-3823-4F40-AE78-F4BAC1C5AF8A}">
      <dgm:prSet/>
      <dgm:spPr/>
      <dgm:t>
        <a:bodyPr/>
        <a:lstStyle/>
        <a:p>
          <a:endParaRPr lang="ru-RU"/>
        </a:p>
      </dgm:t>
    </dgm:pt>
    <dgm:pt modelId="{F2E733D9-55CB-46FC-8056-C3A564F95B7B}">
      <dgm:prSet/>
      <dgm:spPr/>
      <dgm:t>
        <a:bodyPr/>
        <a:lstStyle/>
        <a:p>
          <a:r>
            <a:rPr lang="ru-RU" smtClean="0"/>
            <a:t>статистическое</a:t>
          </a:r>
          <a:endParaRPr lang="ru-RU"/>
        </a:p>
      </dgm:t>
    </dgm:pt>
    <dgm:pt modelId="{C90028A5-F239-44F2-82A5-C22A9F793C9C}" type="parTrans" cxnId="{88FAAAD9-DD81-4F1F-A085-7CAAFE71EE6F}">
      <dgm:prSet/>
      <dgm:spPr/>
      <dgm:t>
        <a:bodyPr/>
        <a:lstStyle/>
        <a:p>
          <a:endParaRPr lang="ru-RU"/>
        </a:p>
      </dgm:t>
    </dgm:pt>
    <dgm:pt modelId="{D8CC2D0C-C144-4862-B7D1-BA57EEE867F5}" type="sibTrans" cxnId="{88FAAAD9-DD81-4F1F-A085-7CAAFE71EE6F}">
      <dgm:prSet/>
      <dgm:spPr/>
      <dgm:t>
        <a:bodyPr/>
        <a:lstStyle/>
        <a:p>
          <a:endParaRPr lang="ru-RU"/>
        </a:p>
      </dgm:t>
    </dgm:pt>
    <dgm:pt modelId="{717F318E-3708-4465-B671-825E3D8C5532}">
      <dgm:prSet/>
      <dgm:spPr/>
      <dgm:t>
        <a:bodyPr/>
        <a:lstStyle/>
        <a:p>
          <a:r>
            <a:rPr lang="ru-RU" dirty="0" smtClean="0"/>
            <a:t>имитационное</a:t>
          </a:r>
          <a:endParaRPr lang="ru-RU" dirty="0"/>
        </a:p>
      </dgm:t>
    </dgm:pt>
    <dgm:pt modelId="{85F1AD4A-0A8D-4428-863F-D4D0379B54BB}" type="parTrans" cxnId="{7BFEE594-993B-4743-8A85-723F6F12CE6E}">
      <dgm:prSet/>
      <dgm:spPr/>
      <dgm:t>
        <a:bodyPr/>
        <a:lstStyle/>
        <a:p>
          <a:endParaRPr lang="ru-RU"/>
        </a:p>
      </dgm:t>
    </dgm:pt>
    <dgm:pt modelId="{04623A72-B0B7-4980-A8F4-F6CB977DD3B0}" type="sibTrans" cxnId="{7BFEE594-993B-4743-8A85-723F6F12CE6E}">
      <dgm:prSet/>
      <dgm:spPr/>
      <dgm:t>
        <a:bodyPr/>
        <a:lstStyle/>
        <a:p>
          <a:endParaRPr lang="ru-RU"/>
        </a:p>
      </dgm:t>
    </dgm:pt>
    <dgm:pt modelId="{5400B8DC-14AC-4948-B0D0-9A826E1ED931}" type="pres">
      <dgm:prSet presAssocID="{7D67CED2-16E4-45A4-BA8A-D96936CF6C5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B8390B-6CB5-4ABE-933B-5539216D5710}" type="pres">
      <dgm:prSet presAssocID="{AEA67E07-59E3-4802-8605-3813E2BBD5AC}" presName="root1" presStyleCnt="0"/>
      <dgm:spPr/>
    </dgm:pt>
    <dgm:pt modelId="{E14BE798-E140-4802-913F-9BB2E0B2A010}" type="pres">
      <dgm:prSet presAssocID="{AEA67E07-59E3-4802-8605-3813E2BBD5AC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7FA548F-4DCA-4303-AD90-93936288020B}" type="pres">
      <dgm:prSet presAssocID="{AEA67E07-59E3-4802-8605-3813E2BBD5AC}" presName="level2hierChild" presStyleCnt="0"/>
      <dgm:spPr/>
    </dgm:pt>
    <dgm:pt modelId="{105FB7C2-AC4A-4855-88D1-CFFCF515F6D9}" type="pres">
      <dgm:prSet presAssocID="{381ECB40-5BBA-4ED2-906D-8973985BDC54}" presName="conn2-1" presStyleLbl="parChTrans1D2" presStyleIdx="0" presStyleCnt="2"/>
      <dgm:spPr/>
    </dgm:pt>
    <dgm:pt modelId="{DF4B87FE-9A95-4D9C-877F-C6BEED4C5574}" type="pres">
      <dgm:prSet presAssocID="{381ECB40-5BBA-4ED2-906D-8973985BDC54}" presName="connTx" presStyleLbl="parChTrans1D2" presStyleIdx="0" presStyleCnt="2"/>
      <dgm:spPr/>
    </dgm:pt>
    <dgm:pt modelId="{44AB3E42-C678-4953-966C-449AD5613485}" type="pres">
      <dgm:prSet presAssocID="{089F7E26-36AB-46B7-AA23-2DC8F0177176}" presName="root2" presStyleCnt="0"/>
      <dgm:spPr/>
    </dgm:pt>
    <dgm:pt modelId="{367F8285-7BCC-41DB-BD9F-AE4101CB405F}" type="pres">
      <dgm:prSet presAssocID="{089F7E26-36AB-46B7-AA23-2DC8F0177176}" presName="LevelTwoTextNode" presStyleLbl="node2" presStyleIdx="0" presStyleCnt="2">
        <dgm:presLayoutVars>
          <dgm:chPref val="3"/>
        </dgm:presLayoutVars>
      </dgm:prSet>
      <dgm:spPr/>
    </dgm:pt>
    <dgm:pt modelId="{0EC2D87F-9FCE-41AA-AC3D-0557503E4071}" type="pres">
      <dgm:prSet presAssocID="{089F7E26-36AB-46B7-AA23-2DC8F0177176}" presName="level3hierChild" presStyleCnt="0"/>
      <dgm:spPr/>
    </dgm:pt>
    <dgm:pt modelId="{ECA2E89D-5323-4EA5-B2DE-C6C1B6E0B597}" type="pres">
      <dgm:prSet presAssocID="{E8D1DAB2-3C1C-4138-8222-DCC20CCF54D6}" presName="conn2-1" presStyleLbl="parChTrans1D2" presStyleIdx="1" presStyleCnt="2"/>
      <dgm:spPr/>
    </dgm:pt>
    <dgm:pt modelId="{12A7E95C-9C6F-4E9A-A3D3-7E66E4C0C490}" type="pres">
      <dgm:prSet presAssocID="{E8D1DAB2-3C1C-4138-8222-DCC20CCF54D6}" presName="connTx" presStyleLbl="parChTrans1D2" presStyleIdx="1" presStyleCnt="2"/>
      <dgm:spPr/>
    </dgm:pt>
    <dgm:pt modelId="{FAF02D5D-4EB8-4813-855A-94BD67DC8AFA}" type="pres">
      <dgm:prSet presAssocID="{EDFD4C25-18C3-411D-B97F-D53CD81222F3}" presName="root2" presStyleCnt="0"/>
      <dgm:spPr/>
    </dgm:pt>
    <dgm:pt modelId="{88F300A3-EFAE-4C27-A388-561B7BF29B8E}" type="pres">
      <dgm:prSet presAssocID="{EDFD4C25-18C3-411D-B97F-D53CD81222F3}" presName="LevelTwoTextNode" presStyleLbl="node2" presStyleIdx="1" presStyleCnt="2">
        <dgm:presLayoutVars>
          <dgm:chPref val="3"/>
        </dgm:presLayoutVars>
      </dgm:prSet>
      <dgm:spPr/>
    </dgm:pt>
    <dgm:pt modelId="{05EE6A4F-0FCC-4BF5-91D9-8F5001A280AF}" type="pres">
      <dgm:prSet presAssocID="{EDFD4C25-18C3-411D-B97F-D53CD81222F3}" presName="level3hierChild" presStyleCnt="0"/>
      <dgm:spPr/>
    </dgm:pt>
    <dgm:pt modelId="{3A52B31E-3CC0-4315-9E71-694FBF220D78}" type="pres">
      <dgm:prSet presAssocID="{92B95F58-A7CF-4920-A8DB-28108022E952}" presName="conn2-1" presStyleLbl="parChTrans1D3" presStyleIdx="0" presStyleCnt="2"/>
      <dgm:spPr/>
    </dgm:pt>
    <dgm:pt modelId="{65B615DE-19A2-4FF1-A16B-17DC909BAC39}" type="pres">
      <dgm:prSet presAssocID="{92B95F58-A7CF-4920-A8DB-28108022E952}" presName="connTx" presStyleLbl="parChTrans1D3" presStyleIdx="0" presStyleCnt="2"/>
      <dgm:spPr/>
    </dgm:pt>
    <dgm:pt modelId="{7966EDFD-3F64-4159-AA40-6FBAEB4DA81B}" type="pres">
      <dgm:prSet presAssocID="{A47906AC-2A7B-42AA-965A-6F176F81114B}" presName="root2" presStyleCnt="0"/>
      <dgm:spPr/>
    </dgm:pt>
    <dgm:pt modelId="{2CCA7844-C240-4CFF-A095-00050568D851}" type="pres">
      <dgm:prSet presAssocID="{A47906AC-2A7B-42AA-965A-6F176F81114B}" presName="LevelTwoTextNode" presStyleLbl="node3" presStyleIdx="0" presStyleCnt="2">
        <dgm:presLayoutVars>
          <dgm:chPref val="3"/>
        </dgm:presLayoutVars>
      </dgm:prSet>
      <dgm:spPr/>
    </dgm:pt>
    <dgm:pt modelId="{18BED803-C12D-4877-A92F-FADD1FD5E0C3}" type="pres">
      <dgm:prSet presAssocID="{A47906AC-2A7B-42AA-965A-6F176F81114B}" presName="level3hierChild" presStyleCnt="0"/>
      <dgm:spPr/>
    </dgm:pt>
    <dgm:pt modelId="{29C3577D-FA33-44C1-AAE7-94D96F094012}" type="pres">
      <dgm:prSet presAssocID="{DBB7D552-4EDB-4869-95B2-EF61727D0A53}" presName="conn2-1" presStyleLbl="parChTrans1D3" presStyleIdx="1" presStyleCnt="2"/>
      <dgm:spPr/>
    </dgm:pt>
    <dgm:pt modelId="{0F9097A4-7CA9-42B4-91CF-0194D3536C5F}" type="pres">
      <dgm:prSet presAssocID="{DBB7D552-4EDB-4869-95B2-EF61727D0A53}" presName="connTx" presStyleLbl="parChTrans1D3" presStyleIdx="1" presStyleCnt="2"/>
      <dgm:spPr/>
    </dgm:pt>
    <dgm:pt modelId="{0F7EDD5C-CC86-4555-9CE0-CD80A9B51F78}" type="pres">
      <dgm:prSet presAssocID="{4925F7D5-2921-4B0D-ABA7-83E40267A7E3}" presName="root2" presStyleCnt="0"/>
      <dgm:spPr/>
    </dgm:pt>
    <dgm:pt modelId="{92936BE3-430C-4E3A-92F9-D38AAE2113BA}" type="pres">
      <dgm:prSet presAssocID="{4925F7D5-2921-4B0D-ABA7-83E40267A7E3}" presName="LevelTwoTextNode" presStyleLbl="node3" presStyleIdx="1" presStyleCnt="2">
        <dgm:presLayoutVars>
          <dgm:chPref val="3"/>
        </dgm:presLayoutVars>
      </dgm:prSet>
      <dgm:spPr/>
    </dgm:pt>
    <dgm:pt modelId="{1AAD55A2-FE79-4604-A138-4611EDEB918E}" type="pres">
      <dgm:prSet presAssocID="{4925F7D5-2921-4B0D-ABA7-83E40267A7E3}" presName="level3hierChild" presStyleCnt="0"/>
      <dgm:spPr/>
    </dgm:pt>
    <dgm:pt modelId="{37F7C0AB-D573-408D-AEBF-C9E3A360B640}" type="pres">
      <dgm:prSet presAssocID="{A5EA1B4A-C991-4C2B-96BA-A3A572B8DA44}" presName="conn2-1" presStyleLbl="parChTrans1D4" presStyleIdx="0" presStyleCnt="3"/>
      <dgm:spPr/>
    </dgm:pt>
    <dgm:pt modelId="{C4C5988E-4467-4A71-953A-878075A2E7D2}" type="pres">
      <dgm:prSet presAssocID="{A5EA1B4A-C991-4C2B-96BA-A3A572B8DA44}" presName="connTx" presStyleLbl="parChTrans1D4" presStyleIdx="0" presStyleCnt="3"/>
      <dgm:spPr/>
    </dgm:pt>
    <dgm:pt modelId="{71996F94-F394-4C83-8355-625D63671EDB}" type="pres">
      <dgm:prSet presAssocID="{7647E27E-308B-43E9-9A8C-92FB6D79E67E}" presName="root2" presStyleCnt="0"/>
      <dgm:spPr/>
    </dgm:pt>
    <dgm:pt modelId="{3020FB88-E0AC-4BF3-B494-B1B37543F63E}" type="pres">
      <dgm:prSet presAssocID="{7647E27E-308B-43E9-9A8C-92FB6D79E67E}" presName="LevelTwoTextNode" presStyleLbl="node4" presStyleIdx="0" presStyleCnt="3">
        <dgm:presLayoutVars>
          <dgm:chPref val="3"/>
        </dgm:presLayoutVars>
      </dgm:prSet>
      <dgm:spPr/>
    </dgm:pt>
    <dgm:pt modelId="{A14F8D7E-37D6-4F29-BF26-E61EEE9942A3}" type="pres">
      <dgm:prSet presAssocID="{7647E27E-308B-43E9-9A8C-92FB6D79E67E}" presName="level3hierChild" presStyleCnt="0"/>
      <dgm:spPr/>
    </dgm:pt>
    <dgm:pt modelId="{F38FB555-92CC-4B9B-9370-363B6EFD621F}" type="pres">
      <dgm:prSet presAssocID="{C90028A5-F239-44F2-82A5-C22A9F793C9C}" presName="conn2-1" presStyleLbl="parChTrans1D4" presStyleIdx="1" presStyleCnt="3"/>
      <dgm:spPr/>
    </dgm:pt>
    <dgm:pt modelId="{CE8A279F-7225-4D07-A686-FC888A31A5BD}" type="pres">
      <dgm:prSet presAssocID="{C90028A5-F239-44F2-82A5-C22A9F793C9C}" presName="connTx" presStyleLbl="parChTrans1D4" presStyleIdx="1" presStyleCnt="3"/>
      <dgm:spPr/>
    </dgm:pt>
    <dgm:pt modelId="{54A006D4-9EA2-43C4-897D-C5EE53686C20}" type="pres">
      <dgm:prSet presAssocID="{F2E733D9-55CB-46FC-8056-C3A564F95B7B}" presName="root2" presStyleCnt="0"/>
      <dgm:spPr/>
    </dgm:pt>
    <dgm:pt modelId="{10E1F9F7-B109-4DA1-BBA3-2DFD93B30008}" type="pres">
      <dgm:prSet presAssocID="{F2E733D9-55CB-46FC-8056-C3A564F95B7B}" presName="LevelTwoTextNode" presStyleLbl="node4" presStyleIdx="1" presStyleCnt="3">
        <dgm:presLayoutVars>
          <dgm:chPref val="3"/>
        </dgm:presLayoutVars>
      </dgm:prSet>
      <dgm:spPr/>
    </dgm:pt>
    <dgm:pt modelId="{88EC5451-581D-4786-B2D0-39EE296444A0}" type="pres">
      <dgm:prSet presAssocID="{F2E733D9-55CB-46FC-8056-C3A564F95B7B}" presName="level3hierChild" presStyleCnt="0"/>
      <dgm:spPr/>
    </dgm:pt>
    <dgm:pt modelId="{DE9F8843-B976-4CF9-94BD-AFB32019FCA2}" type="pres">
      <dgm:prSet presAssocID="{85F1AD4A-0A8D-4428-863F-D4D0379B54BB}" presName="conn2-1" presStyleLbl="parChTrans1D4" presStyleIdx="2" presStyleCnt="3"/>
      <dgm:spPr/>
    </dgm:pt>
    <dgm:pt modelId="{09BF929B-9D16-473C-92FF-EC8516F4D08E}" type="pres">
      <dgm:prSet presAssocID="{85F1AD4A-0A8D-4428-863F-D4D0379B54BB}" presName="connTx" presStyleLbl="parChTrans1D4" presStyleIdx="2" presStyleCnt="3"/>
      <dgm:spPr/>
    </dgm:pt>
    <dgm:pt modelId="{D9CFEFBF-3701-4BEC-9841-5BD6FB34A23B}" type="pres">
      <dgm:prSet presAssocID="{717F318E-3708-4465-B671-825E3D8C5532}" presName="root2" presStyleCnt="0"/>
      <dgm:spPr/>
    </dgm:pt>
    <dgm:pt modelId="{8C766DFC-46B9-49CE-97DA-C1D489EA9FBA}" type="pres">
      <dgm:prSet presAssocID="{717F318E-3708-4465-B671-825E3D8C5532}" presName="LevelTwoTextNode" presStyleLbl="node4" presStyleIdx="2" presStyleCnt="3">
        <dgm:presLayoutVars>
          <dgm:chPref val="3"/>
        </dgm:presLayoutVars>
      </dgm:prSet>
      <dgm:spPr/>
    </dgm:pt>
    <dgm:pt modelId="{290D4E85-DFCA-4B92-9CC1-89610728F4BD}" type="pres">
      <dgm:prSet presAssocID="{717F318E-3708-4465-B671-825E3D8C5532}" presName="level3hierChild" presStyleCnt="0"/>
      <dgm:spPr/>
    </dgm:pt>
  </dgm:ptLst>
  <dgm:cxnLst>
    <dgm:cxn modelId="{54956B7A-102A-46EC-B983-486FA05AA1A3}" type="presOf" srcId="{A5EA1B4A-C991-4C2B-96BA-A3A572B8DA44}" destId="{C4C5988E-4467-4A71-953A-878075A2E7D2}" srcOrd="1" destOrd="0" presId="urn:microsoft.com/office/officeart/2008/layout/HorizontalMultiLevelHierarchy"/>
    <dgm:cxn modelId="{48440B6F-BA4F-473F-A10B-B43A58D5C363}" type="presOf" srcId="{4925F7D5-2921-4B0D-ABA7-83E40267A7E3}" destId="{92936BE3-430C-4E3A-92F9-D38AAE2113BA}" srcOrd="0" destOrd="0" presId="urn:microsoft.com/office/officeart/2008/layout/HorizontalMultiLevelHierarchy"/>
    <dgm:cxn modelId="{2DF860F3-FFD8-47B4-B469-E35C2A73ABAC}" type="presOf" srcId="{85F1AD4A-0A8D-4428-863F-D4D0379B54BB}" destId="{09BF929B-9D16-473C-92FF-EC8516F4D08E}" srcOrd="1" destOrd="0" presId="urn:microsoft.com/office/officeart/2008/layout/HorizontalMultiLevelHierarchy"/>
    <dgm:cxn modelId="{C852017F-50F9-4DD3-B364-CEE9D321A0F3}" srcId="{7D67CED2-16E4-45A4-BA8A-D96936CF6C5F}" destId="{AEA67E07-59E3-4802-8605-3813E2BBD5AC}" srcOrd="0" destOrd="0" parTransId="{AF20ACEB-2038-4F38-BB37-1AD566401343}" sibTransId="{7233FABF-E8FF-4351-90E5-86F7D8850A2B}"/>
    <dgm:cxn modelId="{B73E012E-F004-4F73-9DCD-6434B44A96A8}" type="presOf" srcId="{92B95F58-A7CF-4920-A8DB-28108022E952}" destId="{65B615DE-19A2-4FF1-A16B-17DC909BAC39}" srcOrd="1" destOrd="0" presId="urn:microsoft.com/office/officeart/2008/layout/HorizontalMultiLevelHierarchy"/>
    <dgm:cxn modelId="{EF12035F-AA85-4AEB-8436-DC1EF3FEF6A8}" type="presOf" srcId="{DBB7D552-4EDB-4869-95B2-EF61727D0A53}" destId="{29C3577D-FA33-44C1-AAE7-94D96F094012}" srcOrd="0" destOrd="0" presId="urn:microsoft.com/office/officeart/2008/layout/HorizontalMultiLevelHierarchy"/>
    <dgm:cxn modelId="{7096050E-B678-41C9-AC99-E05484538ABA}" type="presOf" srcId="{C90028A5-F239-44F2-82A5-C22A9F793C9C}" destId="{F38FB555-92CC-4B9B-9370-363B6EFD621F}" srcOrd="0" destOrd="0" presId="urn:microsoft.com/office/officeart/2008/layout/HorizontalMultiLevelHierarchy"/>
    <dgm:cxn modelId="{D1C4E991-CA52-4B1D-AFCB-A077A987BAA2}" type="presOf" srcId="{C90028A5-F239-44F2-82A5-C22A9F793C9C}" destId="{CE8A279F-7225-4D07-A686-FC888A31A5BD}" srcOrd="1" destOrd="0" presId="urn:microsoft.com/office/officeart/2008/layout/HorizontalMultiLevelHierarchy"/>
    <dgm:cxn modelId="{B9D24642-2EDF-46EB-AD55-CE51831F8CF8}" type="presOf" srcId="{381ECB40-5BBA-4ED2-906D-8973985BDC54}" destId="{DF4B87FE-9A95-4D9C-877F-C6BEED4C5574}" srcOrd="1" destOrd="0" presId="urn:microsoft.com/office/officeart/2008/layout/HorizontalMultiLevelHierarchy"/>
    <dgm:cxn modelId="{59F368CB-4B53-4381-84F0-6C93C99107CA}" type="presOf" srcId="{A5EA1B4A-C991-4C2B-96BA-A3A572B8DA44}" destId="{37F7C0AB-D573-408D-AEBF-C9E3A360B640}" srcOrd="0" destOrd="0" presId="urn:microsoft.com/office/officeart/2008/layout/HorizontalMultiLevelHierarchy"/>
    <dgm:cxn modelId="{222C8150-1B3D-4DF8-998A-ACD64ECA3925}" type="presOf" srcId="{7D67CED2-16E4-45A4-BA8A-D96936CF6C5F}" destId="{5400B8DC-14AC-4948-B0D0-9A826E1ED931}" srcOrd="0" destOrd="0" presId="urn:microsoft.com/office/officeart/2008/layout/HorizontalMultiLevelHierarchy"/>
    <dgm:cxn modelId="{A9273EBF-6139-44EA-A660-94BA9890860F}" type="presOf" srcId="{717F318E-3708-4465-B671-825E3D8C5532}" destId="{8C766DFC-46B9-49CE-97DA-C1D489EA9FBA}" srcOrd="0" destOrd="0" presId="urn:microsoft.com/office/officeart/2008/layout/HorizontalMultiLevelHierarchy"/>
    <dgm:cxn modelId="{D3030517-7842-4049-9A2C-62A4ECF91268}" srcId="{EDFD4C25-18C3-411D-B97F-D53CD81222F3}" destId="{4925F7D5-2921-4B0D-ABA7-83E40267A7E3}" srcOrd="1" destOrd="0" parTransId="{DBB7D552-4EDB-4869-95B2-EF61727D0A53}" sibTransId="{F5D1110D-9466-4A08-B1C1-9C9CB485809C}"/>
    <dgm:cxn modelId="{8044A16C-E55D-4AD6-ABD3-7FA813880D8E}" type="presOf" srcId="{A47906AC-2A7B-42AA-965A-6F176F81114B}" destId="{2CCA7844-C240-4CFF-A095-00050568D851}" srcOrd="0" destOrd="0" presId="urn:microsoft.com/office/officeart/2008/layout/HorizontalMultiLevelHierarchy"/>
    <dgm:cxn modelId="{344224A0-14DF-46AA-B319-0F87A7B2B9AF}" type="presOf" srcId="{EDFD4C25-18C3-411D-B97F-D53CD81222F3}" destId="{88F300A3-EFAE-4C27-A388-561B7BF29B8E}" srcOrd="0" destOrd="0" presId="urn:microsoft.com/office/officeart/2008/layout/HorizontalMultiLevelHierarchy"/>
    <dgm:cxn modelId="{B54FE62A-7C86-439A-A04C-670B216614E3}" type="presOf" srcId="{F2E733D9-55CB-46FC-8056-C3A564F95B7B}" destId="{10E1F9F7-B109-4DA1-BBA3-2DFD93B30008}" srcOrd="0" destOrd="0" presId="urn:microsoft.com/office/officeart/2008/layout/HorizontalMultiLevelHierarchy"/>
    <dgm:cxn modelId="{7BFEE594-993B-4743-8A85-723F6F12CE6E}" srcId="{4925F7D5-2921-4B0D-ABA7-83E40267A7E3}" destId="{717F318E-3708-4465-B671-825E3D8C5532}" srcOrd="2" destOrd="0" parTransId="{85F1AD4A-0A8D-4428-863F-D4D0379B54BB}" sibTransId="{04623A72-B0B7-4980-A8F4-F6CB977DD3B0}"/>
    <dgm:cxn modelId="{2D2B5924-AEAD-474F-BBF2-E07146BAA653}" type="presOf" srcId="{85F1AD4A-0A8D-4428-863F-D4D0379B54BB}" destId="{DE9F8843-B976-4CF9-94BD-AFB32019FCA2}" srcOrd="0" destOrd="0" presId="urn:microsoft.com/office/officeart/2008/layout/HorizontalMultiLevelHierarchy"/>
    <dgm:cxn modelId="{15AD302A-4662-404D-AA8B-5EEF20B7AF2A}" type="presOf" srcId="{E8D1DAB2-3C1C-4138-8222-DCC20CCF54D6}" destId="{12A7E95C-9C6F-4E9A-A3D3-7E66E4C0C490}" srcOrd="1" destOrd="0" presId="urn:microsoft.com/office/officeart/2008/layout/HorizontalMultiLevelHierarchy"/>
    <dgm:cxn modelId="{C2CD159F-60C0-4FB1-B19C-94185C47547A}" srcId="{EDFD4C25-18C3-411D-B97F-D53CD81222F3}" destId="{A47906AC-2A7B-42AA-965A-6F176F81114B}" srcOrd="0" destOrd="0" parTransId="{92B95F58-A7CF-4920-A8DB-28108022E952}" sibTransId="{A0C8A224-CCF0-419A-830B-D114350A68BF}"/>
    <dgm:cxn modelId="{A96B379D-0FA2-49AC-8494-03CFC3F149CA}" type="presOf" srcId="{089F7E26-36AB-46B7-AA23-2DC8F0177176}" destId="{367F8285-7BCC-41DB-BD9F-AE4101CB405F}" srcOrd="0" destOrd="0" presId="urn:microsoft.com/office/officeart/2008/layout/HorizontalMultiLevelHierarchy"/>
    <dgm:cxn modelId="{72A51DE0-7D1C-4E25-B68D-7A11796DD463}" type="presOf" srcId="{AEA67E07-59E3-4802-8605-3813E2BBD5AC}" destId="{E14BE798-E140-4802-913F-9BB2E0B2A010}" srcOrd="0" destOrd="0" presId="urn:microsoft.com/office/officeart/2008/layout/HorizontalMultiLevelHierarchy"/>
    <dgm:cxn modelId="{88FAAAD9-DD81-4F1F-A085-7CAAFE71EE6F}" srcId="{4925F7D5-2921-4B0D-ABA7-83E40267A7E3}" destId="{F2E733D9-55CB-46FC-8056-C3A564F95B7B}" srcOrd="1" destOrd="0" parTransId="{C90028A5-F239-44F2-82A5-C22A9F793C9C}" sibTransId="{D8CC2D0C-C144-4862-B7D1-BA57EEE867F5}"/>
    <dgm:cxn modelId="{1EA1C6C9-841F-4510-845C-F8C8803DCFF6}" type="presOf" srcId="{E8D1DAB2-3C1C-4138-8222-DCC20CCF54D6}" destId="{ECA2E89D-5323-4EA5-B2DE-C6C1B6E0B597}" srcOrd="0" destOrd="0" presId="urn:microsoft.com/office/officeart/2008/layout/HorizontalMultiLevelHierarchy"/>
    <dgm:cxn modelId="{3C2CB506-AACD-451A-B393-BEFC65A12CEC}" srcId="{AEA67E07-59E3-4802-8605-3813E2BBD5AC}" destId="{EDFD4C25-18C3-411D-B97F-D53CD81222F3}" srcOrd="1" destOrd="0" parTransId="{E8D1DAB2-3C1C-4138-8222-DCC20CCF54D6}" sibTransId="{35E6222B-3F10-4BB4-B86A-DFC9C6112BB1}"/>
    <dgm:cxn modelId="{418BA490-4316-47F7-92B9-52C6038F33F2}" type="presOf" srcId="{92B95F58-A7CF-4920-A8DB-28108022E952}" destId="{3A52B31E-3CC0-4315-9E71-694FBF220D78}" srcOrd="0" destOrd="0" presId="urn:microsoft.com/office/officeart/2008/layout/HorizontalMultiLevelHierarchy"/>
    <dgm:cxn modelId="{26B534D2-E582-483E-93A6-64A7D1C35CEB}" type="presOf" srcId="{DBB7D552-4EDB-4869-95B2-EF61727D0A53}" destId="{0F9097A4-7CA9-42B4-91CF-0194D3536C5F}" srcOrd="1" destOrd="0" presId="urn:microsoft.com/office/officeart/2008/layout/HorizontalMultiLevelHierarchy"/>
    <dgm:cxn modelId="{72FEC3F9-1F8A-4A3B-B8BE-8627E7838276}" type="presOf" srcId="{7647E27E-308B-43E9-9A8C-92FB6D79E67E}" destId="{3020FB88-E0AC-4BF3-B494-B1B37543F63E}" srcOrd="0" destOrd="0" presId="urn:microsoft.com/office/officeart/2008/layout/HorizontalMultiLevelHierarchy"/>
    <dgm:cxn modelId="{1366ECEC-3B8E-4510-A734-9F1123C3A2D5}" srcId="{AEA67E07-59E3-4802-8605-3813E2BBD5AC}" destId="{089F7E26-36AB-46B7-AA23-2DC8F0177176}" srcOrd="0" destOrd="0" parTransId="{381ECB40-5BBA-4ED2-906D-8973985BDC54}" sibTransId="{F581C340-FAE2-437B-B32B-618F27732644}"/>
    <dgm:cxn modelId="{AE04B8E5-713A-471D-8F88-0F06F367DDD1}" type="presOf" srcId="{381ECB40-5BBA-4ED2-906D-8973985BDC54}" destId="{105FB7C2-AC4A-4855-88D1-CFFCF515F6D9}" srcOrd="0" destOrd="0" presId="urn:microsoft.com/office/officeart/2008/layout/HorizontalMultiLevelHierarchy"/>
    <dgm:cxn modelId="{FD1CD111-3823-4F40-AE78-F4BAC1C5AF8A}" srcId="{4925F7D5-2921-4B0D-ABA7-83E40267A7E3}" destId="{7647E27E-308B-43E9-9A8C-92FB6D79E67E}" srcOrd="0" destOrd="0" parTransId="{A5EA1B4A-C991-4C2B-96BA-A3A572B8DA44}" sibTransId="{6C40CCBB-3BEF-4F3B-8ABE-4798F400A51D}"/>
    <dgm:cxn modelId="{02341D4C-4C8E-485A-95F9-A3DF429D22CD}" type="presParOf" srcId="{5400B8DC-14AC-4948-B0D0-9A826E1ED931}" destId="{C1B8390B-6CB5-4ABE-933B-5539216D5710}" srcOrd="0" destOrd="0" presId="urn:microsoft.com/office/officeart/2008/layout/HorizontalMultiLevelHierarchy"/>
    <dgm:cxn modelId="{D22ACF49-9D5C-4BBE-8756-490561F9A3A5}" type="presParOf" srcId="{C1B8390B-6CB5-4ABE-933B-5539216D5710}" destId="{E14BE798-E140-4802-913F-9BB2E0B2A010}" srcOrd="0" destOrd="0" presId="urn:microsoft.com/office/officeart/2008/layout/HorizontalMultiLevelHierarchy"/>
    <dgm:cxn modelId="{2534C4C5-DDB3-4BA4-9256-27D50DFEEECC}" type="presParOf" srcId="{C1B8390B-6CB5-4ABE-933B-5539216D5710}" destId="{47FA548F-4DCA-4303-AD90-93936288020B}" srcOrd="1" destOrd="0" presId="urn:microsoft.com/office/officeart/2008/layout/HorizontalMultiLevelHierarchy"/>
    <dgm:cxn modelId="{64A583EF-E68D-47FD-824E-0EE141719E40}" type="presParOf" srcId="{47FA548F-4DCA-4303-AD90-93936288020B}" destId="{105FB7C2-AC4A-4855-88D1-CFFCF515F6D9}" srcOrd="0" destOrd="0" presId="urn:microsoft.com/office/officeart/2008/layout/HorizontalMultiLevelHierarchy"/>
    <dgm:cxn modelId="{891CB630-37A0-489E-A5DC-C79C5E92C7FD}" type="presParOf" srcId="{105FB7C2-AC4A-4855-88D1-CFFCF515F6D9}" destId="{DF4B87FE-9A95-4D9C-877F-C6BEED4C5574}" srcOrd="0" destOrd="0" presId="urn:microsoft.com/office/officeart/2008/layout/HorizontalMultiLevelHierarchy"/>
    <dgm:cxn modelId="{DEEF75F5-DD0A-4E13-945E-91A3515A0EB2}" type="presParOf" srcId="{47FA548F-4DCA-4303-AD90-93936288020B}" destId="{44AB3E42-C678-4953-966C-449AD5613485}" srcOrd="1" destOrd="0" presId="urn:microsoft.com/office/officeart/2008/layout/HorizontalMultiLevelHierarchy"/>
    <dgm:cxn modelId="{09BBBD29-9771-4121-BAEC-3E001BD18AF4}" type="presParOf" srcId="{44AB3E42-C678-4953-966C-449AD5613485}" destId="{367F8285-7BCC-41DB-BD9F-AE4101CB405F}" srcOrd="0" destOrd="0" presId="urn:microsoft.com/office/officeart/2008/layout/HorizontalMultiLevelHierarchy"/>
    <dgm:cxn modelId="{A11C12CB-69B8-444C-B9A0-51BF14420FFB}" type="presParOf" srcId="{44AB3E42-C678-4953-966C-449AD5613485}" destId="{0EC2D87F-9FCE-41AA-AC3D-0557503E4071}" srcOrd="1" destOrd="0" presId="urn:microsoft.com/office/officeart/2008/layout/HorizontalMultiLevelHierarchy"/>
    <dgm:cxn modelId="{0A10F127-E0A2-4885-A162-127CE02A33EC}" type="presParOf" srcId="{47FA548F-4DCA-4303-AD90-93936288020B}" destId="{ECA2E89D-5323-4EA5-B2DE-C6C1B6E0B597}" srcOrd="2" destOrd="0" presId="urn:microsoft.com/office/officeart/2008/layout/HorizontalMultiLevelHierarchy"/>
    <dgm:cxn modelId="{AF2EEB77-8A1F-4627-998C-2148FEB42C7E}" type="presParOf" srcId="{ECA2E89D-5323-4EA5-B2DE-C6C1B6E0B597}" destId="{12A7E95C-9C6F-4E9A-A3D3-7E66E4C0C490}" srcOrd="0" destOrd="0" presId="urn:microsoft.com/office/officeart/2008/layout/HorizontalMultiLevelHierarchy"/>
    <dgm:cxn modelId="{3723E6D0-3C09-4DF8-B8E0-A918B7A14FA6}" type="presParOf" srcId="{47FA548F-4DCA-4303-AD90-93936288020B}" destId="{FAF02D5D-4EB8-4813-855A-94BD67DC8AFA}" srcOrd="3" destOrd="0" presId="urn:microsoft.com/office/officeart/2008/layout/HorizontalMultiLevelHierarchy"/>
    <dgm:cxn modelId="{32BB260A-12DE-4F5D-8023-B833C9561E5E}" type="presParOf" srcId="{FAF02D5D-4EB8-4813-855A-94BD67DC8AFA}" destId="{88F300A3-EFAE-4C27-A388-561B7BF29B8E}" srcOrd="0" destOrd="0" presId="urn:microsoft.com/office/officeart/2008/layout/HorizontalMultiLevelHierarchy"/>
    <dgm:cxn modelId="{80E8A63B-2B87-444A-93C1-01E8B3F39CDA}" type="presParOf" srcId="{FAF02D5D-4EB8-4813-855A-94BD67DC8AFA}" destId="{05EE6A4F-0FCC-4BF5-91D9-8F5001A280AF}" srcOrd="1" destOrd="0" presId="urn:microsoft.com/office/officeart/2008/layout/HorizontalMultiLevelHierarchy"/>
    <dgm:cxn modelId="{0F974DE8-0421-4918-A75C-12DE07AC4374}" type="presParOf" srcId="{05EE6A4F-0FCC-4BF5-91D9-8F5001A280AF}" destId="{3A52B31E-3CC0-4315-9E71-694FBF220D78}" srcOrd="0" destOrd="0" presId="urn:microsoft.com/office/officeart/2008/layout/HorizontalMultiLevelHierarchy"/>
    <dgm:cxn modelId="{F31BBF84-9E37-46BB-91B3-8F9B9FDF9B82}" type="presParOf" srcId="{3A52B31E-3CC0-4315-9E71-694FBF220D78}" destId="{65B615DE-19A2-4FF1-A16B-17DC909BAC39}" srcOrd="0" destOrd="0" presId="urn:microsoft.com/office/officeart/2008/layout/HorizontalMultiLevelHierarchy"/>
    <dgm:cxn modelId="{C421A56B-6651-48FE-B629-5828D237E03E}" type="presParOf" srcId="{05EE6A4F-0FCC-4BF5-91D9-8F5001A280AF}" destId="{7966EDFD-3F64-4159-AA40-6FBAEB4DA81B}" srcOrd="1" destOrd="0" presId="urn:microsoft.com/office/officeart/2008/layout/HorizontalMultiLevelHierarchy"/>
    <dgm:cxn modelId="{CC495D19-44EB-4E02-BB68-05134866FCAD}" type="presParOf" srcId="{7966EDFD-3F64-4159-AA40-6FBAEB4DA81B}" destId="{2CCA7844-C240-4CFF-A095-00050568D851}" srcOrd="0" destOrd="0" presId="urn:microsoft.com/office/officeart/2008/layout/HorizontalMultiLevelHierarchy"/>
    <dgm:cxn modelId="{B7B3E57C-D5AA-4A8D-9145-1D86ED227ECC}" type="presParOf" srcId="{7966EDFD-3F64-4159-AA40-6FBAEB4DA81B}" destId="{18BED803-C12D-4877-A92F-FADD1FD5E0C3}" srcOrd="1" destOrd="0" presId="urn:microsoft.com/office/officeart/2008/layout/HorizontalMultiLevelHierarchy"/>
    <dgm:cxn modelId="{F7C81A1B-5225-4EF8-AE77-D12E29A693E0}" type="presParOf" srcId="{05EE6A4F-0FCC-4BF5-91D9-8F5001A280AF}" destId="{29C3577D-FA33-44C1-AAE7-94D96F094012}" srcOrd="2" destOrd="0" presId="urn:microsoft.com/office/officeart/2008/layout/HorizontalMultiLevelHierarchy"/>
    <dgm:cxn modelId="{F0B51E18-A898-4286-B301-95C927E3D8C2}" type="presParOf" srcId="{29C3577D-FA33-44C1-AAE7-94D96F094012}" destId="{0F9097A4-7CA9-42B4-91CF-0194D3536C5F}" srcOrd="0" destOrd="0" presId="urn:microsoft.com/office/officeart/2008/layout/HorizontalMultiLevelHierarchy"/>
    <dgm:cxn modelId="{0D97BB9B-030C-4BD5-A475-195E5BB975F9}" type="presParOf" srcId="{05EE6A4F-0FCC-4BF5-91D9-8F5001A280AF}" destId="{0F7EDD5C-CC86-4555-9CE0-CD80A9B51F78}" srcOrd="3" destOrd="0" presId="urn:microsoft.com/office/officeart/2008/layout/HorizontalMultiLevelHierarchy"/>
    <dgm:cxn modelId="{9992EAD5-E3B3-48FF-82CD-AC98193F7848}" type="presParOf" srcId="{0F7EDD5C-CC86-4555-9CE0-CD80A9B51F78}" destId="{92936BE3-430C-4E3A-92F9-D38AAE2113BA}" srcOrd="0" destOrd="0" presId="urn:microsoft.com/office/officeart/2008/layout/HorizontalMultiLevelHierarchy"/>
    <dgm:cxn modelId="{977356EB-A34C-48B6-B3FA-EB6F26558928}" type="presParOf" srcId="{0F7EDD5C-CC86-4555-9CE0-CD80A9B51F78}" destId="{1AAD55A2-FE79-4604-A138-4611EDEB918E}" srcOrd="1" destOrd="0" presId="urn:microsoft.com/office/officeart/2008/layout/HorizontalMultiLevelHierarchy"/>
    <dgm:cxn modelId="{A9040C91-EBA1-47D4-A353-E81AC02E6D7B}" type="presParOf" srcId="{1AAD55A2-FE79-4604-A138-4611EDEB918E}" destId="{37F7C0AB-D573-408D-AEBF-C9E3A360B640}" srcOrd="0" destOrd="0" presId="urn:microsoft.com/office/officeart/2008/layout/HorizontalMultiLevelHierarchy"/>
    <dgm:cxn modelId="{1B5BF460-A8B0-45ED-BE25-872738C071AA}" type="presParOf" srcId="{37F7C0AB-D573-408D-AEBF-C9E3A360B640}" destId="{C4C5988E-4467-4A71-953A-878075A2E7D2}" srcOrd="0" destOrd="0" presId="urn:microsoft.com/office/officeart/2008/layout/HorizontalMultiLevelHierarchy"/>
    <dgm:cxn modelId="{70A9A6C1-A762-4D2D-8597-453B25B50419}" type="presParOf" srcId="{1AAD55A2-FE79-4604-A138-4611EDEB918E}" destId="{71996F94-F394-4C83-8355-625D63671EDB}" srcOrd="1" destOrd="0" presId="urn:microsoft.com/office/officeart/2008/layout/HorizontalMultiLevelHierarchy"/>
    <dgm:cxn modelId="{BF793441-DE05-43FF-A256-8EDFB0DFE8C6}" type="presParOf" srcId="{71996F94-F394-4C83-8355-625D63671EDB}" destId="{3020FB88-E0AC-4BF3-B494-B1B37543F63E}" srcOrd="0" destOrd="0" presId="urn:microsoft.com/office/officeart/2008/layout/HorizontalMultiLevelHierarchy"/>
    <dgm:cxn modelId="{9C7F716C-7562-44E0-949A-77C2EC806757}" type="presParOf" srcId="{71996F94-F394-4C83-8355-625D63671EDB}" destId="{A14F8D7E-37D6-4F29-BF26-E61EEE9942A3}" srcOrd="1" destOrd="0" presId="urn:microsoft.com/office/officeart/2008/layout/HorizontalMultiLevelHierarchy"/>
    <dgm:cxn modelId="{D4B3B566-24BF-4170-B251-CE38AA7A15E9}" type="presParOf" srcId="{1AAD55A2-FE79-4604-A138-4611EDEB918E}" destId="{F38FB555-92CC-4B9B-9370-363B6EFD621F}" srcOrd="2" destOrd="0" presId="urn:microsoft.com/office/officeart/2008/layout/HorizontalMultiLevelHierarchy"/>
    <dgm:cxn modelId="{E22A1A00-8068-4E2C-81C5-149D8E0919AE}" type="presParOf" srcId="{F38FB555-92CC-4B9B-9370-363B6EFD621F}" destId="{CE8A279F-7225-4D07-A686-FC888A31A5BD}" srcOrd="0" destOrd="0" presId="urn:microsoft.com/office/officeart/2008/layout/HorizontalMultiLevelHierarchy"/>
    <dgm:cxn modelId="{3821149E-F78F-4351-9340-681D86AE91CE}" type="presParOf" srcId="{1AAD55A2-FE79-4604-A138-4611EDEB918E}" destId="{54A006D4-9EA2-43C4-897D-C5EE53686C20}" srcOrd="3" destOrd="0" presId="urn:microsoft.com/office/officeart/2008/layout/HorizontalMultiLevelHierarchy"/>
    <dgm:cxn modelId="{A0A4BF03-5455-4163-B8E5-BD1B76EEB313}" type="presParOf" srcId="{54A006D4-9EA2-43C4-897D-C5EE53686C20}" destId="{10E1F9F7-B109-4DA1-BBA3-2DFD93B30008}" srcOrd="0" destOrd="0" presId="urn:microsoft.com/office/officeart/2008/layout/HorizontalMultiLevelHierarchy"/>
    <dgm:cxn modelId="{317CC6E0-0FBB-41DB-9DD2-EBE3AD644CCB}" type="presParOf" srcId="{54A006D4-9EA2-43C4-897D-C5EE53686C20}" destId="{88EC5451-581D-4786-B2D0-39EE296444A0}" srcOrd="1" destOrd="0" presId="urn:microsoft.com/office/officeart/2008/layout/HorizontalMultiLevelHierarchy"/>
    <dgm:cxn modelId="{E5C3335B-2919-4F0C-AFFD-C351015C7CED}" type="presParOf" srcId="{1AAD55A2-FE79-4604-A138-4611EDEB918E}" destId="{DE9F8843-B976-4CF9-94BD-AFB32019FCA2}" srcOrd="4" destOrd="0" presId="urn:microsoft.com/office/officeart/2008/layout/HorizontalMultiLevelHierarchy"/>
    <dgm:cxn modelId="{A13958C5-06B5-41AE-B5A7-00801A31A706}" type="presParOf" srcId="{DE9F8843-B976-4CF9-94BD-AFB32019FCA2}" destId="{09BF929B-9D16-473C-92FF-EC8516F4D08E}" srcOrd="0" destOrd="0" presId="urn:microsoft.com/office/officeart/2008/layout/HorizontalMultiLevelHierarchy"/>
    <dgm:cxn modelId="{1F65DA34-B678-469B-A918-4061F8CC21AA}" type="presParOf" srcId="{1AAD55A2-FE79-4604-A138-4611EDEB918E}" destId="{D9CFEFBF-3701-4BEC-9841-5BD6FB34A23B}" srcOrd="5" destOrd="0" presId="urn:microsoft.com/office/officeart/2008/layout/HorizontalMultiLevelHierarchy"/>
    <dgm:cxn modelId="{D25BCFCE-BBF7-4AD7-ADA4-DC984CB5B731}" type="presParOf" srcId="{D9CFEFBF-3701-4BEC-9841-5BD6FB34A23B}" destId="{8C766DFC-46B9-49CE-97DA-C1D489EA9FBA}" srcOrd="0" destOrd="0" presId="urn:microsoft.com/office/officeart/2008/layout/HorizontalMultiLevelHierarchy"/>
    <dgm:cxn modelId="{6EB8FC46-7123-4D8F-ACD0-651D02AA6E60}" type="presParOf" srcId="{D9CFEFBF-3701-4BEC-9841-5BD6FB34A23B}" destId="{290D4E85-DFCA-4B92-9CC1-89610728F4B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8843-B976-4CF9-94BD-AFB32019FCA2}">
      <dsp:nvSpPr>
        <dsp:cNvPr id="0" name=""/>
        <dsp:cNvSpPr/>
      </dsp:nvSpPr>
      <dsp:spPr>
        <a:xfrm>
          <a:off x="5698722" y="2878724"/>
          <a:ext cx="421010" cy="802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505" y="0"/>
              </a:lnTo>
              <a:lnTo>
                <a:pt x="210505" y="802229"/>
              </a:lnTo>
              <a:lnTo>
                <a:pt x="421010" y="8022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886577" y="3257189"/>
        <a:ext cx="45299" cy="45299"/>
      </dsp:txXfrm>
    </dsp:sp>
    <dsp:sp modelId="{F38FB555-92CC-4B9B-9370-363B6EFD621F}">
      <dsp:nvSpPr>
        <dsp:cNvPr id="0" name=""/>
        <dsp:cNvSpPr/>
      </dsp:nvSpPr>
      <dsp:spPr>
        <a:xfrm>
          <a:off x="5698722" y="2833004"/>
          <a:ext cx="421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1010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898701" y="2868199"/>
        <a:ext cx="21050" cy="21050"/>
      </dsp:txXfrm>
    </dsp:sp>
    <dsp:sp modelId="{37F7C0AB-D573-408D-AEBF-C9E3A360B640}">
      <dsp:nvSpPr>
        <dsp:cNvPr id="0" name=""/>
        <dsp:cNvSpPr/>
      </dsp:nvSpPr>
      <dsp:spPr>
        <a:xfrm>
          <a:off x="5698722" y="2076495"/>
          <a:ext cx="421010" cy="802229"/>
        </a:xfrm>
        <a:custGeom>
          <a:avLst/>
          <a:gdLst/>
          <a:ahLst/>
          <a:cxnLst/>
          <a:rect l="0" t="0" r="0" b="0"/>
          <a:pathLst>
            <a:path>
              <a:moveTo>
                <a:pt x="0" y="802229"/>
              </a:moveTo>
              <a:lnTo>
                <a:pt x="210505" y="802229"/>
              </a:lnTo>
              <a:lnTo>
                <a:pt x="210505" y="0"/>
              </a:lnTo>
              <a:lnTo>
                <a:pt x="42101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886577" y="2454960"/>
        <a:ext cx="45299" cy="45299"/>
      </dsp:txXfrm>
    </dsp:sp>
    <dsp:sp modelId="{29C3577D-FA33-44C1-AAE7-94D96F094012}">
      <dsp:nvSpPr>
        <dsp:cNvPr id="0" name=""/>
        <dsp:cNvSpPr/>
      </dsp:nvSpPr>
      <dsp:spPr>
        <a:xfrm>
          <a:off x="3172661" y="2477609"/>
          <a:ext cx="421010" cy="401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505" y="0"/>
              </a:lnTo>
              <a:lnTo>
                <a:pt x="210505" y="401114"/>
              </a:lnTo>
              <a:lnTo>
                <a:pt x="421010" y="40111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68629" y="2663629"/>
        <a:ext cx="29075" cy="29075"/>
      </dsp:txXfrm>
    </dsp:sp>
    <dsp:sp modelId="{3A52B31E-3CC0-4315-9E71-694FBF220D78}">
      <dsp:nvSpPr>
        <dsp:cNvPr id="0" name=""/>
        <dsp:cNvSpPr/>
      </dsp:nvSpPr>
      <dsp:spPr>
        <a:xfrm>
          <a:off x="3172661" y="2076495"/>
          <a:ext cx="421010" cy="401114"/>
        </a:xfrm>
        <a:custGeom>
          <a:avLst/>
          <a:gdLst/>
          <a:ahLst/>
          <a:cxnLst/>
          <a:rect l="0" t="0" r="0" b="0"/>
          <a:pathLst>
            <a:path>
              <a:moveTo>
                <a:pt x="0" y="401114"/>
              </a:moveTo>
              <a:lnTo>
                <a:pt x="210505" y="401114"/>
              </a:lnTo>
              <a:lnTo>
                <a:pt x="210505" y="0"/>
              </a:lnTo>
              <a:lnTo>
                <a:pt x="421010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368629" y="2262515"/>
        <a:ext cx="29075" cy="29075"/>
      </dsp:txXfrm>
    </dsp:sp>
    <dsp:sp modelId="{ECA2E89D-5323-4EA5-B2DE-C6C1B6E0B597}">
      <dsp:nvSpPr>
        <dsp:cNvPr id="0" name=""/>
        <dsp:cNvSpPr/>
      </dsp:nvSpPr>
      <dsp:spPr>
        <a:xfrm>
          <a:off x="646600" y="2076495"/>
          <a:ext cx="421010" cy="401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0505" y="0"/>
              </a:lnTo>
              <a:lnTo>
                <a:pt x="210505" y="401114"/>
              </a:lnTo>
              <a:lnTo>
                <a:pt x="421010" y="4011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42568" y="2262515"/>
        <a:ext cx="29075" cy="29075"/>
      </dsp:txXfrm>
    </dsp:sp>
    <dsp:sp modelId="{105FB7C2-AC4A-4855-88D1-CFFCF515F6D9}">
      <dsp:nvSpPr>
        <dsp:cNvPr id="0" name=""/>
        <dsp:cNvSpPr/>
      </dsp:nvSpPr>
      <dsp:spPr>
        <a:xfrm>
          <a:off x="646600" y="1675380"/>
          <a:ext cx="421010" cy="401114"/>
        </a:xfrm>
        <a:custGeom>
          <a:avLst/>
          <a:gdLst/>
          <a:ahLst/>
          <a:cxnLst/>
          <a:rect l="0" t="0" r="0" b="0"/>
          <a:pathLst>
            <a:path>
              <a:moveTo>
                <a:pt x="0" y="401114"/>
              </a:moveTo>
              <a:lnTo>
                <a:pt x="210505" y="401114"/>
              </a:lnTo>
              <a:lnTo>
                <a:pt x="210505" y="0"/>
              </a:lnTo>
              <a:lnTo>
                <a:pt x="42101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42568" y="1861400"/>
        <a:ext cx="29075" cy="29075"/>
      </dsp:txXfrm>
    </dsp:sp>
    <dsp:sp modelId="{E14BE798-E140-4802-913F-9BB2E0B2A010}">
      <dsp:nvSpPr>
        <dsp:cNvPr id="0" name=""/>
        <dsp:cNvSpPr/>
      </dsp:nvSpPr>
      <dsp:spPr>
        <a:xfrm rot="16200000">
          <a:off x="-1363195" y="1755603"/>
          <a:ext cx="3377808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 smtClean="0"/>
            <a:t>Моделирование</a:t>
          </a:r>
          <a:endParaRPr lang="ru-RU" sz="3500" kern="1200" dirty="0"/>
        </a:p>
      </dsp:txBody>
      <dsp:txXfrm>
        <a:off x="-1363195" y="1755603"/>
        <a:ext cx="3377808" cy="641783"/>
      </dsp:txXfrm>
    </dsp:sp>
    <dsp:sp modelId="{367F8285-7BCC-41DB-BD9F-AE4101CB405F}">
      <dsp:nvSpPr>
        <dsp:cNvPr id="0" name=""/>
        <dsp:cNvSpPr/>
      </dsp:nvSpPr>
      <dsp:spPr>
        <a:xfrm>
          <a:off x="1067610" y="1354488"/>
          <a:ext cx="2105050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физическое</a:t>
          </a:r>
          <a:endParaRPr lang="ru-RU" sz="2200" kern="1200" dirty="0"/>
        </a:p>
      </dsp:txBody>
      <dsp:txXfrm>
        <a:off x="1067610" y="1354488"/>
        <a:ext cx="2105050" cy="641783"/>
      </dsp:txXfrm>
    </dsp:sp>
    <dsp:sp modelId="{88F300A3-EFAE-4C27-A388-561B7BF29B8E}">
      <dsp:nvSpPr>
        <dsp:cNvPr id="0" name=""/>
        <dsp:cNvSpPr/>
      </dsp:nvSpPr>
      <dsp:spPr>
        <a:xfrm>
          <a:off x="1067610" y="2156718"/>
          <a:ext cx="2105050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математическое</a:t>
          </a:r>
          <a:endParaRPr lang="ru-RU" sz="2200" kern="1200"/>
        </a:p>
      </dsp:txBody>
      <dsp:txXfrm>
        <a:off x="1067610" y="2156718"/>
        <a:ext cx="2105050" cy="641783"/>
      </dsp:txXfrm>
    </dsp:sp>
    <dsp:sp modelId="{2CCA7844-C240-4CFF-A095-00050568D851}">
      <dsp:nvSpPr>
        <dsp:cNvPr id="0" name=""/>
        <dsp:cNvSpPr/>
      </dsp:nvSpPr>
      <dsp:spPr>
        <a:xfrm>
          <a:off x="3593671" y="1755603"/>
          <a:ext cx="2105050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аналитическое</a:t>
          </a:r>
          <a:endParaRPr lang="ru-RU" sz="2200" kern="1200" dirty="0"/>
        </a:p>
      </dsp:txBody>
      <dsp:txXfrm>
        <a:off x="3593671" y="1755603"/>
        <a:ext cx="2105050" cy="641783"/>
      </dsp:txXfrm>
    </dsp:sp>
    <dsp:sp modelId="{92936BE3-430C-4E3A-92F9-D38AAE2113BA}">
      <dsp:nvSpPr>
        <dsp:cNvPr id="0" name=""/>
        <dsp:cNvSpPr/>
      </dsp:nvSpPr>
      <dsp:spPr>
        <a:xfrm>
          <a:off x="3593671" y="2557832"/>
          <a:ext cx="2105050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комьютерное</a:t>
          </a:r>
          <a:endParaRPr lang="ru-RU" sz="2200" kern="1200"/>
        </a:p>
      </dsp:txBody>
      <dsp:txXfrm>
        <a:off x="3593671" y="2557832"/>
        <a:ext cx="2105050" cy="641783"/>
      </dsp:txXfrm>
    </dsp:sp>
    <dsp:sp modelId="{3020FB88-E0AC-4BF3-B494-B1B37543F63E}">
      <dsp:nvSpPr>
        <dsp:cNvPr id="0" name=""/>
        <dsp:cNvSpPr/>
      </dsp:nvSpPr>
      <dsp:spPr>
        <a:xfrm>
          <a:off x="6119732" y="1755603"/>
          <a:ext cx="2105050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численное</a:t>
          </a:r>
          <a:endParaRPr lang="ru-RU" sz="2200" kern="1200"/>
        </a:p>
      </dsp:txBody>
      <dsp:txXfrm>
        <a:off x="6119732" y="1755603"/>
        <a:ext cx="2105050" cy="641783"/>
      </dsp:txXfrm>
    </dsp:sp>
    <dsp:sp modelId="{10E1F9F7-B109-4DA1-BBA3-2DFD93B30008}">
      <dsp:nvSpPr>
        <dsp:cNvPr id="0" name=""/>
        <dsp:cNvSpPr/>
      </dsp:nvSpPr>
      <dsp:spPr>
        <a:xfrm>
          <a:off x="6119732" y="2557832"/>
          <a:ext cx="2105050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/>
            <a:t>статистическое</a:t>
          </a:r>
          <a:endParaRPr lang="ru-RU" sz="2200" kern="1200"/>
        </a:p>
      </dsp:txBody>
      <dsp:txXfrm>
        <a:off x="6119732" y="2557832"/>
        <a:ext cx="2105050" cy="641783"/>
      </dsp:txXfrm>
    </dsp:sp>
    <dsp:sp modelId="{8C766DFC-46B9-49CE-97DA-C1D489EA9FBA}">
      <dsp:nvSpPr>
        <dsp:cNvPr id="0" name=""/>
        <dsp:cNvSpPr/>
      </dsp:nvSpPr>
      <dsp:spPr>
        <a:xfrm>
          <a:off x="6119732" y="3360062"/>
          <a:ext cx="2105050" cy="64178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имитационное</a:t>
          </a:r>
          <a:endParaRPr lang="ru-RU" sz="2200" kern="1200" dirty="0"/>
        </a:p>
      </dsp:txBody>
      <dsp:txXfrm>
        <a:off x="6119732" y="3360062"/>
        <a:ext cx="2105050" cy="641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122C6B-CB60-4968-A309-5927C040FFE3}" type="datetimeFigureOut">
              <a:rPr lang="ru-RU" smtClean="0"/>
              <a:t>20.04.2020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E5EF49-D5F0-492F-B493-0B345F910698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Классификация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9913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23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Этапы построения математической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Этап 1. ВЫБОР ОБЪЕКТА МОДЕЛИРОВАНИЯ </a:t>
            </a:r>
            <a:endParaRPr lang="ru-RU" dirty="0" smtClean="0"/>
          </a:p>
          <a:p>
            <a:pPr marL="667512" lvl="2" indent="0">
              <a:buNone/>
            </a:pPr>
            <a:r>
              <a:rPr lang="ru-RU" dirty="0" smtClean="0"/>
              <a:t>(</a:t>
            </a:r>
            <a:r>
              <a:rPr lang="ru-RU" dirty="0"/>
              <a:t>например: склад готовой продукции; организация выпуска новой продукции или системы транспортных перевозок и т.п</a:t>
            </a:r>
            <a:r>
              <a:rPr lang="ru-RU" dirty="0" smtClean="0"/>
              <a:t>.).</a:t>
            </a:r>
          </a:p>
          <a:p>
            <a:endParaRPr lang="ru-RU" dirty="0"/>
          </a:p>
          <a:p>
            <a:r>
              <a:rPr lang="ru-RU" dirty="0"/>
              <a:t>Этап 2. АНАЛИЗ ПРОБЛЕМНОЙ СИТУАЦИИ, сложившейся в рассматриваемом объекте моделирования. </a:t>
            </a:r>
            <a:endParaRPr lang="ru-RU" dirty="0" smtClean="0"/>
          </a:p>
          <a:p>
            <a:pPr marL="667512" lvl="2" indent="0">
              <a:buNone/>
            </a:pPr>
            <a:r>
              <a:rPr lang="ru-RU" dirty="0" smtClean="0"/>
              <a:t>Например</a:t>
            </a:r>
            <a:r>
              <a:rPr lang="ru-RU" dirty="0"/>
              <a:t>, для нормального функционирования склада готовой продукции необходимо увязать скорость потребления продукции со временем поставки и размерами складских площадей, оборотными средствами, которые всегда оказываются ограниченными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Этап 3. ТИП И ЧИСЛО НЕНАБЛЮДАЕМЫХ ПАРАМЕТРОВ (отыскиваемых значений ЦФ и основных переменных X j), определение которых позволит выбрать обоснованное управление конкретного экономического объекта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995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85800"/>
            <a:ext cx="8534400" cy="60960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Этап 4. ТИП И ЧИСЛО НАБЛЮДАЕМЫХ ПАРАМЕТРОВ </a:t>
            </a:r>
            <a:endParaRPr lang="ru-RU" dirty="0" smtClean="0"/>
          </a:p>
          <a:p>
            <a:pPr marL="393192" lvl="1" indent="0">
              <a:buNone/>
            </a:pPr>
            <a:r>
              <a:rPr lang="ru-RU" dirty="0" smtClean="0"/>
              <a:t>(</a:t>
            </a:r>
            <a:r>
              <a:rPr lang="ru-RU" dirty="0"/>
              <a:t>задаваемых значений правых частей ограничений b[i], коэффициентов затрат a[</a:t>
            </a:r>
            <a:r>
              <a:rPr lang="ru-RU" dirty="0" err="1"/>
              <a:t>ij</a:t>
            </a:r>
            <a:r>
              <a:rPr lang="ru-RU" dirty="0"/>
              <a:t>] , граничных условий для отыскиваемых переменных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Этап 5. УСЛОВИЕ АДЕКВАТНОСТИ, </a:t>
            </a:r>
            <a:endParaRPr lang="ru-RU" dirty="0" smtClean="0"/>
          </a:p>
          <a:p>
            <a:pPr marL="393192" lvl="1" indent="0">
              <a:buNone/>
            </a:pPr>
            <a:r>
              <a:rPr lang="ru-RU" dirty="0" smtClean="0"/>
              <a:t>то </a:t>
            </a:r>
            <a:r>
              <a:rPr lang="ru-RU" dirty="0"/>
              <a:t>есть уверенность в том, что математическая модель экономического объекта полностью (или в главных чертах) характеризует его действительное оптимальное функционирование. Обычно адекватность ставится в зависимость от численного значения критерия оптимальности (или нескольких таких критериев при многокритериальной оптимизации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/>
              <a:t>Этап 6. ИСПОЛЬЗУЕМЫЙ МАТЕМАТИЧЕСКИЙ АППАРАТ, </a:t>
            </a:r>
            <a:endParaRPr lang="ru-RU" dirty="0" smtClean="0"/>
          </a:p>
          <a:p>
            <a:pPr marL="393192" lvl="1" indent="0">
              <a:buNone/>
            </a:pPr>
            <a:r>
              <a:rPr lang="ru-RU" dirty="0" smtClean="0"/>
              <a:t>соответствующий </a:t>
            </a:r>
            <a:r>
              <a:rPr lang="ru-RU" dirty="0"/>
              <a:t>конкретному математическому описанию производственно-экономической ситуации. (Например, </a:t>
            </a:r>
            <a:r>
              <a:rPr lang="ru-RU" dirty="0" smtClean="0"/>
              <a:t>аналитические </a:t>
            </a:r>
            <a:r>
              <a:rPr lang="ru-RU" dirty="0"/>
              <a:t>связи между основными параметрами движения запасов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r>
              <a:rPr lang="ru-RU" dirty="0"/>
              <a:t>Этап 7. АНАЛИЗ РЕЗУЛЬТАТОВ МОДЕЛИРОВАНИЯ экономического объекта: </a:t>
            </a:r>
          </a:p>
          <a:p>
            <a:pPr marL="393192" lvl="1" indent="0">
              <a:buNone/>
            </a:pPr>
            <a:r>
              <a:rPr lang="ru-RU" dirty="0" smtClean="0"/>
              <a:t>оптимальных </a:t>
            </a:r>
            <a:r>
              <a:rPr lang="ru-RU" dirty="0"/>
              <a:t>значений основных переменных и целевой функции. Эти значения составляют основу экономического анализа конкретного объекта, за которым следуют выводы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Этап 8. ПРИНЯТИЕ РЕШЕНИЯ. </a:t>
            </a:r>
            <a:endParaRPr lang="ru-RU" dirty="0" smtClean="0"/>
          </a:p>
          <a:p>
            <a:pPr marL="393192" lvl="1" indent="0">
              <a:buNone/>
            </a:pPr>
            <a:r>
              <a:rPr lang="ru-RU" dirty="0" smtClean="0"/>
              <a:t>По </a:t>
            </a:r>
            <a:r>
              <a:rPr lang="ru-RU" dirty="0"/>
              <a:t>результатам оптимальных значений и сделанных на этапе 7 выводов принимается решение по управлению </a:t>
            </a:r>
            <a:r>
              <a:rPr lang="ru-RU" dirty="0" smtClean="0"/>
              <a:t>объектом.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495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</TotalTime>
  <Words>261</Words>
  <Application>Microsoft Office PowerPoint</Application>
  <PresentationFormat>Экран 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Поток</vt:lpstr>
      <vt:lpstr>Классификация</vt:lpstr>
      <vt:lpstr>Этапы построения математической модели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</dc:title>
  <dc:creator>Admin</dc:creator>
  <cp:lastModifiedBy>Admin</cp:lastModifiedBy>
  <cp:revision>2</cp:revision>
  <dcterms:created xsi:type="dcterms:W3CDTF">2020-04-20T06:09:15Z</dcterms:created>
  <dcterms:modified xsi:type="dcterms:W3CDTF">2020-04-20T06:23:00Z</dcterms:modified>
</cp:coreProperties>
</file>