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71" r:id="rId12"/>
    <p:sldId id="268" r:id="rId13"/>
    <p:sldId id="272" r:id="rId14"/>
    <p:sldId id="269" r:id="rId15"/>
    <p:sldId id="263" r:id="rId16"/>
    <p:sldId id="273" r:id="rId17"/>
    <p:sldId id="278" r:id="rId18"/>
    <p:sldId id="274" r:id="rId19"/>
    <p:sldId id="275" r:id="rId20"/>
    <p:sldId id="276" r:id="rId21"/>
    <p:sldId id="279" r:id="rId22"/>
    <p:sldId id="277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952C4-2E4D-41C2-9DA3-26E3841C0C97}" type="datetimeFigureOut">
              <a:rPr lang="ru-RU" smtClean="0"/>
              <a:pPr/>
              <a:t>03.05.2020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1D42F9-12D9-475C-9369-4B4CBDD4D1A5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Моделирование СВ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Моделирование </a:t>
            </a:r>
            <a:r>
              <a:rPr lang="ru-RU" dirty="0" smtClean="0"/>
              <a:t>непрерывных случайных </a:t>
            </a:r>
            <a:r>
              <a:rPr lang="ru-RU" dirty="0" smtClean="0"/>
              <a:t>величин</a:t>
            </a:r>
          </a:p>
        </p:txBody>
      </p:sp>
    </p:spTree>
    <p:extLst>
      <p:ext uri="{BB962C8B-B14F-4D97-AF65-F5344CB8AC3E}">
        <p14:creationId xmlns="" xmlns:p14="http://schemas.microsoft.com/office/powerpoint/2010/main" val="3177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Моделирование случайного вектора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1819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79724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661988"/>
            <a:ext cx="787717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447800"/>
            <a:ext cx="78962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7886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" y="1838325"/>
            <a:ext cx="80391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исключения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405063"/>
            <a:ext cx="8077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762000"/>
            <a:ext cx="80010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076825"/>
            <a:ext cx="8010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19263"/>
            <a:ext cx="7772400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509713"/>
            <a:ext cx="81057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7924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191000"/>
            <a:ext cx="8134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2290763"/>
            <a:ext cx="829627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обратной функции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Моделирование случайного вектора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Моделирование </a:t>
            </a:r>
            <a:r>
              <a:rPr lang="ru-RU" dirty="0" err="1" smtClean="0"/>
              <a:t>гауссовской</a:t>
            </a:r>
            <a:r>
              <a:rPr lang="ru-RU" dirty="0" smtClean="0"/>
              <a:t> случайной величины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исключения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Метод суперпозиции</a:t>
            </a:r>
          </a:p>
        </p:txBody>
      </p:sp>
    </p:spTree>
    <p:extLst>
      <p:ext uri="{BB962C8B-B14F-4D97-AF65-F5344CB8AC3E}">
        <p14:creationId xmlns="" xmlns:p14="http://schemas.microsoft.com/office/powerpoint/2010/main" val="11179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095375"/>
            <a:ext cx="81343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5791200" y="5486400"/>
            <a:ext cx="2895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суперпозиции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981200"/>
            <a:ext cx="81819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6913" y="1676400"/>
            <a:ext cx="5210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1247775"/>
            <a:ext cx="79438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95550"/>
            <a:ext cx="82296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05800" cy="1143000"/>
          </a:xfrm>
        </p:spPr>
        <p:txBody>
          <a:bodyPr>
            <a:normAutofit/>
          </a:bodyPr>
          <a:lstStyle/>
          <a:p>
            <a:r>
              <a:rPr lang="ru-RU" b="1" dirty="0" smtClean="0"/>
              <a:t>Моделирование </a:t>
            </a:r>
            <a:r>
              <a:rPr lang="en-US" b="1" dirty="0" smtClean="0"/>
              <a:t>N(0,1)</a:t>
            </a:r>
            <a:endParaRPr lang="ru-RU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601027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Мюллера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7897" y="2362200"/>
            <a:ext cx="920495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0" y="2438400"/>
            <a:ext cx="29718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19400" y="2286000"/>
            <a:ext cx="457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438400" y="5105400"/>
            <a:ext cx="4114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обратной функции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7915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" y="2743200"/>
            <a:ext cx="78200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Математическое обоснование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209800"/>
            <a:ext cx="79343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0105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724400"/>
            <a:ext cx="663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Аналитические трудности на первых двух этапах</a:t>
            </a:r>
          </a:p>
          <a:p>
            <a:pPr marL="850392" lvl="1" indent="-457200">
              <a:buFont typeface="+mj-lt"/>
              <a:buAutoNum type="arabicPeriod"/>
            </a:pPr>
            <a:r>
              <a:rPr lang="ru-RU" dirty="0" smtClean="0"/>
              <a:t>Для многих распределений не существует обратной функции, выражаемой через элементарные функции</a:t>
            </a:r>
          </a:p>
          <a:p>
            <a:pPr marL="850392" lvl="1" indent="-457200">
              <a:buFont typeface="+mj-lt"/>
              <a:buAutoNum type="arabicPeriod"/>
            </a:pPr>
            <a:r>
              <a:rPr lang="ru-RU" dirty="0" smtClean="0"/>
              <a:t>Табулирование обратной функции существенно усложняет моделирование и уменьшает точность</a:t>
            </a:r>
          </a:p>
          <a:p>
            <a:pPr marL="850392" lvl="1" indent="-457200">
              <a:buNone/>
            </a:pPr>
            <a:endParaRPr lang="ru-RU" dirty="0" smtClean="0"/>
          </a:p>
          <a:p>
            <a:pPr marL="484632" indent="-457200">
              <a:buNone/>
            </a:pPr>
            <a:r>
              <a:rPr lang="ru-RU" dirty="0" smtClean="0"/>
              <a:t>На практике метод:</a:t>
            </a:r>
          </a:p>
          <a:p>
            <a:pPr marL="907542" lvl="1" indent="-514350">
              <a:buFont typeface="+mj-lt"/>
              <a:buAutoNum type="arabicPeriod"/>
            </a:pPr>
            <a:r>
              <a:rPr lang="ru-RU" dirty="0" smtClean="0"/>
              <a:t>Дополняется аппроксимацией ФР</a:t>
            </a:r>
          </a:p>
          <a:p>
            <a:pPr marL="907542" lvl="1" indent="-514350">
              <a:buFont typeface="+mj-lt"/>
              <a:buAutoNum type="arabicPeriod"/>
            </a:pPr>
            <a:r>
              <a:rPr lang="ru-RU" dirty="0" smtClean="0"/>
              <a:t>Сочетается с другими методами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1. Нормальное распределение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2066925"/>
            <a:ext cx="798195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2. Экспоненциальное распределение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38400"/>
            <a:ext cx="82581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3. Равномерное распределение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362200"/>
            <a:ext cx="82486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490</TotalTime>
  <Words>93</Words>
  <Application>Microsoft Office PowerPoint</Application>
  <PresentationFormat>Экран (4:3)</PresentationFormat>
  <Paragraphs>27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Поток</vt:lpstr>
      <vt:lpstr>Моделирование СВ</vt:lpstr>
      <vt:lpstr>План</vt:lpstr>
      <vt:lpstr>Метод обратной функции</vt:lpstr>
      <vt:lpstr>Математическое обоснование</vt:lpstr>
      <vt:lpstr>Алгоритм</vt:lpstr>
      <vt:lpstr>Недостатки</vt:lpstr>
      <vt:lpstr>Пример 1. Нормальное распределение</vt:lpstr>
      <vt:lpstr>Пример 2. Экспоненциальное распределение</vt:lpstr>
      <vt:lpstr>Пример 3. Равномерное распределение</vt:lpstr>
      <vt:lpstr>Моделирование случайного вектора</vt:lpstr>
      <vt:lpstr>Слайд 11</vt:lpstr>
      <vt:lpstr>Слайд 12</vt:lpstr>
      <vt:lpstr>Слайд 13</vt:lpstr>
      <vt:lpstr>Метод исключения</vt:lpstr>
      <vt:lpstr>Слайд 15</vt:lpstr>
      <vt:lpstr>Слайд 16</vt:lpstr>
      <vt:lpstr>Слайд 17</vt:lpstr>
      <vt:lpstr>Слайд 18</vt:lpstr>
      <vt:lpstr>Слайд 19</vt:lpstr>
      <vt:lpstr>Слайд 20</vt:lpstr>
      <vt:lpstr>Метод суперпозиции</vt:lpstr>
      <vt:lpstr>Слайд 22</vt:lpstr>
      <vt:lpstr>Слайд 23</vt:lpstr>
      <vt:lpstr>Слайд 24</vt:lpstr>
      <vt:lpstr>Моделирование N(0,1)</vt:lpstr>
      <vt:lpstr>Алгоритм Мюллера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25</cp:revision>
  <dcterms:created xsi:type="dcterms:W3CDTF">2020-04-22T06:09:33Z</dcterms:created>
  <dcterms:modified xsi:type="dcterms:W3CDTF">2020-05-03T22:56:54Z</dcterms:modified>
</cp:coreProperties>
</file>