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A952C4-2E4D-41C2-9DA3-26E3841C0C97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Моделирование СВ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Анализ </a:t>
            </a:r>
            <a:r>
              <a:rPr lang="ru-RU" smtClean="0"/>
              <a:t>результатов </a:t>
            </a:r>
            <a:r>
              <a:rPr lang="ru-RU" smtClean="0"/>
              <a:t>моделировани</a:t>
            </a:r>
            <a:r>
              <a:rPr lang="ru-RU" smtClean="0"/>
              <a:t>я</a:t>
            </a:r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31773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1095375"/>
            <a:ext cx="80105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781175"/>
            <a:ext cx="81438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Проверка адекватности моделей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0486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114800"/>
            <a:ext cx="81819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8" y="1138238"/>
            <a:ext cx="81248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" y="1300163"/>
            <a:ext cx="80867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590675"/>
            <a:ext cx="81343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113" y="2028825"/>
            <a:ext cx="810577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1343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819400"/>
            <a:ext cx="82391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2266950"/>
            <a:ext cx="82010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1800225"/>
            <a:ext cx="82105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181600"/>
            <a:ext cx="81057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Точность моделирования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Соответствие  распределению</a:t>
            </a:r>
          </a:p>
          <a:p>
            <a:r>
              <a:rPr lang="ru-RU" dirty="0" smtClean="0"/>
              <a:t>Однородность</a:t>
            </a:r>
          </a:p>
          <a:p>
            <a:r>
              <a:rPr lang="ru-RU" dirty="0" smtClean="0"/>
              <a:t>Независимость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Точность моделирования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Соответствие  распределению</a:t>
            </a:r>
          </a:p>
          <a:p>
            <a:r>
              <a:rPr lang="ru-RU" dirty="0" smtClean="0"/>
              <a:t>Однородность</a:t>
            </a:r>
          </a:p>
          <a:p>
            <a:r>
              <a:rPr lang="ru-RU" dirty="0" smtClean="0"/>
              <a:t>Независимость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1724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75" y="3048000"/>
            <a:ext cx="79724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3" y="723900"/>
            <a:ext cx="82581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1524000" y="1371600"/>
            <a:ext cx="6324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6600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3463" y="2700338"/>
            <a:ext cx="70770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" y="1662113"/>
            <a:ext cx="80581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2509838"/>
            <a:ext cx="79914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1528763"/>
            <a:ext cx="80391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79724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429000"/>
            <a:ext cx="79629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567</TotalTime>
  <Words>20</Words>
  <Application>Microsoft Office PowerPoint</Application>
  <PresentationFormat>Экран (4:3)</PresentationFormat>
  <Paragraphs>11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Поток</vt:lpstr>
      <vt:lpstr>Моделирование СВ</vt:lpstr>
      <vt:lpstr>Точность моделирования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Проверка адекватности моделей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Точность моделирования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31</cp:revision>
  <dcterms:created xsi:type="dcterms:W3CDTF">2020-04-22T06:09:33Z</dcterms:created>
  <dcterms:modified xsi:type="dcterms:W3CDTF">2020-05-11T06:48:11Z</dcterms:modified>
</cp:coreProperties>
</file>