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952C4-2E4D-41C2-9DA3-26E3841C0C97}" type="datetimeFigureOut">
              <a:rPr lang="ru-RU" smtClean="0"/>
              <a:pPr/>
              <a:t>13.05.2020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dirty="0" err="1" smtClean="0"/>
              <a:t>Монте</a:t>
            </a:r>
            <a:r>
              <a:rPr lang="ru-RU" dirty="0" smtClean="0"/>
              <a:t> Карло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1773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интеграла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2228850"/>
            <a:ext cx="81724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123950"/>
            <a:ext cx="80391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43000"/>
            <a:ext cx="8134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2213" y="3895725"/>
            <a:ext cx="4219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2076450"/>
            <a:ext cx="80391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752475"/>
            <a:ext cx="79152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2214563"/>
            <a:ext cx="82581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главной части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2133600"/>
            <a:ext cx="8343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624013"/>
            <a:ext cx="80391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Интегрирование по части области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0486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28725"/>
            <a:ext cx="47053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38350"/>
            <a:ext cx="80772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Общая схема метода </a:t>
            </a:r>
            <a:r>
              <a:rPr lang="ru-RU" dirty="0" err="1" smtClean="0"/>
              <a:t>Монте</a:t>
            </a:r>
            <a:r>
              <a:rPr lang="ru-RU" dirty="0" smtClean="0"/>
              <a:t> Карло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Вычисление определенного интеграла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Методы понижения дисперсии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Решение СЛАУ методом </a:t>
            </a:r>
            <a:r>
              <a:rPr lang="ru-RU" dirty="0" err="1" smtClean="0"/>
              <a:t>Монте</a:t>
            </a:r>
            <a:r>
              <a:rPr lang="ru-RU" smtClean="0"/>
              <a:t> Карло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179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Симметризация</a:t>
            </a:r>
            <a:r>
              <a:rPr lang="ru-RU" dirty="0" smtClean="0"/>
              <a:t> </a:t>
            </a:r>
            <a:r>
              <a:rPr lang="ru-RU" dirty="0" err="1" smtClean="0"/>
              <a:t>подинтегральной</a:t>
            </a:r>
            <a:r>
              <a:rPr lang="ru-RU" dirty="0" smtClean="0"/>
              <a:t> функции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24050"/>
            <a:ext cx="81153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СЛАУ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900238"/>
            <a:ext cx="81248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" y="4953000"/>
            <a:ext cx="8029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614488"/>
            <a:ext cx="80676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885825"/>
            <a:ext cx="80295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1500188"/>
            <a:ext cx="80105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047750"/>
            <a:ext cx="8058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2609850"/>
            <a:ext cx="81343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990600"/>
            <a:ext cx="80105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" y="2286000"/>
            <a:ext cx="80295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2028825"/>
            <a:ext cx="80105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448050"/>
            <a:ext cx="8001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9914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38" y="2809875"/>
            <a:ext cx="7934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ru-RU" dirty="0" smtClean="0"/>
              <a:t>Погрешность метода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09675"/>
            <a:ext cx="80391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57600"/>
            <a:ext cx="8191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776413"/>
            <a:ext cx="81343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" y="1981200"/>
            <a:ext cx="80295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066800"/>
            <a:ext cx="81248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3819525"/>
            <a:ext cx="79914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39</Words>
  <Application>Microsoft Office PowerPoint</Application>
  <PresentationFormat>Экран (4:3)</PresentationFormat>
  <Paragraphs>14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Поток</vt:lpstr>
      <vt:lpstr>Метод Монте Карло</vt:lpstr>
      <vt:lpstr>План</vt:lpstr>
      <vt:lpstr>Определение</vt:lpstr>
      <vt:lpstr>Основная идея</vt:lpstr>
      <vt:lpstr>Слайд 5</vt:lpstr>
      <vt:lpstr>Погрешность метода</vt:lpstr>
      <vt:lpstr>Слайд 7</vt:lpstr>
      <vt:lpstr>Слайд 8</vt:lpstr>
      <vt:lpstr>Слайд 9</vt:lpstr>
      <vt:lpstr>Вычисление интеграла</vt:lpstr>
      <vt:lpstr>Слайд 11</vt:lpstr>
      <vt:lpstr>Слайд 12</vt:lpstr>
      <vt:lpstr>Слайд 13</vt:lpstr>
      <vt:lpstr>Слайд 14</vt:lpstr>
      <vt:lpstr>Слайд 15</vt:lpstr>
      <vt:lpstr>Выделение главной части</vt:lpstr>
      <vt:lpstr>Слайд 17</vt:lpstr>
      <vt:lpstr>Интегрирование по части области</vt:lpstr>
      <vt:lpstr>Слайд 19</vt:lpstr>
      <vt:lpstr>Симметризация подинтегральной функции</vt:lpstr>
      <vt:lpstr>Решение СЛАУ</vt:lpstr>
      <vt:lpstr>Слайд 22</vt:lpstr>
      <vt:lpstr>Слайд 23</vt:lpstr>
      <vt:lpstr>Слайд 24</vt:lpstr>
      <vt:lpstr>Слайд 25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10</cp:revision>
  <dcterms:created xsi:type="dcterms:W3CDTF">2020-04-22T06:09:33Z</dcterms:created>
  <dcterms:modified xsi:type="dcterms:W3CDTF">2020-05-13T06:30:00Z</dcterms:modified>
</cp:coreProperties>
</file>