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234950" y="2667000"/>
          <a:ext cx="11779250" cy="209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841"/>
                <a:gridCol w="1070841"/>
                <a:gridCol w="1070841"/>
                <a:gridCol w="1070841"/>
                <a:gridCol w="1070841"/>
                <a:gridCol w="1070840"/>
                <a:gridCol w="1070841"/>
                <a:gridCol w="1070841"/>
                <a:gridCol w="1070841"/>
                <a:gridCol w="1070841"/>
                <a:gridCol w="1070841"/>
              </a:tblGrid>
              <a:tr h="52260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GOP (=9)</a:t>
                      </a:r>
                      <a:endParaRPr lang="en-US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22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Type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</a:t>
                      </a:r>
                      <a:endParaRPr lang="en-US" altLang="en-US"/>
                    </a:p>
                  </a:txBody>
                  <a:tcPr/>
                </a:tc>
              </a:tr>
              <a:tr h="522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DTS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9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8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522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8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9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206375" y="1248410"/>
          <a:ext cx="11779250" cy="104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841"/>
                <a:gridCol w="1070841"/>
                <a:gridCol w="1070841"/>
                <a:gridCol w="1477645"/>
                <a:gridCol w="664037"/>
                <a:gridCol w="1070840"/>
                <a:gridCol w="1070841"/>
                <a:gridCol w="762635"/>
                <a:gridCol w="1379047"/>
                <a:gridCol w="1070841"/>
                <a:gridCol w="1070841"/>
              </a:tblGrid>
              <a:tr h="522605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00:01:00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00:02:00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</a:tr>
              <a:tr h="522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Type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206375" y="2716530"/>
          <a:ext cx="11779250" cy="104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93"/>
                <a:gridCol w="1536700"/>
                <a:gridCol w="345885"/>
                <a:gridCol w="1453515"/>
                <a:gridCol w="429071"/>
                <a:gridCol w="941292"/>
                <a:gridCol w="506826"/>
                <a:gridCol w="599440"/>
                <a:gridCol w="1717612"/>
                <a:gridCol w="1425031"/>
                <a:gridCol w="1425030"/>
                <a:gridCol w="457555"/>
              </a:tblGrid>
              <a:tr h="522605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00:00:30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00:01:00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00:02:00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00:02:30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</a:tr>
              <a:tr h="522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Type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B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I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P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B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Presentation</Application>
  <PresentationFormat>Widescreen</PresentationFormat>
  <Paragraphs>138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FZHei-B01</vt:lpstr>
      <vt:lpstr>宋体</vt:lpstr>
      <vt:lpstr>Arial Unicode MS</vt:lpstr>
      <vt:lpstr>Calibri</vt:lpstr>
      <vt:lpstr>DejaVu Sans</vt:lpstr>
      <vt:lpstr>Calibri Light</vt:lpstr>
      <vt:lpstr>FZShuSong-Z01</vt:lpstr>
      <vt:lpstr>MT Extra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hao</dc:creator>
  <cp:lastModifiedBy>hao</cp:lastModifiedBy>
  <cp:revision>2</cp:revision>
  <dcterms:created xsi:type="dcterms:W3CDTF">2020-05-09T09:17:20Z</dcterms:created>
  <dcterms:modified xsi:type="dcterms:W3CDTF">2020-05-09T09:17:20Z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