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616075" y="4051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像素1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像素2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像素3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像素4</a:t>
                      </a:r>
                      <a:endParaRPr lang="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" altLang="en-US"/>
                        <a:t>V1 U1 V1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</a:t>
                      </a:r>
                      <a:r>
                        <a:rPr lang="" altLang="en-US" sz="1800">
                          <a:sym typeface="+mn-ea"/>
                        </a:rPr>
                        <a:t>2</a:t>
                      </a:r>
                      <a:r>
                        <a:rPr lang="en-US" altLang="en-US" sz="1800">
                          <a:sym typeface="+mn-ea"/>
                        </a:rPr>
                        <a:t> U</a:t>
                      </a:r>
                      <a:r>
                        <a:rPr lang="" altLang="en-US" sz="1800">
                          <a:sym typeface="+mn-ea"/>
                        </a:rPr>
                        <a:t>2</a:t>
                      </a:r>
                      <a:r>
                        <a:rPr lang="en-US" altLang="en-US" sz="1800">
                          <a:sym typeface="+mn-ea"/>
                        </a:rPr>
                        <a:t> V</a:t>
                      </a:r>
                      <a:r>
                        <a:rPr lang="" altLang="en-US" sz="1800">
                          <a:sym typeface="+mn-ea"/>
                        </a:rPr>
                        <a:t>2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</a:t>
                      </a:r>
                      <a:r>
                        <a:rPr lang="" altLang="en-US" sz="1800">
                          <a:sym typeface="+mn-ea"/>
                        </a:rPr>
                        <a:t>3</a:t>
                      </a:r>
                      <a:r>
                        <a:rPr lang="en-US" altLang="en-US" sz="1800">
                          <a:sym typeface="+mn-ea"/>
                        </a:rPr>
                        <a:t> U</a:t>
                      </a:r>
                      <a:r>
                        <a:rPr lang="" altLang="en-US" sz="1800">
                          <a:sym typeface="+mn-ea"/>
                        </a:rPr>
                        <a:t>3</a:t>
                      </a:r>
                      <a:r>
                        <a:rPr lang="en-US" altLang="en-US" sz="1800">
                          <a:sym typeface="+mn-ea"/>
                        </a:rPr>
                        <a:t> V</a:t>
                      </a:r>
                      <a:r>
                        <a:rPr lang="" altLang="en-US" sz="1800">
                          <a:sym typeface="+mn-ea"/>
                        </a:rPr>
                        <a:t>3</a:t>
                      </a:r>
                      <a:endParaRPr lang="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</a:t>
                      </a:r>
                      <a:r>
                        <a:rPr lang="" altLang="en-US" sz="1800">
                          <a:sym typeface="+mn-ea"/>
                        </a:rPr>
                        <a:t>4</a:t>
                      </a:r>
                      <a:r>
                        <a:rPr lang="en-US" altLang="en-US" sz="1800">
                          <a:sym typeface="+mn-ea"/>
                        </a:rPr>
                        <a:t> U</a:t>
                      </a:r>
                      <a:r>
                        <a:rPr lang="" altLang="en-US" sz="1800">
                          <a:sym typeface="+mn-ea"/>
                        </a:rPr>
                        <a:t>4</a:t>
                      </a:r>
                      <a:r>
                        <a:rPr lang="en-US" altLang="en-US" sz="1800">
                          <a:sym typeface="+mn-ea"/>
                        </a:rPr>
                        <a:t> V</a:t>
                      </a:r>
                      <a:r>
                        <a:rPr lang="" altLang="en-US" sz="1800">
                          <a:sym typeface="+mn-ea"/>
                        </a:rPr>
                        <a:t>4</a:t>
                      </a:r>
                      <a:endParaRPr lang="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616075" y="197104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像素1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像素2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像素3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像素4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V1 U1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V2 V2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V3 U3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V4 V4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1616075" y="314261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像素1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像素2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像素3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像素4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V1 U1 </a:t>
                      </a:r>
                      <a:r>
                        <a:rPr lang="" altLang="en-US"/>
                        <a:t>V2</a:t>
                      </a:r>
                      <a:endParaRPr lang="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V2 </a:t>
                      </a:r>
                      <a:r>
                        <a:rPr lang="" altLang="en-US" sz="1800">
                          <a:sym typeface="+mn-ea"/>
                        </a:rPr>
                        <a:t>U1 </a:t>
                      </a:r>
                      <a:r>
                        <a:rPr lang="en-US" altLang="en-US" sz="1800">
                          <a:sym typeface="+mn-ea"/>
                        </a:rPr>
                        <a:t>V2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V3 U3 </a:t>
                      </a:r>
                      <a:r>
                        <a:rPr lang="" altLang="en-US" sz="1800">
                          <a:sym typeface="+mn-ea"/>
                        </a:rPr>
                        <a:t>V4</a:t>
                      </a:r>
                      <a:endParaRPr lang="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V4 </a:t>
                      </a:r>
                      <a:r>
                        <a:rPr lang="" altLang="en-US" sz="1800">
                          <a:sym typeface="+mn-ea"/>
                        </a:rPr>
                        <a:t>U3 </a:t>
                      </a:r>
                      <a:r>
                        <a:rPr lang="en-US" altLang="en-US" sz="1800">
                          <a:sym typeface="+mn-ea"/>
                        </a:rPr>
                        <a:t>V4</a:t>
                      </a:r>
                      <a:endParaRPr lang="en-US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Presentation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Calibri</vt:lpstr>
      <vt:lpstr>微软雅黑</vt:lpstr>
      <vt:lpstr>FZHei-B01</vt:lpstr>
      <vt:lpstr>FZShuSong-Z01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hao</dc:creator>
  <cp:lastModifiedBy>hao</cp:lastModifiedBy>
  <cp:revision>1</cp:revision>
  <dcterms:created xsi:type="dcterms:W3CDTF">2019-09-16T15:19:36Z</dcterms:created>
  <dcterms:modified xsi:type="dcterms:W3CDTF">2019-09-16T15:19:36Z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