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  <p:sldId id="261" r:id="rId7"/>
    <p:sldId id="258" r:id="rId8"/>
    <p:sldId id="259" r:id="rId9"/>
    <p:sldId id="262" r:id="rId10"/>
    <p:sldId id="263" r:id="rId11"/>
    <p:sldId id="256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1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6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1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4036-8367-4A40-9201-372FEF669F2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1A6-D7F7-45CE-8AB3-880BAAFB0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77DF-1004-4ECE-A48E-410D3636F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난수</a:t>
            </a:r>
            <a:r>
              <a:rPr lang="en-US" altLang="ko-KR" dirty="0"/>
              <a:t>Quiz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E7B66-04B9-48EE-AB67-863AC3AC8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사영민</a:t>
            </a:r>
            <a:r>
              <a:rPr lang="ko-KR" altLang="en-US" dirty="0"/>
              <a:t> </a:t>
            </a:r>
            <a:r>
              <a:rPr lang="ko-KR" altLang="en-US" dirty="0" err="1"/>
              <a:t>노형준</a:t>
            </a:r>
            <a:r>
              <a:rPr lang="ko-KR" altLang="en-US" dirty="0"/>
              <a:t> </a:t>
            </a:r>
            <a:r>
              <a:rPr lang="ko-KR" altLang="en-US" dirty="0" err="1"/>
              <a:t>이광조</a:t>
            </a:r>
            <a:r>
              <a:rPr lang="ko-KR" altLang="en-US" dirty="0"/>
              <a:t> </a:t>
            </a:r>
            <a:r>
              <a:rPr lang="ko-KR" altLang="en-US" dirty="0" err="1"/>
              <a:t>홍순익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4425-812D-4FB8-B3CC-76323B92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문제를 문자열로 합쳐서 클라이언트에 전송</a:t>
            </a:r>
            <a:endParaRPr lang="en-US" altLang="ko-KR" sz="2600" kern="1200" dirty="0">
              <a:solidFill>
                <a:schemeClr val="bg1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F9EF676-307D-42F2-9562-451FFC3BB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59793"/>
            <a:ext cx="6388100" cy="39446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CFD76C-2D23-43A9-AFB4-97E3A77E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645795"/>
            <a:ext cx="5015948" cy="17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861647"/>
            <a:ext cx="3912577" cy="157565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8263" y="861647"/>
            <a:ext cx="1055076" cy="100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reflection blurRad="6350" stA="60000" endA="900" endPos="60000" dist="60007" dir="5400000" sy="-100000" algn="bl" rotWithShape="0"/>
                </a:effectLst>
              </a:rPr>
              <a:t>1</a:t>
            </a:r>
            <a:endParaRPr lang="ko-KR" altLang="en-US" sz="4000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55" y="844193"/>
            <a:ext cx="4028586" cy="282233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680380" y="1714500"/>
            <a:ext cx="1705710" cy="1274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8263" y="3611073"/>
            <a:ext cx="1055076" cy="100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reflection blurRad="6350" stA="60000" endA="900" endPos="60000" dist="60007" dir="5400000" sy="-100000" algn="bl" rotWithShape="0"/>
                </a:effectLst>
              </a:rPr>
              <a:t>2</a:t>
            </a:r>
            <a:endParaRPr lang="ko-KR" altLang="en-US" sz="4000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327" y="2783216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받을 문제의 개수를 입력 받아</a:t>
            </a:r>
            <a:endParaRPr lang="en-US" altLang="ko-KR" dirty="0"/>
          </a:p>
          <a:p>
            <a:r>
              <a:rPr lang="ko-KR" altLang="en-US" dirty="0"/>
              <a:t>문제를 서버에서 생성하는 과정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5974" y="64435"/>
            <a:ext cx="3086100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37743" y="64435"/>
            <a:ext cx="3086100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955" y="4112234"/>
            <a:ext cx="3602349" cy="2605089"/>
          </a:xfrm>
          <a:prstGeom prst="rect">
            <a:avLst/>
          </a:prstGeom>
        </p:spPr>
      </p:pic>
      <p:sp>
        <p:nvSpPr>
          <p:cNvPr id="14" name="왼쪽 화살표 13"/>
          <p:cNvSpPr/>
          <p:nvPr/>
        </p:nvSpPr>
        <p:spPr>
          <a:xfrm>
            <a:off x="5574873" y="4613395"/>
            <a:ext cx="1916723" cy="121590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11" y="3626459"/>
            <a:ext cx="4810125" cy="971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8573" y="4898181"/>
            <a:ext cx="455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문제의 개수만큼 </a:t>
            </a:r>
            <a:r>
              <a:rPr lang="ko-KR" altLang="en-US" dirty="0" err="1"/>
              <a:t>반복문을</a:t>
            </a:r>
            <a:r>
              <a:rPr lang="ko-KR" altLang="en-US" dirty="0"/>
              <a:t> 돌려 문제를</a:t>
            </a:r>
            <a:endParaRPr lang="en-US" altLang="ko-KR" dirty="0"/>
          </a:p>
          <a:p>
            <a:r>
              <a:rPr lang="ko-KR" altLang="en-US" dirty="0"/>
              <a:t>클라이언트에 출력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한 문제씩 출력함</a:t>
            </a:r>
          </a:p>
        </p:txBody>
      </p:sp>
    </p:spTree>
    <p:extLst>
      <p:ext uri="{BB962C8B-B14F-4D97-AF65-F5344CB8AC3E}">
        <p14:creationId xmlns:p14="http://schemas.microsoft.com/office/powerpoint/2010/main" val="25371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58263" y="861647"/>
            <a:ext cx="1055076" cy="100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reflection blurRad="6350" stA="60000" endA="900" endPos="60000" dist="60007" dir="5400000" sy="-100000" algn="bl" rotWithShape="0"/>
                </a:effectLst>
              </a:rPr>
              <a:t>3</a:t>
            </a:r>
            <a:endParaRPr lang="ko-KR" altLang="en-US" sz="4000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073711" y="1226526"/>
            <a:ext cx="1705710" cy="1274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1327" y="2783216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답을 입력하면 다음 문제가 출력됨과 동시에</a:t>
            </a:r>
            <a:endParaRPr lang="en-US" altLang="ko-KR" dirty="0"/>
          </a:p>
          <a:p>
            <a:r>
              <a:rPr lang="ko-KR" altLang="en-US" dirty="0"/>
              <a:t>서버에 저장된다</a:t>
            </a:r>
            <a:r>
              <a:rPr lang="en-US" altLang="ko-KR" dirty="0"/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5974" y="64435"/>
            <a:ext cx="3086100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37743" y="64435"/>
            <a:ext cx="3086100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89" y="923417"/>
            <a:ext cx="3009900" cy="1400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20" y="772740"/>
            <a:ext cx="4214811" cy="2656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21" y="4776126"/>
            <a:ext cx="5143500" cy="93667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72563" y="3640016"/>
            <a:ext cx="1055076" cy="100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>
                  <a:reflection blurRad="6350" stA="60000" endA="900" endPos="60000" dist="60007" dir="5400000" sy="-100000" algn="bl" rotWithShape="0"/>
                </a:effectLst>
              </a:rPr>
              <a:t>4</a:t>
            </a:r>
            <a:endParaRPr lang="ko-KR" altLang="en-US" sz="4000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4923692" y="4576155"/>
            <a:ext cx="1635370" cy="87923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959" y="3889171"/>
            <a:ext cx="2336303" cy="1270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5295" y="5619018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서버에서 정답을 비교하여 결과를</a:t>
            </a:r>
            <a:endParaRPr lang="en-US" altLang="ko-KR" dirty="0"/>
          </a:p>
          <a:p>
            <a:r>
              <a:rPr lang="ko-KR" altLang="en-US" dirty="0"/>
              <a:t>클라이언트에 넘겨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6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77DF-1004-4ECE-A48E-410D3636F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E7B66-04B9-48EE-AB67-863AC3AC8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문제 개수 설정하기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문제 출력 및 답 입력하기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문제의 답 출력하기</a:t>
            </a:r>
          </a:p>
        </p:txBody>
      </p:sp>
    </p:spTree>
    <p:extLst>
      <p:ext uri="{BB962C8B-B14F-4D97-AF65-F5344CB8AC3E}">
        <p14:creationId xmlns:p14="http://schemas.microsoft.com/office/powerpoint/2010/main" val="19590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1" y="1594859"/>
            <a:ext cx="6621878" cy="4740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73" y="3159437"/>
            <a:ext cx="4603039" cy="1337908"/>
          </a:xfrm>
          <a:prstGeom prst="rect">
            <a:avLst/>
          </a:prstGeom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852E7B37-7761-4571-B283-5DAFFF248CBD}"/>
              </a:ext>
            </a:extLst>
          </p:cNvPr>
          <p:cNvSpPr/>
          <p:nvPr/>
        </p:nvSpPr>
        <p:spPr>
          <a:xfrm>
            <a:off x="3511770" y="210683"/>
            <a:ext cx="5454866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문제의 개수 출력하기</a:t>
            </a:r>
          </a:p>
        </p:txBody>
      </p:sp>
    </p:spTree>
    <p:extLst>
      <p:ext uri="{BB962C8B-B14F-4D97-AF65-F5344CB8AC3E}">
        <p14:creationId xmlns:p14="http://schemas.microsoft.com/office/powerpoint/2010/main" val="37962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1" y="998482"/>
            <a:ext cx="5162550" cy="5638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76" y="3156458"/>
            <a:ext cx="4445382" cy="1322847"/>
          </a:xfrm>
          <a:prstGeom prst="rect">
            <a:avLst/>
          </a:prstGeom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1BE2BF5-9E99-46BD-98EE-5412CA66ED29}"/>
              </a:ext>
            </a:extLst>
          </p:cNvPr>
          <p:cNvSpPr/>
          <p:nvPr/>
        </p:nvSpPr>
        <p:spPr>
          <a:xfrm>
            <a:off x="3511770" y="210683"/>
            <a:ext cx="5454866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 문제출력 및 답 입력하기</a:t>
            </a:r>
          </a:p>
        </p:txBody>
      </p:sp>
    </p:spTree>
    <p:extLst>
      <p:ext uri="{BB962C8B-B14F-4D97-AF65-F5344CB8AC3E}">
        <p14:creationId xmlns:p14="http://schemas.microsoft.com/office/powerpoint/2010/main" val="150615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4" y="2128181"/>
            <a:ext cx="6398171" cy="2857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05" y="2959153"/>
            <a:ext cx="5201239" cy="1717949"/>
          </a:xfrm>
          <a:prstGeom prst="rect">
            <a:avLst/>
          </a:prstGeom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15E6FA5A-981F-4418-B470-612B9EB66BD8}"/>
              </a:ext>
            </a:extLst>
          </p:cNvPr>
          <p:cNvSpPr/>
          <p:nvPr/>
        </p:nvSpPr>
        <p:spPr>
          <a:xfrm>
            <a:off x="3511770" y="210683"/>
            <a:ext cx="5454866" cy="624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 문제의 답 출력하기</a:t>
            </a:r>
          </a:p>
        </p:txBody>
      </p:sp>
    </p:spTree>
    <p:extLst>
      <p:ext uri="{BB962C8B-B14F-4D97-AF65-F5344CB8AC3E}">
        <p14:creationId xmlns:p14="http://schemas.microsoft.com/office/powerpoint/2010/main" val="38508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77DF-1004-4ECE-A48E-410D3636F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E7B66-04B9-48EE-AB67-863AC3AC8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문자열 확인하기</a:t>
            </a:r>
          </a:p>
        </p:txBody>
      </p:sp>
    </p:spTree>
    <p:extLst>
      <p:ext uri="{BB962C8B-B14F-4D97-AF65-F5344CB8AC3E}">
        <p14:creationId xmlns:p14="http://schemas.microsoft.com/office/powerpoint/2010/main" val="51438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45638-D44F-4345-B0CC-CF33B65EA3C1}"/>
              </a:ext>
            </a:extLst>
          </p:cNvPr>
          <p:cNvSpPr txBox="1"/>
          <p:nvPr/>
        </p:nvSpPr>
        <p:spPr>
          <a:xfrm>
            <a:off x="6403109" y="1100282"/>
            <a:ext cx="54009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문제를 생성하여 풀고 정답을 확인하는 </a:t>
            </a:r>
            <a:r>
              <a:rPr lang="en-US" altLang="ko-KR" sz="1500" dirty="0"/>
              <a:t>Quiz</a:t>
            </a:r>
            <a:r>
              <a:rPr lang="ko-KR" altLang="en-US" sz="1500" dirty="0"/>
              <a:t>프로그램을 만들기 위해 클래스를 생성하기</a:t>
            </a:r>
            <a:endParaRPr lang="en-US" altLang="ko-KR" sz="1500" dirty="0"/>
          </a:p>
          <a:p>
            <a:r>
              <a:rPr lang="en-US" altLang="ko-KR" sz="1500" dirty="0"/>
              <a:t>  = </a:t>
            </a:r>
            <a:r>
              <a:rPr lang="ko-KR" altLang="en-US" sz="1500" dirty="0"/>
              <a:t>클래스에는 서버에서 문제를 출제하여 클라이언트에 보여주고 정오를 판단하여 출력하기 위해 필요한 변수들을 설정한다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 이름은 </a:t>
            </a:r>
            <a:r>
              <a:rPr lang="en-US" altLang="ko-KR" sz="1500" dirty="0" err="1"/>
              <a:t>mathexam</a:t>
            </a:r>
            <a:r>
              <a:rPr lang="en-US" altLang="ko-KR" sz="1500" dirty="0"/>
              <a:t> </a:t>
            </a:r>
            <a:r>
              <a:rPr lang="ko-KR" altLang="en-US" sz="1500" dirty="0"/>
              <a:t>로 설정하였음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DD42E-1665-42C7-9288-98E86A03DE95}"/>
              </a:ext>
            </a:extLst>
          </p:cNvPr>
          <p:cNvSpPr txBox="1"/>
          <p:nvPr/>
        </p:nvSpPr>
        <p:spPr>
          <a:xfrm>
            <a:off x="439152" y="298824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Class </a:t>
            </a:r>
            <a:r>
              <a:rPr lang="ko-KR" altLang="en-US" sz="3200" b="1" dirty="0"/>
              <a:t>생성하기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865C1D-EA4B-45AE-8258-9E7A9EF3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4" y="1035050"/>
            <a:ext cx="4312616" cy="192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4ECB7-75D2-4ACC-99D6-030FE23E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4" y="3110551"/>
            <a:ext cx="4312616" cy="3448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D6013D-A5CF-424C-8BDA-21A464A42567}"/>
              </a:ext>
            </a:extLst>
          </p:cNvPr>
          <p:cNvSpPr/>
          <p:nvPr/>
        </p:nvSpPr>
        <p:spPr>
          <a:xfrm>
            <a:off x="551484" y="1035050"/>
            <a:ext cx="2052016" cy="2603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F20B3E-22E6-4CE6-B2B3-6CE6FF1C13F5}"/>
              </a:ext>
            </a:extLst>
          </p:cNvPr>
          <p:cNvCxnSpPr>
            <a:stCxn id="8" idx="3"/>
          </p:cNvCxnSpPr>
          <p:nvPr/>
        </p:nvCxnSpPr>
        <p:spPr>
          <a:xfrm>
            <a:off x="2603500" y="1165225"/>
            <a:ext cx="3799609" cy="1301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A47B95-3C4C-4F9C-91AE-E5E080AFDABE}"/>
              </a:ext>
            </a:extLst>
          </p:cNvPr>
          <p:cNvSpPr txBox="1"/>
          <p:nvPr/>
        </p:nvSpPr>
        <p:spPr>
          <a:xfrm>
            <a:off x="6403109" y="2921168"/>
            <a:ext cx="5682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 </a:t>
            </a:r>
            <a:r>
              <a:rPr lang="ko-KR" altLang="en-US" sz="1500" dirty="0"/>
              <a:t>동적 할당을 위해 필요한 변수를 선언한다</a:t>
            </a:r>
            <a:br>
              <a:rPr lang="en-US" altLang="ko-KR" sz="1500" dirty="0"/>
            </a:br>
            <a:r>
              <a:rPr lang="en-US" altLang="ko-KR" sz="1500" dirty="0"/>
              <a:t>  = </a:t>
            </a:r>
            <a:r>
              <a:rPr lang="ko-KR" altLang="en-US" sz="1500" dirty="0"/>
              <a:t>필요한 변수는 문제 데이터를 담을 변수</a:t>
            </a:r>
            <a:r>
              <a:rPr lang="en-US" altLang="ko-KR" sz="1500" dirty="0"/>
              <a:t>, </a:t>
            </a:r>
            <a:r>
              <a:rPr lang="ko-KR" altLang="en-US" sz="1500" dirty="0"/>
              <a:t>사칙연산 </a:t>
            </a:r>
            <a:r>
              <a:rPr lang="ko-KR" altLang="en-US" sz="1500" dirty="0" err="1"/>
              <a:t>기호데이</a:t>
            </a:r>
            <a:r>
              <a:rPr lang="ko-KR" altLang="en-US" sz="1500" dirty="0"/>
              <a:t>        터를 담을 변수</a:t>
            </a:r>
            <a:r>
              <a:rPr lang="en-US" altLang="ko-KR" sz="1500" dirty="0"/>
              <a:t>, </a:t>
            </a:r>
            <a:r>
              <a:rPr lang="ko-KR" altLang="en-US" sz="1500" dirty="0"/>
              <a:t>답을 받아 저장할 변수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  </a:t>
            </a:r>
            <a:r>
              <a:rPr lang="ko-KR" altLang="en-US" sz="1500" dirty="0"/>
              <a:t>답의 오답 유무를 알기 위해 체크하는 변수를 선언한다</a:t>
            </a:r>
            <a:endParaRPr lang="en-US" altLang="ko-KR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8635C-02BD-47C6-9BF3-0321CC3D6730}"/>
              </a:ext>
            </a:extLst>
          </p:cNvPr>
          <p:cNvSpPr/>
          <p:nvPr/>
        </p:nvSpPr>
        <p:spPr>
          <a:xfrm>
            <a:off x="850900" y="1619418"/>
            <a:ext cx="3670300" cy="1339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8D525F-B31A-490A-81D1-704536037F86}"/>
              </a:ext>
            </a:extLst>
          </p:cNvPr>
          <p:cNvCxnSpPr/>
          <p:nvPr/>
        </p:nvCxnSpPr>
        <p:spPr>
          <a:xfrm>
            <a:off x="4521200" y="2451100"/>
            <a:ext cx="1881909" cy="6594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6F48B-8857-452E-8927-140E04CDE629}"/>
              </a:ext>
            </a:extLst>
          </p:cNvPr>
          <p:cNvSpPr txBox="1"/>
          <p:nvPr/>
        </p:nvSpPr>
        <p:spPr>
          <a:xfrm>
            <a:off x="6403109" y="4406899"/>
            <a:ext cx="50898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3. </a:t>
            </a:r>
            <a:r>
              <a:rPr lang="ko-KR" altLang="en-US" sz="1500" dirty="0"/>
              <a:t>사용자에게 출제할 문제의 개수를 </a:t>
            </a:r>
            <a:r>
              <a:rPr lang="ko-KR" altLang="en-US" sz="1500" dirty="0" err="1"/>
              <a:t>입력받는다</a:t>
            </a:r>
            <a:endParaRPr lang="en-US" altLang="ko-KR" sz="1500" dirty="0"/>
          </a:p>
          <a:p>
            <a:r>
              <a:rPr lang="ko-KR" altLang="en-US" sz="1500" dirty="0"/>
              <a:t> </a:t>
            </a:r>
            <a:r>
              <a:rPr lang="en-US" altLang="ko-KR" sz="1500" dirty="0"/>
              <a:t>= </a:t>
            </a:r>
            <a:r>
              <a:rPr lang="ko-KR" altLang="en-US" sz="1500" dirty="0"/>
              <a:t>생성자로 객체를 초기화 하고 </a:t>
            </a:r>
            <a:r>
              <a:rPr lang="ko-KR" altLang="en-US" sz="1500" dirty="0" err="1"/>
              <a:t>입력받은</a:t>
            </a:r>
            <a:r>
              <a:rPr lang="ko-KR" altLang="en-US" sz="1500" dirty="0"/>
              <a:t> 크기만큼 할당</a:t>
            </a:r>
            <a:endParaRPr lang="en-US" altLang="ko-KR" sz="1500" dirty="0"/>
          </a:p>
          <a:p>
            <a:r>
              <a:rPr lang="ko-KR" altLang="en-US" sz="1500" dirty="0"/>
              <a:t>소멸자로 할당이 끝나면 메모리를 반환한다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921770-A71F-4053-B698-AD88D65E5236}"/>
              </a:ext>
            </a:extLst>
          </p:cNvPr>
          <p:cNvSpPr/>
          <p:nvPr/>
        </p:nvSpPr>
        <p:spPr>
          <a:xfrm>
            <a:off x="551484" y="3110551"/>
            <a:ext cx="4211016" cy="34486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777F02-89D7-4D89-AF08-C25A2C708ED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762500" y="4799314"/>
            <a:ext cx="1640609" cy="2933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7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DD42E-1665-42C7-9288-98E86A03DE95}"/>
              </a:ext>
            </a:extLst>
          </p:cNvPr>
          <p:cNvSpPr txBox="1"/>
          <p:nvPr/>
        </p:nvSpPr>
        <p:spPr>
          <a:xfrm>
            <a:off x="439152" y="298824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Class </a:t>
            </a:r>
            <a:r>
              <a:rPr lang="ko-KR" altLang="en-US" sz="3200" b="1" dirty="0"/>
              <a:t>생성하기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C0ADF-E8F1-48C3-B9EF-7F1FE68011D6}"/>
              </a:ext>
            </a:extLst>
          </p:cNvPr>
          <p:cNvSpPr txBox="1"/>
          <p:nvPr/>
        </p:nvSpPr>
        <p:spPr>
          <a:xfrm>
            <a:off x="5511800" y="1455737"/>
            <a:ext cx="484139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4. rand( ) </a:t>
            </a:r>
            <a:r>
              <a:rPr lang="ko-KR" altLang="en-US" sz="1500" dirty="0"/>
              <a:t>함수를 이용하여 난수 문제를 출력한다</a:t>
            </a:r>
            <a:endParaRPr lang="en-US" altLang="ko-KR" sz="1500" dirty="0"/>
          </a:p>
          <a:p>
            <a:r>
              <a:rPr lang="en-US" altLang="ko-KR" sz="1500" dirty="0"/>
              <a:t>  = </a:t>
            </a:r>
            <a:r>
              <a:rPr lang="ko-KR" altLang="en-US" sz="1500" dirty="0"/>
              <a:t>이 때 난수의 범위는 </a:t>
            </a:r>
            <a:r>
              <a:rPr lang="en-US" altLang="ko-KR" sz="1500" dirty="0"/>
              <a:t>99</a:t>
            </a:r>
            <a:r>
              <a:rPr lang="ko-KR" altLang="en-US" sz="1500" dirty="0"/>
              <a:t>까지로 제한하여 출력한다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rand( )? = </a:t>
            </a:r>
            <a:r>
              <a:rPr lang="ko-KR" altLang="en-US" sz="1500" dirty="0"/>
              <a:t>예측할 수 없는 일정한 난수를 생성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srand</a:t>
            </a:r>
            <a:r>
              <a:rPr lang="en-US" altLang="ko-KR" sz="1500" dirty="0"/>
              <a:t>(</a:t>
            </a:r>
            <a:r>
              <a:rPr lang="ko-KR" altLang="en-US" sz="1500" dirty="0"/>
              <a:t> </a:t>
            </a:r>
            <a:r>
              <a:rPr lang="en-US" altLang="ko-KR" sz="1500" dirty="0"/>
              <a:t>)? = rand( )</a:t>
            </a:r>
            <a:r>
              <a:rPr lang="ko-KR" altLang="en-US" sz="1500" dirty="0"/>
              <a:t>함수와 다르게 </a:t>
            </a:r>
            <a:r>
              <a:rPr lang="ko-KR" altLang="en-US" sz="1500" dirty="0" err="1"/>
              <a:t>시간값을</a:t>
            </a:r>
            <a:r>
              <a:rPr lang="ko-KR" altLang="en-US" sz="1500" dirty="0"/>
              <a:t> 매개로 </a:t>
            </a:r>
            <a:endParaRPr lang="en-US" altLang="ko-KR" sz="1500" dirty="0"/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초기화하면 불규칙적인 난수가 생성된다</a:t>
            </a:r>
            <a:endParaRPr lang="en-US" altLang="ko-KR" sz="1500" dirty="0"/>
          </a:p>
          <a:p>
            <a:endParaRPr lang="en-US" altLang="ko-KR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EF49D3-E6ED-4B35-9038-E74C7362EC5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81400" y="2131219"/>
            <a:ext cx="1930400" cy="178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0CE5319-D7B6-48E3-BB17-FBAB5E3E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6" y="3644161"/>
            <a:ext cx="3205748" cy="9355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3D1F1-F5D7-4783-92E2-EA25E09775A9}"/>
              </a:ext>
            </a:extLst>
          </p:cNvPr>
          <p:cNvSpPr/>
          <p:nvPr/>
        </p:nvSpPr>
        <p:spPr>
          <a:xfrm>
            <a:off x="346336" y="3715293"/>
            <a:ext cx="3142248" cy="8191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59A5D0-24C1-41DA-9D49-A4A772936A47}"/>
              </a:ext>
            </a:extLst>
          </p:cNvPr>
          <p:cNvSpPr txBox="1"/>
          <p:nvPr/>
        </p:nvSpPr>
        <p:spPr>
          <a:xfrm>
            <a:off x="5511800" y="3860800"/>
            <a:ext cx="46955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</a:t>
            </a:r>
            <a:r>
              <a:rPr lang="en-US" altLang="ko-KR" dirty="0"/>
              <a:t>. </a:t>
            </a:r>
            <a:r>
              <a:rPr lang="ko-KR" altLang="en-US" sz="1500" dirty="0"/>
              <a:t>서버에서 클라이언트로 답을 받고 보낼 수 있도록</a:t>
            </a:r>
            <a:endParaRPr lang="en-US" altLang="ko-KR" sz="1500" dirty="0"/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변수를 담을 수 있는 함수를 선언한다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C483D8-A5F6-4CC7-B816-688505C9A127}"/>
              </a:ext>
            </a:extLst>
          </p:cNvPr>
          <p:cNvCxnSpPr>
            <a:stCxn id="13" idx="3"/>
          </p:cNvCxnSpPr>
          <p:nvPr/>
        </p:nvCxnSpPr>
        <p:spPr>
          <a:xfrm>
            <a:off x="3488584" y="4124868"/>
            <a:ext cx="178435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9CB532C-5EB5-4B59-8CB4-D8B9E434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2" y="5260182"/>
            <a:ext cx="3142248" cy="147081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6D5D59-67FA-42D2-9FCD-41C9AA847465}"/>
              </a:ext>
            </a:extLst>
          </p:cNvPr>
          <p:cNvSpPr/>
          <p:nvPr/>
        </p:nvSpPr>
        <p:spPr>
          <a:xfrm>
            <a:off x="502652" y="5260182"/>
            <a:ext cx="2786648" cy="14708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A88AB-0BB8-40D1-9E91-7426746B3F80}"/>
              </a:ext>
            </a:extLst>
          </p:cNvPr>
          <p:cNvSpPr txBox="1"/>
          <p:nvPr/>
        </p:nvSpPr>
        <p:spPr>
          <a:xfrm>
            <a:off x="5511800" y="5588000"/>
            <a:ext cx="606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6. </a:t>
            </a:r>
            <a:r>
              <a:rPr lang="ko-KR" altLang="en-US" sz="1500" dirty="0"/>
              <a:t>클라이언트에서 답을 받아 서버로 넘어오면 답의 정오를 판단하여 다시 클라이언트로 보내준다</a:t>
            </a:r>
            <a:endParaRPr lang="en-US" altLang="ko-KR" sz="1500" dirty="0"/>
          </a:p>
          <a:p>
            <a:r>
              <a:rPr lang="en-US" altLang="ko-KR" sz="1500" dirty="0"/>
              <a:t>  = </a:t>
            </a:r>
            <a:r>
              <a:rPr lang="ko-KR" altLang="en-US" sz="1500" dirty="0"/>
              <a:t>클라이언트에서 입력한 답이 정답이면 </a:t>
            </a:r>
            <a:r>
              <a:rPr lang="en-US" altLang="ko-KR" sz="1500" dirty="0"/>
              <a:t>true</a:t>
            </a:r>
            <a:r>
              <a:rPr lang="ko-KR" altLang="en-US" sz="1500" dirty="0"/>
              <a:t>를 반환하고 오답이면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반환하여 정오표를 출력한다</a:t>
            </a:r>
            <a:endParaRPr lang="en-US" altLang="ko-KR" sz="15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C77ED5-A010-4C4E-B637-10505CE324B6}"/>
              </a:ext>
            </a:extLst>
          </p:cNvPr>
          <p:cNvCxnSpPr>
            <a:stCxn id="18" idx="3"/>
          </p:cNvCxnSpPr>
          <p:nvPr/>
        </p:nvCxnSpPr>
        <p:spPr>
          <a:xfrm>
            <a:off x="3289300" y="5995591"/>
            <a:ext cx="22225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D54492-71CD-44A7-96BF-C432CE39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6" y="1345414"/>
            <a:ext cx="3235064" cy="16529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0F1706-1F87-4529-B170-DDC59B873FD6}"/>
              </a:ext>
            </a:extLst>
          </p:cNvPr>
          <p:cNvSpPr/>
          <p:nvPr/>
        </p:nvSpPr>
        <p:spPr>
          <a:xfrm>
            <a:off x="346336" y="1345414"/>
            <a:ext cx="3133464" cy="1652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4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4425-812D-4FB8-B3CC-76323B92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문제를 문자열로 합쳐서 클라이언트에 전송</a:t>
            </a:r>
            <a:endParaRPr lang="en-US" altLang="ko-KR" sz="2600" kern="1200" dirty="0">
              <a:solidFill>
                <a:schemeClr val="bg1"/>
              </a:solidFill>
            </a:endParaRPr>
          </a:p>
        </p:txBody>
      </p:sp>
      <p:pic>
        <p:nvPicPr>
          <p:cNvPr id="8" name="내용 개체 틀 15">
            <a:extLst>
              <a:ext uri="{FF2B5EF4-FFF2-40B4-BE49-F238E27FC236}">
                <a16:creationId xmlns:a16="http://schemas.microsoft.com/office/drawing/2014/main" id="{A72D059C-F087-4E05-80EB-35A690B5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1" y="459734"/>
            <a:ext cx="5372100" cy="4167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810DF4-B919-452D-B10F-96601514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1" y="4819236"/>
            <a:ext cx="5732565" cy="1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2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251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난수Quiz만들기</vt:lpstr>
      <vt:lpstr>Client</vt:lpstr>
      <vt:lpstr>PowerPoint 프레젠테이션</vt:lpstr>
      <vt:lpstr>PowerPoint 프레젠테이션</vt:lpstr>
      <vt:lpstr>PowerPoint 프레젠테이션</vt:lpstr>
      <vt:lpstr>Server</vt:lpstr>
      <vt:lpstr>PowerPoint 프레젠테이션</vt:lpstr>
      <vt:lpstr>PowerPoint 프레젠테이션</vt:lpstr>
      <vt:lpstr>문제를 문자열로 합쳐서 클라이언트에 전송</vt:lpstr>
      <vt:lpstr>문제를 문자열로 합쳐서 클라이언트에 전송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 영민</dc:creator>
  <cp:lastModifiedBy>User</cp:lastModifiedBy>
  <cp:revision>10</cp:revision>
  <dcterms:created xsi:type="dcterms:W3CDTF">2018-12-12T09:12:04Z</dcterms:created>
  <dcterms:modified xsi:type="dcterms:W3CDTF">2018-12-12T15:29:24Z</dcterms:modified>
</cp:coreProperties>
</file>