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77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8725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573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3276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93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4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9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1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3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5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5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5F5E-1992-4255-AB99-D5F036E5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20990"/>
            <a:ext cx="8825658" cy="1686851"/>
          </a:xfrm>
        </p:spPr>
        <p:txBody>
          <a:bodyPr/>
          <a:lstStyle/>
          <a:p>
            <a:r>
              <a:rPr lang="en-SG" sz="7200" b="1" dirty="0"/>
              <a:t>Excel</a:t>
            </a:r>
            <a:br>
              <a:rPr lang="en-SG" b="1" dirty="0"/>
            </a:br>
            <a:r>
              <a:rPr lang="en-SG" sz="3600" dirty="0"/>
              <a:t>Working Faster and Smarter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0954C-1E08-4652-B1B4-6FACCBE7A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259" y="4379307"/>
            <a:ext cx="7766936" cy="1096899"/>
          </a:xfrm>
        </p:spPr>
        <p:txBody>
          <a:bodyPr/>
          <a:lstStyle/>
          <a:p>
            <a:r>
              <a:rPr lang="en-SG" dirty="0"/>
              <a:t>WITH YI SHENG SIOW</a:t>
            </a:r>
          </a:p>
        </p:txBody>
      </p:sp>
    </p:spTree>
    <p:extLst>
      <p:ext uri="{BB962C8B-B14F-4D97-AF65-F5344CB8AC3E}">
        <p14:creationId xmlns:p14="http://schemas.microsoft.com/office/powerpoint/2010/main" val="42287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0FE2-02D1-42B2-8842-2834FFAE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C73C-E077-4536-9C5C-3D95049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sz="2800" dirty="0"/>
              <a:t>Auditor for 3 years</a:t>
            </a:r>
          </a:p>
          <a:p>
            <a:pPr lvl="1"/>
            <a:r>
              <a:rPr lang="en-SG" sz="2600" dirty="0"/>
              <a:t>Full-time Excel</a:t>
            </a:r>
          </a:p>
          <a:p>
            <a:r>
              <a:rPr lang="en-SG" sz="2800" dirty="0"/>
              <a:t>Wealth management professional for 2 years</a:t>
            </a:r>
          </a:p>
          <a:p>
            <a:pPr lvl="1"/>
            <a:r>
              <a:rPr lang="en-SG" sz="2600" dirty="0"/>
              <a:t>Client database</a:t>
            </a:r>
          </a:p>
          <a:p>
            <a:pPr lvl="1"/>
            <a:r>
              <a:rPr lang="en-SG" sz="2600" dirty="0"/>
              <a:t>Billing of hundreds of client fees</a:t>
            </a:r>
          </a:p>
          <a:p>
            <a:pPr lvl="1"/>
            <a:r>
              <a:rPr lang="en-SG" sz="2600" dirty="0"/>
              <a:t>Due diligence checks</a:t>
            </a:r>
          </a:p>
          <a:p>
            <a:r>
              <a:rPr lang="en-SG" sz="2800" dirty="0"/>
              <a:t>Software developer for 1 month</a:t>
            </a:r>
          </a:p>
          <a:p>
            <a:pPr lvl="1"/>
            <a:r>
              <a:rPr lang="en-SG" sz="2600" dirty="0"/>
              <a:t>Task automation in Python and </a:t>
            </a:r>
            <a:r>
              <a:rPr lang="en-SG" sz="2600" dirty="0" err="1"/>
              <a:t>Javascript</a:t>
            </a:r>
            <a:endParaRPr lang="en-SG" sz="2600" dirty="0"/>
          </a:p>
        </p:txBody>
      </p:sp>
    </p:spTree>
    <p:extLst>
      <p:ext uri="{BB962C8B-B14F-4D97-AF65-F5344CB8AC3E}">
        <p14:creationId xmlns:p14="http://schemas.microsoft.com/office/powerpoint/2010/main" val="13802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28FB-F2BE-4632-90D4-DA40555A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800" b="1" dirty="0"/>
              <a:t>Features and Functions</a:t>
            </a:r>
            <a:br>
              <a:rPr lang="en-SG" dirty="0"/>
            </a:br>
            <a:r>
              <a:rPr lang="en-SG" dirty="0"/>
              <a:t>Getting things done</a:t>
            </a:r>
          </a:p>
        </p:txBody>
      </p:sp>
    </p:spTree>
    <p:extLst>
      <p:ext uri="{BB962C8B-B14F-4D97-AF65-F5344CB8AC3E}">
        <p14:creationId xmlns:p14="http://schemas.microsoft.com/office/powerpoint/2010/main" val="326221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28FB-F2BE-4632-90D4-DA40555A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800" b="1" dirty="0"/>
              <a:t>Macros and VBA</a:t>
            </a:r>
            <a:br>
              <a:rPr lang="en-SG" b="1" dirty="0"/>
            </a:br>
            <a:r>
              <a:rPr lang="en-SG" dirty="0"/>
              <a:t>What, why, how </a:t>
            </a:r>
          </a:p>
        </p:txBody>
      </p:sp>
    </p:spTree>
    <p:extLst>
      <p:ext uri="{BB962C8B-B14F-4D97-AF65-F5344CB8AC3E}">
        <p14:creationId xmlns:p14="http://schemas.microsoft.com/office/powerpoint/2010/main" val="163412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28FB-F2BE-4632-90D4-DA40555A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800" b="1" dirty="0"/>
              <a:t>Speed</a:t>
            </a:r>
            <a:br>
              <a:rPr lang="en-SG" b="1" dirty="0"/>
            </a:br>
            <a:r>
              <a:rPr lang="en-SG" dirty="0"/>
              <a:t>How to get more done, faster</a:t>
            </a:r>
          </a:p>
        </p:txBody>
      </p:sp>
    </p:spTree>
    <p:extLst>
      <p:ext uri="{BB962C8B-B14F-4D97-AF65-F5344CB8AC3E}">
        <p14:creationId xmlns:p14="http://schemas.microsoft.com/office/powerpoint/2010/main" val="26623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28FB-F2BE-4632-90D4-DA40555A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800" b="1" dirty="0"/>
              <a:t>Hands-on practice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5A455-C91C-4F88-B6CE-5A560E54E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03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28FB-F2BE-4632-90D4-DA40555A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800" b="1" dirty="0"/>
              <a:t>QUESTIONS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5A455-C91C-4F88-B6CE-5A560E54E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514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904</TotalTime>
  <Words>50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Excel Working Faster and Smarter</vt:lpstr>
      <vt:lpstr>Me</vt:lpstr>
      <vt:lpstr>Features and Functions Getting things done</vt:lpstr>
      <vt:lpstr>Macros and VBA What, why, how </vt:lpstr>
      <vt:lpstr>Speed How to get more done, faster</vt:lpstr>
      <vt:lpstr>Hands-on practice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38</cp:revision>
  <dcterms:created xsi:type="dcterms:W3CDTF">2017-09-14T01:16:03Z</dcterms:created>
  <dcterms:modified xsi:type="dcterms:W3CDTF">2018-05-08T21:40:57Z</dcterms:modified>
</cp:coreProperties>
</file>