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0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2AD2-BE08-45CB-BA39-A130FE979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3AE3B-BDEC-481A-8AF1-5EDDDB07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4BA0-9AE3-4796-99AD-8672BBB1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F50-E39F-4AFD-8F0F-95FD948C5744}" type="datetimeFigureOut">
              <a:rPr lang="en-SG" smtClean="0"/>
              <a:t>19/2/2018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8D119-16D2-4F27-93DF-A870C9A2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3A01-5647-4F58-9D98-A59CE483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5561-EFC8-45C3-B9B7-67365FAF9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11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53F-271F-4770-AD06-0D1AA7B8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0E13A-EE8E-4388-B5CF-49536FA9E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DAF42-DF80-48C1-BA49-8018FA8E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F50-E39F-4AFD-8F0F-95FD948C5744}" type="datetimeFigureOut">
              <a:rPr lang="en-SG" smtClean="0"/>
              <a:t>19/2/2018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F5B6-1C1A-461A-AB3D-5C7D1CC7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FF20-2328-44A9-B7A8-AC7AB7A2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5561-EFC8-45C3-B9B7-67365FAF9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63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92E28-7BB5-4330-B930-0AE21B43F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198BB-820F-46CF-933E-7A8E0FF31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4BE90-FEAD-4E71-8ED1-E93C3EF2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F50-E39F-4AFD-8F0F-95FD948C5744}" type="datetimeFigureOut">
              <a:rPr lang="en-SG" smtClean="0"/>
              <a:t>19/2/2018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86B88-3747-4807-91C5-9F6B7F35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97913-CA64-4281-8FC8-FCD7636C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5561-EFC8-45C3-B9B7-67365FAF9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09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3622-AC6D-478F-AF48-72996C4C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4D04-3E27-4C6B-BD38-B6F6BBEF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0554-5785-4546-8E6D-5CE45B38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F50-E39F-4AFD-8F0F-95FD948C5744}" type="datetimeFigureOut">
              <a:rPr lang="en-SG" smtClean="0"/>
              <a:t>19/2/2018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8960-FEEF-4AE6-8192-DE055200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89F6-C12C-49C8-BCF6-6EC391B5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5561-EFC8-45C3-B9B7-67365FAF9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28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EBDC-2B82-4B1E-8AD1-CB7DFDA6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493E-A2D0-4A27-A2D0-DCB41FBA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AE2C-FC32-4B72-A187-959FFD70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F50-E39F-4AFD-8F0F-95FD948C5744}" type="datetimeFigureOut">
              <a:rPr lang="en-SG" smtClean="0"/>
              <a:t>19/2/2018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8D529-AE98-4034-B83E-60614ABC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02B57-7A95-43BA-9606-16F0A15F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5561-EFC8-45C3-B9B7-67365FAF9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59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FD37-A253-4131-BA0E-C57EC011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1AA0-5A40-4E5F-808E-172C995EB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A18C-25C3-4725-B378-0843A3CA3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53027-3EF7-4F44-BD11-774BB301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F50-E39F-4AFD-8F0F-95FD948C5744}" type="datetimeFigureOut">
              <a:rPr lang="en-SG" smtClean="0"/>
              <a:t>19/2/2018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68154-2408-4F22-9E07-CD1EF15D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9F3DC-CE8E-43A7-8BE0-5D9A7DE9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5561-EFC8-45C3-B9B7-67365FAF9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0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3920-15C8-4FE6-915E-458CFC33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DEC7-6CED-4D95-963E-C0A35998B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B2FC8-6D0A-4AB8-9CD9-DB90BF233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B9E5D-D6C3-41D2-B2F2-708919548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F7002-BF7B-4E3E-8267-864C66F12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36F7B-4B9E-42C8-89CD-4B9F5BC9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F50-E39F-4AFD-8F0F-95FD948C5744}" type="datetimeFigureOut">
              <a:rPr lang="en-SG" smtClean="0"/>
              <a:t>19/2/2018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2A1D8-A808-496B-8C2F-A724D7A8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CCC47-600D-422E-9963-6D254F0A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5561-EFC8-45C3-B9B7-67365FAF9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395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F56D-F22A-4797-ADC8-C3340D7D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D7DE5-7E39-4C94-AEC6-C3D7876D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F50-E39F-4AFD-8F0F-95FD948C5744}" type="datetimeFigureOut">
              <a:rPr lang="en-SG" smtClean="0"/>
              <a:t>19/2/2018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941D8-6969-4DDF-98B7-32B532A1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6DA3A-91BA-45E9-B53D-2194504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5561-EFC8-45C3-B9B7-67365FAF9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66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52AD6-8C9C-4F9F-B416-5BFDF957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F50-E39F-4AFD-8F0F-95FD948C5744}" type="datetimeFigureOut">
              <a:rPr lang="en-SG" smtClean="0"/>
              <a:t>19/2/2018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A31DA-87F5-41B5-A8CD-1FDCAFB2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9A7FF-747B-4085-8B27-185640EC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5561-EFC8-45C3-B9B7-67365FAF9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59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3175-EE37-49B2-8101-BB3FF6C2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AFB0-8DAC-4D71-9928-4CB4269C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4470F-2614-4A27-8545-8CE93DAE0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9D806-6D78-44C0-926A-D0781CDB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F50-E39F-4AFD-8F0F-95FD948C5744}" type="datetimeFigureOut">
              <a:rPr lang="en-SG" smtClean="0"/>
              <a:t>19/2/2018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4AFB6-1F90-4F6A-93B6-A19F2F8F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0EB64-D982-49F0-AA12-67BBC9D0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5561-EFC8-45C3-B9B7-67365FAF9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2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8FFF-CE56-41A1-889F-8C84C798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A4E63-0FAC-40B7-8B75-77F234782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3AF8E-3C73-41C5-ACDF-74B5529C4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A6E50-65E7-45FE-AAE0-A06E8B40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F50-E39F-4AFD-8F0F-95FD948C5744}" type="datetimeFigureOut">
              <a:rPr lang="en-SG" smtClean="0"/>
              <a:t>19/2/2018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B0F94-A74D-4048-A814-5BB0F577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31E5D-E616-49B4-AA5F-2A7FD7B1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5561-EFC8-45C3-B9B7-67365FAF9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54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3000">
              <a:schemeClr val="bg1"/>
            </a:gs>
            <a:gs pos="93000">
              <a:schemeClr val="accent4"/>
            </a:gs>
            <a:gs pos="10000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80C8F-6A23-4E2F-BC34-4FFC7ECB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B99E5-807F-413A-AC0D-4F5AF6B1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01D4-CA8D-4910-9AC8-B3E05B6C9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4F50-E39F-4AFD-8F0F-95FD948C5744}" type="datetimeFigureOut">
              <a:rPr lang="en-SG" smtClean="0"/>
              <a:t>19/2/2018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D5AD1-CA60-4549-8E00-661D05130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7585-C865-412D-8593-DEC974542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5561-EFC8-45C3-B9B7-67365FAF9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62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0BAA-8090-4952-9A3D-8B2CE18A7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2" y="1682341"/>
            <a:ext cx="5947144" cy="2387600"/>
          </a:xfrm>
          <a:noFill/>
        </p:spPr>
        <p:txBody>
          <a:bodyPr>
            <a:normAutofit fontScale="90000"/>
          </a:bodyPr>
          <a:lstStyle/>
          <a:p>
            <a:r>
              <a:rPr lang="en-SG" dirty="0"/>
              <a:t>Board Game Simulations</a:t>
            </a:r>
            <a:br>
              <a:rPr lang="en-SG" dirty="0"/>
            </a:br>
            <a:r>
              <a:rPr lang="en-SG" dirty="0"/>
              <a:t>- Not Alone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74FDD-EDD6-40F3-8B78-8396832B6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7388" y="4032657"/>
            <a:ext cx="4345172" cy="1655762"/>
          </a:xfrm>
        </p:spPr>
        <p:txBody>
          <a:bodyPr anchor="ctr"/>
          <a:lstStyle/>
          <a:p>
            <a:r>
              <a:rPr lang="en-SG" dirty="0"/>
              <a:t>Yi Sheng Siow</a:t>
            </a:r>
          </a:p>
        </p:txBody>
      </p:sp>
      <p:pic>
        <p:nvPicPr>
          <p:cNvPr id="1026" name="Picture 2" descr="Image result for not alone board game">
            <a:extLst>
              <a:ext uri="{FF2B5EF4-FFF2-40B4-BE49-F238E27FC236}">
                <a16:creationId xmlns:a16="http://schemas.microsoft.com/office/drawing/2014/main" id="{26B544FB-B31D-4178-BF1E-D3B56F3A3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1" y="541025"/>
            <a:ext cx="4188718" cy="57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8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FDAB-BED7-4979-89DF-7FDBE83B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Impact of various strategies on win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309-8C8C-4F11-A7D9-25F17997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Different mind objects on different players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TO SHOW 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102371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FDAB-BED7-4979-89DF-7FDBE83B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Simulation of player sentiments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309-8C8C-4F11-A7D9-25F17997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Players have variables representing game satisfaction, excitement, tension, boredom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TO SHOW 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264158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2940-47BC-4F2A-A85C-4EF1305B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8258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FDAB-BED7-4979-89DF-7FDBE83B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309-8C8C-4F11-A7D9-25F17997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Interests include board games and game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Python projects/interests include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err="1"/>
              <a:t>Dataviz</a:t>
            </a:r>
            <a:r>
              <a:rPr lang="en-SG" dirty="0"/>
              <a:t> - bokeh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err="1"/>
              <a:t>Webdev</a:t>
            </a:r>
            <a:r>
              <a:rPr lang="en-SG" dirty="0"/>
              <a:t> - </a:t>
            </a:r>
            <a:r>
              <a:rPr lang="en-SG" dirty="0" err="1"/>
              <a:t>django</a:t>
            </a:r>
            <a:endParaRPr lang="en-SG" dirty="0"/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GUI app dev – </a:t>
            </a:r>
            <a:r>
              <a:rPr lang="en-SG" dirty="0" err="1"/>
              <a:t>PyQt</a:t>
            </a:r>
            <a:r>
              <a:rPr lang="en-SG" dirty="0"/>
              <a:t> / </a:t>
            </a:r>
            <a:r>
              <a:rPr lang="en-SG" dirty="0" err="1"/>
              <a:t>Tkinter</a:t>
            </a:r>
            <a:endParaRPr lang="en-SG" dirty="0"/>
          </a:p>
          <a:p>
            <a:pPr marL="914400" lvl="1" indent="-457200">
              <a:buFont typeface="+mj-lt"/>
              <a:buAutoNum type="arabicPeriod"/>
            </a:pPr>
            <a:r>
              <a:rPr lang="en-SG" dirty="0" err="1"/>
              <a:t>Webscraping</a:t>
            </a:r>
            <a:r>
              <a:rPr lang="en-SG" dirty="0"/>
              <a:t> – </a:t>
            </a:r>
            <a:r>
              <a:rPr lang="en-SG" dirty="0" err="1"/>
              <a:t>Scrapy</a:t>
            </a:r>
            <a:endParaRPr lang="en-SG" dirty="0"/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Image recognition – </a:t>
            </a:r>
            <a:r>
              <a:rPr lang="en-SG" dirty="0" err="1"/>
              <a:t>pytesseract</a:t>
            </a:r>
            <a:endParaRPr lang="en-SG" dirty="0"/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Machine Learning – </a:t>
            </a:r>
            <a:r>
              <a:rPr lang="en-SG" dirty="0" err="1"/>
              <a:t>scikit</a:t>
            </a:r>
            <a:r>
              <a:rPr lang="en-SG" dirty="0"/>
              <a:t>-learn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~2 years working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19335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FDAB-BED7-4979-89DF-7FDBE83B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309-8C8C-4F11-A7D9-25F17997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Motivation for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Not Alone primer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Separation of game rules and decision making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Logging handlers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Identifying and fixing bugs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Counting game stats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Impact of various strategies on win %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Simulation of player sentiments</a:t>
            </a:r>
          </a:p>
        </p:txBody>
      </p:sp>
    </p:spTree>
    <p:extLst>
      <p:ext uri="{BB962C8B-B14F-4D97-AF65-F5344CB8AC3E}">
        <p14:creationId xmlns:p14="http://schemas.microsoft.com/office/powerpoint/2010/main" val="110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FDAB-BED7-4979-89DF-7FDBE83B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309-8C8C-4F11-A7D9-25F17997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Win rate balance?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Gain experience with python.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 am a sore loser.</a:t>
            </a:r>
          </a:p>
        </p:txBody>
      </p:sp>
    </p:spTree>
    <p:extLst>
      <p:ext uri="{BB962C8B-B14F-4D97-AF65-F5344CB8AC3E}">
        <p14:creationId xmlns:p14="http://schemas.microsoft.com/office/powerpoint/2010/main" val="311478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FDAB-BED7-4979-89DF-7FDBE83B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Not Alone -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309-8C8C-4F11-A7D9-25F17997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2 – 7 players, 1 Creature, the others are Hunted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Each team tries to reach a set point on the scoreboard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Basic game 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Hunted plays Place cards face down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Creature targets one or two of the Place cards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Hunted reveal Place cards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Getting by the Creature advances the Creature’s score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Those not caught get to activate the Place’s effect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Repeat until one side wins</a:t>
            </a:r>
          </a:p>
        </p:txBody>
      </p:sp>
    </p:spTree>
    <p:extLst>
      <p:ext uri="{BB962C8B-B14F-4D97-AF65-F5344CB8AC3E}">
        <p14:creationId xmlns:p14="http://schemas.microsoft.com/office/powerpoint/2010/main" val="122034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FDAB-BED7-4979-89DF-7FDBE83B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Separation of game rules and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309-8C8C-4F11-A7D9-25F17997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The game(object) has players(objects) and a scripted flow which gives each player windows for performing their actions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Player objects have mind objects, which make decisions on each action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mind makes decisions by accessing game variables via the </a:t>
            </a:r>
            <a:r>
              <a:rPr lang="en-SG" dirty="0" err="1"/>
              <a:t>player.game</a:t>
            </a: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Analysis of different strategies</a:t>
            </a:r>
          </a:p>
        </p:txBody>
      </p:sp>
    </p:spTree>
    <p:extLst>
      <p:ext uri="{BB962C8B-B14F-4D97-AF65-F5344CB8AC3E}">
        <p14:creationId xmlns:p14="http://schemas.microsoft.com/office/powerpoint/2010/main" val="332075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FDAB-BED7-4979-89DF-7FDBE83B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Logging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309-8C8C-4F11-A7D9-25F17997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logging module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One stream handler for showing me errors, warnings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One file handler for saving full game logs, which help in debugging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492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FDAB-BED7-4979-89DF-7FDBE83B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Identifying and fixing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309-8C8C-4F11-A7D9-25F17997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Need game IDs to find games in thousands of game logs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err="1"/>
              <a:t>subprocess.check_output</a:t>
            </a:r>
            <a:r>
              <a:rPr lang="en-SG" dirty="0"/>
              <a:t>() to check last row of csv, in order to give IDs to new games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949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FDAB-BED7-4979-89DF-7FDBE83B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Counting game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309-8C8C-4F11-A7D9-25F17997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dirty="0" err="1"/>
              <a:t>collections.Counter</a:t>
            </a:r>
            <a:r>
              <a:rPr lang="en-SG" dirty="0"/>
              <a:t> and a </a:t>
            </a:r>
            <a:r>
              <a:rPr lang="en-SG" dirty="0" err="1"/>
              <a:t>csv.DictWriter</a:t>
            </a:r>
            <a:r>
              <a:rPr lang="en-SG" dirty="0"/>
              <a:t> to write the results to csv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283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349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Board Game Simulations - Not Alone -</vt:lpstr>
      <vt:lpstr>Me</vt:lpstr>
      <vt:lpstr>Content</vt:lpstr>
      <vt:lpstr>Motivation for project</vt:lpstr>
      <vt:lpstr>Not Alone - The Game</vt:lpstr>
      <vt:lpstr>Separation of game rules and decision making</vt:lpstr>
      <vt:lpstr>Logging handlers</vt:lpstr>
      <vt:lpstr>Identifying and fixing bugs</vt:lpstr>
      <vt:lpstr>Counting game stats</vt:lpstr>
      <vt:lpstr>Impact of various strategies on win %</vt:lpstr>
      <vt:lpstr>Simulation of player sentiments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37</cp:revision>
  <dcterms:created xsi:type="dcterms:W3CDTF">2018-02-18T20:47:49Z</dcterms:created>
  <dcterms:modified xsi:type="dcterms:W3CDTF">2018-02-18T23:00:32Z</dcterms:modified>
</cp:coreProperties>
</file>