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Default Extension="mp3" ContentType="audio/mpe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20.xml" ContentType="application/vnd.openxmlformats-officedocument.presentationml.notesSlide+xml"/>
  <Default Extension="gif" ContentType="image/gif"/>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394" r:id="rId2"/>
    <p:sldId id="390" r:id="rId3"/>
    <p:sldId id="403" r:id="rId4"/>
    <p:sldId id="399" r:id="rId5"/>
    <p:sldId id="400" r:id="rId6"/>
    <p:sldId id="401" r:id="rId7"/>
    <p:sldId id="405" r:id="rId8"/>
    <p:sldId id="406" r:id="rId9"/>
    <p:sldId id="407" r:id="rId10"/>
    <p:sldId id="408" r:id="rId11"/>
    <p:sldId id="409" r:id="rId12"/>
    <p:sldId id="410" r:id="rId13"/>
    <p:sldId id="412" r:id="rId14"/>
    <p:sldId id="413" r:id="rId15"/>
    <p:sldId id="414" r:id="rId16"/>
    <p:sldId id="415" r:id="rId17"/>
    <p:sldId id="416" r:id="rId18"/>
    <p:sldId id="417" r:id="rId19"/>
    <p:sldId id="418" r:id="rId20"/>
    <p:sldId id="419" r:id="rId21"/>
    <p:sldId id="420" r:id="rId22"/>
    <p:sldId id="422" r:id="rId23"/>
    <p:sldId id="421" r:id="rId24"/>
    <p:sldId id="423" r:id="rId25"/>
    <p:sldId id="371" r:id="rId26"/>
    <p:sldId id="373" r:id="rId27"/>
    <p:sldId id="368" r:id="rId28"/>
    <p:sldId id="386" r:id="rId29"/>
    <p:sldId id="274" r:id="rId30"/>
    <p:sldId id="348" r:id="rId31"/>
    <p:sldId id="349" r:id="rId32"/>
    <p:sldId id="372" r:id="rId33"/>
    <p:sldId id="288" r:id="rId34"/>
    <p:sldId id="387" r:id="rId35"/>
    <p:sldId id="341" r:id="rId36"/>
    <p:sldId id="289" r:id="rId37"/>
    <p:sldId id="347" r:id="rId38"/>
    <p:sldId id="395" r:id="rId39"/>
    <p:sldId id="301" r:id="rId40"/>
    <p:sldId id="388" r:id="rId41"/>
    <p:sldId id="270" r:id="rId42"/>
    <p:sldId id="344" r:id="rId43"/>
    <p:sldId id="282" r:id="rId44"/>
    <p:sldId id="275" r:id="rId45"/>
    <p:sldId id="357" r:id="rId46"/>
    <p:sldId id="389" r:id="rId47"/>
    <p:sldId id="273" r:id="rId48"/>
    <p:sldId id="336" r:id="rId49"/>
    <p:sldId id="330" r:id="rId50"/>
    <p:sldId id="369" r:id="rId51"/>
    <p:sldId id="370" r:id="rId52"/>
    <p:sldId id="397" r:id="rId53"/>
  </p:sldIdLst>
  <p:sldSz cx="9144000" cy="5143500" type="screen16x9"/>
  <p:notesSz cx="6858000" cy="9144000"/>
  <p:custDataLst>
    <p:tags r:id="rId5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7B0E3"/>
    <a:srgbClr val="FFFFFF"/>
    <a:srgbClr val="67AFE3"/>
    <a:srgbClr val="FF51B7"/>
    <a:srgbClr val="F5F5F5"/>
    <a:srgbClr val="969696"/>
    <a:srgbClr val="C8C8C8"/>
    <a:srgbClr val="0096D5"/>
    <a:srgbClr val="D4D4D4"/>
    <a:srgbClr val="EAEAE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05" autoAdjust="0"/>
    <p:restoredTop sz="94660"/>
  </p:normalViewPr>
  <p:slideViewPr>
    <p:cSldViewPr>
      <p:cViewPr varScale="1">
        <p:scale>
          <a:sx n="108" d="100"/>
          <a:sy n="108" d="100"/>
        </p:scale>
        <p:origin x="-102" y="-456"/>
      </p:cViewPr>
      <p:guideLst>
        <p:guide orient="horz" pos="1620"/>
        <p:guide pos="2880"/>
      </p:guideLst>
    </p:cSldViewPr>
  </p:slideViewPr>
  <p:notesTextViewPr>
    <p:cViewPr>
      <p:scale>
        <a:sx n="1" d="1"/>
        <a:sy n="1" d="1"/>
      </p:scale>
      <p:origin x="0" y="0"/>
    </p:cViewPr>
  </p:notesTextViewPr>
  <p:sorterViewPr>
    <p:cViewPr>
      <p:scale>
        <a:sx n="75" d="100"/>
        <a:sy n="75" d="100"/>
      </p:scale>
      <p:origin x="0" y="0"/>
    </p:cViewPr>
  </p:sorterViewPr>
  <p:notesViewPr>
    <p:cSldViewPr>
      <p:cViewPr varScale="1">
        <p:scale>
          <a:sx n="65" d="100"/>
          <a:sy n="65" d="100"/>
        </p:scale>
        <p:origin x="-2928"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61"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67DD0A-9044-4D18-9C18-8B428ED92850}" type="datetimeFigureOut">
              <a:rPr lang="zh-CN" altLang="en-US" smtClean="0"/>
              <a:pPr/>
              <a:t>2017/9/21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18C6817-9CDC-4935-A4AC-27CF72BD8B27}" type="slidenum">
              <a:rPr lang="zh-CN" altLang="en-US" smtClean="0"/>
              <a:pPr/>
              <a:t>‹#›</a:t>
            </a:fld>
            <a:endParaRPr lang="zh-CN" altLang="en-US"/>
          </a:p>
        </p:txBody>
      </p:sp>
    </p:spTree>
    <p:extLst>
      <p:ext uri="{BB962C8B-B14F-4D97-AF65-F5344CB8AC3E}">
        <p14:creationId xmlns:p14="http://schemas.microsoft.com/office/powerpoint/2010/main" xmlns="" val="24729135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387C70-E853-4894-BF07-D2F4B19C8F53}" type="datetimeFigureOut">
              <a:rPr lang="zh-CN" altLang="en-US" smtClean="0"/>
              <a:pPr/>
              <a:t>2017/9/21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A47F99-6ADC-4C80-99B3-D41D132752F1}" type="slidenum">
              <a:rPr lang="zh-CN" altLang="en-US" smtClean="0"/>
              <a:pPr/>
              <a:t>‹#›</a:t>
            </a:fld>
            <a:endParaRPr lang="zh-CN" altLang="en-US"/>
          </a:p>
        </p:txBody>
      </p:sp>
    </p:spTree>
    <p:extLst>
      <p:ext uri="{BB962C8B-B14F-4D97-AF65-F5344CB8AC3E}">
        <p14:creationId xmlns:p14="http://schemas.microsoft.com/office/powerpoint/2010/main" xmlns="" val="930098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1</a:t>
            </a:fld>
            <a:endParaRPr lang="zh-CN" altLang="en-US"/>
          </a:p>
        </p:txBody>
      </p:sp>
    </p:spTree>
    <p:extLst>
      <p:ext uri="{BB962C8B-B14F-4D97-AF65-F5344CB8AC3E}">
        <p14:creationId xmlns:p14="http://schemas.microsoft.com/office/powerpoint/2010/main" xmlns="" val="3699502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10</a:t>
            </a:fld>
            <a:endParaRPr lang="zh-CN" altLang="en-US"/>
          </a:p>
        </p:txBody>
      </p:sp>
    </p:spTree>
    <p:extLst>
      <p:ext uri="{BB962C8B-B14F-4D97-AF65-F5344CB8AC3E}">
        <p14:creationId xmlns:p14="http://schemas.microsoft.com/office/powerpoint/2010/main" xmlns="" val="4056561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11</a:t>
            </a:fld>
            <a:endParaRPr lang="zh-CN" altLang="en-US"/>
          </a:p>
        </p:txBody>
      </p:sp>
    </p:spTree>
    <p:extLst>
      <p:ext uri="{BB962C8B-B14F-4D97-AF65-F5344CB8AC3E}">
        <p14:creationId xmlns:p14="http://schemas.microsoft.com/office/powerpoint/2010/main" xmlns="" val="4056561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12</a:t>
            </a:fld>
            <a:endParaRPr lang="zh-CN" altLang="en-US"/>
          </a:p>
        </p:txBody>
      </p:sp>
    </p:spTree>
    <p:extLst>
      <p:ext uri="{BB962C8B-B14F-4D97-AF65-F5344CB8AC3E}">
        <p14:creationId xmlns:p14="http://schemas.microsoft.com/office/powerpoint/2010/main" xmlns="" val="738161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13</a:t>
            </a:fld>
            <a:endParaRPr lang="zh-CN" altLang="en-US"/>
          </a:p>
        </p:txBody>
      </p:sp>
    </p:spTree>
    <p:extLst>
      <p:ext uri="{BB962C8B-B14F-4D97-AF65-F5344CB8AC3E}">
        <p14:creationId xmlns:p14="http://schemas.microsoft.com/office/powerpoint/2010/main" xmlns="" val="1510805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14</a:t>
            </a:fld>
            <a:endParaRPr lang="zh-CN" altLang="en-US"/>
          </a:p>
        </p:txBody>
      </p:sp>
    </p:spTree>
    <p:extLst>
      <p:ext uri="{BB962C8B-B14F-4D97-AF65-F5344CB8AC3E}">
        <p14:creationId xmlns:p14="http://schemas.microsoft.com/office/powerpoint/2010/main" xmlns="" val="4056561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15</a:t>
            </a:fld>
            <a:endParaRPr lang="zh-CN" altLang="en-US"/>
          </a:p>
        </p:txBody>
      </p:sp>
    </p:spTree>
    <p:extLst>
      <p:ext uri="{BB962C8B-B14F-4D97-AF65-F5344CB8AC3E}">
        <p14:creationId xmlns:p14="http://schemas.microsoft.com/office/powerpoint/2010/main" xmlns="" val="4056561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16</a:t>
            </a:fld>
            <a:endParaRPr lang="zh-CN" altLang="en-US"/>
          </a:p>
        </p:txBody>
      </p:sp>
    </p:spTree>
    <p:extLst>
      <p:ext uri="{BB962C8B-B14F-4D97-AF65-F5344CB8AC3E}">
        <p14:creationId xmlns:p14="http://schemas.microsoft.com/office/powerpoint/2010/main" xmlns="" val="40565611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17</a:t>
            </a:fld>
            <a:endParaRPr lang="zh-CN" altLang="en-US"/>
          </a:p>
        </p:txBody>
      </p:sp>
    </p:spTree>
    <p:extLst>
      <p:ext uri="{BB962C8B-B14F-4D97-AF65-F5344CB8AC3E}">
        <p14:creationId xmlns:p14="http://schemas.microsoft.com/office/powerpoint/2010/main" xmlns="" val="40565611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18</a:t>
            </a:fld>
            <a:endParaRPr lang="zh-CN" altLang="en-US"/>
          </a:p>
        </p:txBody>
      </p:sp>
    </p:spTree>
    <p:extLst>
      <p:ext uri="{BB962C8B-B14F-4D97-AF65-F5344CB8AC3E}">
        <p14:creationId xmlns:p14="http://schemas.microsoft.com/office/powerpoint/2010/main" xmlns="" val="40565611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19</a:t>
            </a:fld>
            <a:endParaRPr lang="zh-CN" altLang="en-US"/>
          </a:p>
        </p:txBody>
      </p:sp>
    </p:spTree>
    <p:extLst>
      <p:ext uri="{BB962C8B-B14F-4D97-AF65-F5344CB8AC3E}">
        <p14:creationId xmlns:p14="http://schemas.microsoft.com/office/powerpoint/2010/main" xmlns="" val="4056561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2</a:t>
            </a:fld>
            <a:endParaRPr lang="zh-CN" altLang="en-US"/>
          </a:p>
        </p:txBody>
      </p:sp>
    </p:spTree>
    <p:extLst>
      <p:ext uri="{BB962C8B-B14F-4D97-AF65-F5344CB8AC3E}">
        <p14:creationId xmlns:p14="http://schemas.microsoft.com/office/powerpoint/2010/main" xmlns="" val="7381611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20</a:t>
            </a:fld>
            <a:endParaRPr lang="zh-CN" altLang="en-US"/>
          </a:p>
        </p:txBody>
      </p:sp>
    </p:spTree>
    <p:extLst>
      <p:ext uri="{BB962C8B-B14F-4D97-AF65-F5344CB8AC3E}">
        <p14:creationId xmlns:p14="http://schemas.microsoft.com/office/powerpoint/2010/main" xmlns="" val="40565611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21</a:t>
            </a:fld>
            <a:endParaRPr lang="zh-CN" altLang="en-US"/>
          </a:p>
        </p:txBody>
      </p:sp>
    </p:spTree>
    <p:extLst>
      <p:ext uri="{BB962C8B-B14F-4D97-AF65-F5344CB8AC3E}">
        <p14:creationId xmlns:p14="http://schemas.microsoft.com/office/powerpoint/2010/main" xmlns="" val="7381611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22</a:t>
            </a:fld>
            <a:endParaRPr lang="zh-CN" altLang="en-US"/>
          </a:p>
        </p:txBody>
      </p:sp>
    </p:spTree>
    <p:extLst>
      <p:ext uri="{BB962C8B-B14F-4D97-AF65-F5344CB8AC3E}">
        <p14:creationId xmlns:p14="http://schemas.microsoft.com/office/powerpoint/2010/main" xmlns="" val="40565611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23</a:t>
            </a:fld>
            <a:endParaRPr lang="zh-CN" altLang="en-US"/>
          </a:p>
        </p:txBody>
      </p:sp>
    </p:spTree>
    <p:extLst>
      <p:ext uri="{BB962C8B-B14F-4D97-AF65-F5344CB8AC3E}">
        <p14:creationId xmlns:p14="http://schemas.microsoft.com/office/powerpoint/2010/main" xmlns="" val="7381611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24</a:t>
            </a:fld>
            <a:endParaRPr lang="zh-CN" altLang="en-US"/>
          </a:p>
        </p:txBody>
      </p:sp>
    </p:spTree>
    <p:extLst>
      <p:ext uri="{BB962C8B-B14F-4D97-AF65-F5344CB8AC3E}">
        <p14:creationId xmlns:p14="http://schemas.microsoft.com/office/powerpoint/2010/main" xmlns="" val="40565611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25</a:t>
            </a:fld>
            <a:endParaRPr lang="zh-CN" altLang="en-US"/>
          </a:p>
        </p:txBody>
      </p:sp>
    </p:spTree>
    <p:extLst>
      <p:ext uri="{BB962C8B-B14F-4D97-AF65-F5344CB8AC3E}">
        <p14:creationId xmlns:p14="http://schemas.microsoft.com/office/powerpoint/2010/main" xmlns="" val="1954549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26</a:t>
            </a:fld>
            <a:endParaRPr lang="zh-CN" altLang="en-US"/>
          </a:p>
        </p:txBody>
      </p:sp>
    </p:spTree>
    <p:extLst>
      <p:ext uri="{BB962C8B-B14F-4D97-AF65-F5344CB8AC3E}">
        <p14:creationId xmlns:p14="http://schemas.microsoft.com/office/powerpoint/2010/main" xmlns="" val="19545496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27</a:t>
            </a:fld>
            <a:endParaRPr lang="zh-CN" altLang="en-US"/>
          </a:p>
        </p:txBody>
      </p:sp>
    </p:spTree>
    <p:extLst>
      <p:ext uri="{BB962C8B-B14F-4D97-AF65-F5344CB8AC3E}">
        <p14:creationId xmlns:p14="http://schemas.microsoft.com/office/powerpoint/2010/main" xmlns="" val="11745534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28</a:t>
            </a:fld>
            <a:endParaRPr lang="zh-CN" altLang="en-US"/>
          </a:p>
        </p:txBody>
      </p:sp>
    </p:spTree>
    <p:extLst>
      <p:ext uri="{BB962C8B-B14F-4D97-AF65-F5344CB8AC3E}">
        <p14:creationId xmlns:p14="http://schemas.microsoft.com/office/powerpoint/2010/main" xmlns="" val="7381611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29</a:t>
            </a:fld>
            <a:endParaRPr lang="zh-CN" altLang="en-US"/>
          </a:p>
        </p:txBody>
      </p:sp>
    </p:spTree>
    <p:extLst>
      <p:ext uri="{BB962C8B-B14F-4D97-AF65-F5344CB8AC3E}">
        <p14:creationId xmlns:p14="http://schemas.microsoft.com/office/powerpoint/2010/main" xmlns="" val="628087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3</a:t>
            </a:fld>
            <a:endParaRPr lang="zh-CN" altLang="en-US"/>
          </a:p>
        </p:txBody>
      </p:sp>
    </p:spTree>
    <p:extLst>
      <p:ext uri="{BB962C8B-B14F-4D97-AF65-F5344CB8AC3E}">
        <p14:creationId xmlns:p14="http://schemas.microsoft.com/office/powerpoint/2010/main" xmlns="" val="11745534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30</a:t>
            </a:fld>
            <a:endParaRPr lang="zh-CN" altLang="en-US"/>
          </a:p>
        </p:txBody>
      </p:sp>
    </p:spTree>
    <p:extLst>
      <p:ext uri="{BB962C8B-B14F-4D97-AF65-F5344CB8AC3E}">
        <p14:creationId xmlns:p14="http://schemas.microsoft.com/office/powerpoint/2010/main" xmlns="" val="40565611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31</a:t>
            </a:fld>
            <a:endParaRPr lang="zh-CN" altLang="en-US"/>
          </a:p>
        </p:txBody>
      </p:sp>
    </p:spTree>
    <p:extLst>
      <p:ext uri="{BB962C8B-B14F-4D97-AF65-F5344CB8AC3E}">
        <p14:creationId xmlns:p14="http://schemas.microsoft.com/office/powerpoint/2010/main" xmlns="" val="11745534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32</a:t>
            </a:fld>
            <a:endParaRPr lang="zh-CN" altLang="en-US"/>
          </a:p>
        </p:txBody>
      </p:sp>
    </p:spTree>
    <p:extLst>
      <p:ext uri="{BB962C8B-B14F-4D97-AF65-F5344CB8AC3E}">
        <p14:creationId xmlns:p14="http://schemas.microsoft.com/office/powerpoint/2010/main" xmlns="" val="11745534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33</a:t>
            </a:fld>
            <a:endParaRPr lang="zh-CN" altLang="en-US"/>
          </a:p>
        </p:txBody>
      </p:sp>
    </p:spTree>
    <p:extLst>
      <p:ext uri="{BB962C8B-B14F-4D97-AF65-F5344CB8AC3E}">
        <p14:creationId xmlns:p14="http://schemas.microsoft.com/office/powerpoint/2010/main" xmlns="" val="42273454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34</a:t>
            </a:fld>
            <a:endParaRPr lang="zh-CN" altLang="en-US"/>
          </a:p>
        </p:txBody>
      </p:sp>
    </p:spTree>
    <p:extLst>
      <p:ext uri="{BB962C8B-B14F-4D97-AF65-F5344CB8AC3E}">
        <p14:creationId xmlns:p14="http://schemas.microsoft.com/office/powerpoint/2010/main" xmlns="" val="7381611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35</a:t>
            </a:fld>
            <a:endParaRPr lang="zh-CN" altLang="en-US"/>
          </a:p>
        </p:txBody>
      </p:sp>
    </p:spTree>
    <p:extLst>
      <p:ext uri="{BB962C8B-B14F-4D97-AF65-F5344CB8AC3E}">
        <p14:creationId xmlns:p14="http://schemas.microsoft.com/office/powerpoint/2010/main" xmlns="" val="23066156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36</a:t>
            </a:fld>
            <a:endParaRPr lang="zh-CN" altLang="en-US"/>
          </a:p>
        </p:txBody>
      </p:sp>
    </p:spTree>
    <p:extLst>
      <p:ext uri="{BB962C8B-B14F-4D97-AF65-F5344CB8AC3E}">
        <p14:creationId xmlns:p14="http://schemas.microsoft.com/office/powerpoint/2010/main" xmlns="" val="39085393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37</a:t>
            </a:fld>
            <a:endParaRPr lang="zh-CN" altLang="en-US"/>
          </a:p>
        </p:txBody>
      </p:sp>
    </p:spTree>
    <p:extLst>
      <p:ext uri="{BB962C8B-B14F-4D97-AF65-F5344CB8AC3E}">
        <p14:creationId xmlns:p14="http://schemas.microsoft.com/office/powerpoint/2010/main" xmlns="" val="15108051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38</a:t>
            </a:fld>
            <a:endParaRPr lang="zh-CN" altLang="en-US"/>
          </a:p>
        </p:txBody>
      </p:sp>
    </p:spTree>
    <p:extLst>
      <p:ext uri="{BB962C8B-B14F-4D97-AF65-F5344CB8AC3E}">
        <p14:creationId xmlns:p14="http://schemas.microsoft.com/office/powerpoint/2010/main" xmlns="" val="11362877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39</a:t>
            </a:fld>
            <a:endParaRPr lang="zh-CN" altLang="en-US"/>
          </a:p>
        </p:txBody>
      </p:sp>
    </p:spTree>
    <p:extLst>
      <p:ext uri="{BB962C8B-B14F-4D97-AF65-F5344CB8AC3E}">
        <p14:creationId xmlns:p14="http://schemas.microsoft.com/office/powerpoint/2010/main" xmlns="" val="1725839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4</a:t>
            </a:fld>
            <a:endParaRPr lang="zh-CN" altLang="en-US"/>
          </a:p>
        </p:txBody>
      </p:sp>
    </p:spTree>
    <p:extLst>
      <p:ext uri="{BB962C8B-B14F-4D97-AF65-F5344CB8AC3E}">
        <p14:creationId xmlns:p14="http://schemas.microsoft.com/office/powerpoint/2010/main" xmlns="" val="40565611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40</a:t>
            </a:fld>
            <a:endParaRPr lang="zh-CN" altLang="en-US"/>
          </a:p>
        </p:txBody>
      </p:sp>
    </p:spTree>
    <p:extLst>
      <p:ext uri="{BB962C8B-B14F-4D97-AF65-F5344CB8AC3E}">
        <p14:creationId xmlns:p14="http://schemas.microsoft.com/office/powerpoint/2010/main" xmlns="" val="7381611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41</a:t>
            </a:fld>
            <a:endParaRPr lang="zh-CN" altLang="en-US"/>
          </a:p>
        </p:txBody>
      </p:sp>
    </p:spTree>
    <p:extLst>
      <p:ext uri="{BB962C8B-B14F-4D97-AF65-F5344CB8AC3E}">
        <p14:creationId xmlns:p14="http://schemas.microsoft.com/office/powerpoint/2010/main" xmlns="" val="940161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42</a:t>
            </a:fld>
            <a:endParaRPr lang="zh-CN" altLang="en-US"/>
          </a:p>
        </p:txBody>
      </p:sp>
    </p:spTree>
    <p:extLst>
      <p:ext uri="{BB962C8B-B14F-4D97-AF65-F5344CB8AC3E}">
        <p14:creationId xmlns:p14="http://schemas.microsoft.com/office/powerpoint/2010/main" xmlns="" val="40182226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43</a:t>
            </a:fld>
            <a:endParaRPr lang="zh-CN" altLang="en-US"/>
          </a:p>
        </p:txBody>
      </p:sp>
    </p:spTree>
    <p:extLst>
      <p:ext uri="{BB962C8B-B14F-4D97-AF65-F5344CB8AC3E}">
        <p14:creationId xmlns:p14="http://schemas.microsoft.com/office/powerpoint/2010/main" xmlns="" val="34083268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44</a:t>
            </a:fld>
            <a:endParaRPr lang="zh-CN" altLang="en-US"/>
          </a:p>
        </p:txBody>
      </p:sp>
    </p:spTree>
    <p:extLst>
      <p:ext uri="{BB962C8B-B14F-4D97-AF65-F5344CB8AC3E}">
        <p14:creationId xmlns:p14="http://schemas.microsoft.com/office/powerpoint/2010/main" xmlns="" val="9637891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45</a:t>
            </a:fld>
            <a:endParaRPr lang="zh-CN" altLang="en-US"/>
          </a:p>
        </p:txBody>
      </p:sp>
    </p:spTree>
    <p:extLst>
      <p:ext uri="{BB962C8B-B14F-4D97-AF65-F5344CB8AC3E}">
        <p14:creationId xmlns:p14="http://schemas.microsoft.com/office/powerpoint/2010/main" xmlns="" val="408659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46</a:t>
            </a:fld>
            <a:endParaRPr lang="zh-CN" altLang="en-US"/>
          </a:p>
        </p:txBody>
      </p:sp>
    </p:spTree>
    <p:extLst>
      <p:ext uri="{BB962C8B-B14F-4D97-AF65-F5344CB8AC3E}">
        <p14:creationId xmlns:p14="http://schemas.microsoft.com/office/powerpoint/2010/main" xmlns="" val="7381611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47</a:t>
            </a:fld>
            <a:endParaRPr lang="zh-CN" altLang="en-US"/>
          </a:p>
        </p:txBody>
      </p:sp>
    </p:spTree>
    <p:extLst>
      <p:ext uri="{BB962C8B-B14F-4D97-AF65-F5344CB8AC3E}">
        <p14:creationId xmlns:p14="http://schemas.microsoft.com/office/powerpoint/2010/main" xmlns="" val="8405823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48</a:t>
            </a:fld>
            <a:endParaRPr lang="zh-CN" altLang="en-US"/>
          </a:p>
        </p:txBody>
      </p:sp>
    </p:spTree>
    <p:extLst>
      <p:ext uri="{BB962C8B-B14F-4D97-AF65-F5344CB8AC3E}">
        <p14:creationId xmlns:p14="http://schemas.microsoft.com/office/powerpoint/2010/main" xmlns="" val="39382160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49</a:t>
            </a:fld>
            <a:endParaRPr lang="zh-CN" altLang="en-US"/>
          </a:p>
        </p:txBody>
      </p:sp>
    </p:spTree>
    <p:extLst>
      <p:ext uri="{BB962C8B-B14F-4D97-AF65-F5344CB8AC3E}">
        <p14:creationId xmlns:p14="http://schemas.microsoft.com/office/powerpoint/2010/main" xmlns="" val="2155507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5</a:t>
            </a:fld>
            <a:endParaRPr lang="zh-CN" altLang="en-US"/>
          </a:p>
        </p:txBody>
      </p:sp>
    </p:spTree>
    <p:extLst>
      <p:ext uri="{BB962C8B-B14F-4D97-AF65-F5344CB8AC3E}">
        <p14:creationId xmlns:p14="http://schemas.microsoft.com/office/powerpoint/2010/main" xmlns="" val="405656110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50</a:t>
            </a:fld>
            <a:endParaRPr lang="zh-CN" altLang="en-US"/>
          </a:p>
        </p:txBody>
      </p:sp>
    </p:spTree>
    <p:extLst>
      <p:ext uri="{BB962C8B-B14F-4D97-AF65-F5344CB8AC3E}">
        <p14:creationId xmlns:p14="http://schemas.microsoft.com/office/powerpoint/2010/main" xmlns="" val="39085393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51</a:t>
            </a:fld>
            <a:endParaRPr lang="zh-CN" altLang="en-US"/>
          </a:p>
        </p:txBody>
      </p:sp>
    </p:spTree>
    <p:extLst>
      <p:ext uri="{BB962C8B-B14F-4D97-AF65-F5344CB8AC3E}">
        <p14:creationId xmlns:p14="http://schemas.microsoft.com/office/powerpoint/2010/main" xmlns="" val="36995024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52</a:t>
            </a:fld>
            <a:endParaRPr lang="zh-CN" altLang="en-US"/>
          </a:p>
        </p:txBody>
      </p:sp>
    </p:spTree>
    <p:extLst>
      <p:ext uri="{BB962C8B-B14F-4D97-AF65-F5344CB8AC3E}">
        <p14:creationId xmlns:p14="http://schemas.microsoft.com/office/powerpoint/2010/main" xmlns="" val="2038410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6</a:t>
            </a:fld>
            <a:endParaRPr lang="zh-CN" altLang="en-US"/>
          </a:p>
        </p:txBody>
      </p:sp>
    </p:spTree>
    <p:extLst>
      <p:ext uri="{BB962C8B-B14F-4D97-AF65-F5344CB8AC3E}">
        <p14:creationId xmlns:p14="http://schemas.microsoft.com/office/powerpoint/2010/main" xmlns="" val="4056561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7</a:t>
            </a:fld>
            <a:endParaRPr lang="zh-CN" altLang="en-US"/>
          </a:p>
        </p:txBody>
      </p:sp>
    </p:spTree>
    <p:extLst>
      <p:ext uri="{BB962C8B-B14F-4D97-AF65-F5344CB8AC3E}">
        <p14:creationId xmlns:p14="http://schemas.microsoft.com/office/powerpoint/2010/main" xmlns="" val="4056561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8</a:t>
            </a:fld>
            <a:endParaRPr lang="zh-CN" altLang="en-US"/>
          </a:p>
        </p:txBody>
      </p:sp>
    </p:spTree>
    <p:extLst>
      <p:ext uri="{BB962C8B-B14F-4D97-AF65-F5344CB8AC3E}">
        <p14:creationId xmlns:p14="http://schemas.microsoft.com/office/powerpoint/2010/main" xmlns="" val="4056561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A47F99-6ADC-4C80-99B3-D41D132752F1}" type="slidenum">
              <a:rPr lang="zh-CN" altLang="en-US" smtClean="0"/>
              <a:pPr/>
              <a:t>9</a:t>
            </a:fld>
            <a:endParaRPr lang="zh-CN" altLang="en-US"/>
          </a:p>
        </p:txBody>
      </p:sp>
    </p:spTree>
    <p:extLst>
      <p:ext uri="{BB962C8B-B14F-4D97-AF65-F5344CB8AC3E}">
        <p14:creationId xmlns:p14="http://schemas.microsoft.com/office/powerpoint/2010/main" xmlns="" val="4056561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61245481"/>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31A8091-7EE4-41B5-8137-A62B04FCA6E6}" type="datetimeFigureOut">
              <a:rPr lang="zh-CN" altLang="en-US" smtClean="0"/>
              <a:pPr/>
              <a:t>2017/9/21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8AA5FA-60D0-45B3-9A54-CD9302FF9B70}" type="slidenum">
              <a:rPr lang="zh-CN" altLang="en-US" smtClean="0"/>
              <a:pPr/>
              <a:t>‹#›</a:t>
            </a:fld>
            <a:endParaRPr lang="zh-CN" altLang="en-US"/>
          </a:p>
        </p:txBody>
      </p:sp>
    </p:spTree>
    <p:extLst>
      <p:ext uri="{BB962C8B-B14F-4D97-AF65-F5344CB8AC3E}">
        <p14:creationId xmlns:p14="http://schemas.microsoft.com/office/powerpoint/2010/main" xmlns="" val="3778608446"/>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31A8091-7EE4-41B5-8137-A62B04FCA6E6}" type="datetimeFigureOut">
              <a:rPr lang="zh-CN" altLang="en-US" smtClean="0"/>
              <a:pPr/>
              <a:t>2017/9/21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8AA5FA-60D0-45B3-9A54-CD9302FF9B70}" type="slidenum">
              <a:rPr lang="zh-CN" altLang="en-US" smtClean="0"/>
              <a:pPr/>
              <a:t>‹#›</a:t>
            </a:fld>
            <a:endParaRPr lang="zh-CN" altLang="en-US"/>
          </a:p>
        </p:txBody>
      </p:sp>
    </p:spTree>
    <p:extLst>
      <p:ext uri="{BB962C8B-B14F-4D97-AF65-F5344CB8AC3E}">
        <p14:creationId xmlns:p14="http://schemas.microsoft.com/office/powerpoint/2010/main" xmlns="" val="1874625225"/>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
        <p:nvSpPr>
          <p:cNvPr id="15" name="TextBox 14"/>
          <p:cNvSpPr txBox="1"/>
          <p:nvPr userDrawn="1"/>
        </p:nvSpPr>
        <p:spPr>
          <a:xfrm>
            <a:off x="3131840" y="409253"/>
            <a:ext cx="2880320" cy="600164"/>
          </a:xfrm>
          <a:prstGeom prst="rect">
            <a:avLst/>
          </a:prstGeom>
          <a:noFill/>
        </p:spPr>
        <p:txBody>
          <a:bodyPr wrap="square" rtlCol="0">
            <a:spAutoFit/>
          </a:bodyPr>
          <a:lstStyle/>
          <a:p>
            <a:pPr algn="ctr"/>
            <a:r>
              <a:rPr lang="zh-CN" altLang="en-US" sz="2100" dirty="0">
                <a:solidFill>
                  <a:schemeClr val="accent3"/>
                </a:solidFill>
              </a:rPr>
              <a:t>单击输入标题</a:t>
            </a:r>
            <a:endParaRPr lang="en-US" altLang="zh-CN" sz="2100" dirty="0">
              <a:solidFill>
                <a:schemeClr val="accent3"/>
              </a:solidFill>
            </a:endParaRPr>
          </a:p>
          <a:p>
            <a:pPr algn="ctr"/>
            <a:r>
              <a:rPr lang="zh-CN" altLang="en-US" sz="1100" dirty="0">
                <a:solidFill>
                  <a:schemeClr val="tx1">
                    <a:lumMod val="65000"/>
                    <a:lumOff val="35000"/>
                  </a:schemeClr>
                </a:solidFill>
              </a:rPr>
              <a:t>单击此处添加副标题或详细文本描述</a:t>
            </a:r>
          </a:p>
        </p:txBody>
      </p:sp>
      <p:sp>
        <p:nvSpPr>
          <p:cNvPr id="16" name="TextBox 15"/>
          <p:cNvSpPr txBox="1"/>
          <p:nvPr userDrawn="1"/>
        </p:nvSpPr>
        <p:spPr>
          <a:xfrm>
            <a:off x="3131840" y="4587974"/>
            <a:ext cx="2880320" cy="338554"/>
          </a:xfrm>
          <a:prstGeom prst="rect">
            <a:avLst/>
          </a:prstGeom>
          <a:noFill/>
        </p:spPr>
        <p:txBody>
          <a:bodyPr wrap="square" rtlCol="0">
            <a:spAutoFit/>
          </a:bodyPr>
          <a:lstStyle/>
          <a:p>
            <a:pPr algn="ctr"/>
            <a:r>
              <a:rPr lang="en-US" altLang="zh-CN" sz="800" dirty="0">
                <a:ln>
                  <a:noFill/>
                </a:ln>
                <a:solidFill>
                  <a:schemeClr val="accent3"/>
                </a:solidFill>
              </a:rPr>
              <a:t>www.</a:t>
            </a:r>
            <a:r>
              <a:rPr lang="zh-CN" altLang="en-US" sz="800" dirty="0">
                <a:ln>
                  <a:noFill/>
                </a:ln>
                <a:solidFill>
                  <a:schemeClr val="accent3"/>
                </a:solidFill>
              </a:rPr>
              <a:t>企业网站</a:t>
            </a:r>
            <a:r>
              <a:rPr lang="en-US" altLang="zh-CN" sz="800" dirty="0">
                <a:ln>
                  <a:noFill/>
                </a:ln>
                <a:solidFill>
                  <a:schemeClr val="accent3"/>
                </a:solidFill>
              </a:rPr>
              <a:t>.com</a:t>
            </a:r>
          </a:p>
          <a:p>
            <a:pPr algn="ctr"/>
            <a:r>
              <a:rPr lang="zh-CN" altLang="en-US" sz="800" dirty="0">
                <a:solidFill>
                  <a:schemeClr val="tx1">
                    <a:lumMod val="65000"/>
                    <a:lumOff val="35000"/>
                  </a:schemeClr>
                </a:solidFill>
              </a:rPr>
              <a:t>企业名称</a:t>
            </a:r>
            <a:r>
              <a:rPr lang="en-US" altLang="zh-CN" sz="800" dirty="0">
                <a:solidFill>
                  <a:schemeClr val="tx1">
                    <a:lumMod val="65000"/>
                    <a:lumOff val="35000"/>
                  </a:schemeClr>
                </a:solidFill>
              </a:rPr>
              <a:t>/</a:t>
            </a:r>
            <a:r>
              <a:rPr lang="zh-CN" altLang="en-US" sz="800" dirty="0">
                <a:solidFill>
                  <a:schemeClr val="tx1">
                    <a:lumMod val="65000"/>
                    <a:lumOff val="35000"/>
                  </a:schemeClr>
                </a:solidFill>
              </a:rPr>
              <a:t>宣传口号</a:t>
            </a:r>
            <a:r>
              <a:rPr lang="en-US" altLang="zh-CN" sz="800" dirty="0">
                <a:solidFill>
                  <a:schemeClr val="tx1">
                    <a:lumMod val="65000"/>
                    <a:lumOff val="35000"/>
                  </a:schemeClr>
                </a:solidFill>
              </a:rPr>
              <a:t>/</a:t>
            </a:r>
            <a:r>
              <a:rPr lang="zh-CN" altLang="en-US" sz="800" dirty="0">
                <a:solidFill>
                  <a:schemeClr val="tx1">
                    <a:lumMod val="65000"/>
                    <a:lumOff val="35000"/>
                  </a:schemeClr>
                </a:solidFill>
              </a:rPr>
              <a:t>企业标题</a:t>
            </a:r>
          </a:p>
        </p:txBody>
      </p:sp>
      <p:grpSp>
        <p:nvGrpSpPr>
          <p:cNvPr id="17" name="组合 16"/>
          <p:cNvGrpSpPr/>
          <p:nvPr userDrawn="1"/>
        </p:nvGrpSpPr>
        <p:grpSpPr>
          <a:xfrm>
            <a:off x="3419872" y="339502"/>
            <a:ext cx="246466" cy="384285"/>
            <a:chOff x="3579019" y="293633"/>
            <a:chExt cx="361957" cy="564356"/>
          </a:xfrm>
        </p:grpSpPr>
        <p:sp>
          <p:nvSpPr>
            <p:cNvPr id="18" name="任意多边形 17"/>
            <p:cNvSpPr/>
            <p:nvPr/>
          </p:nvSpPr>
          <p:spPr>
            <a:xfrm>
              <a:off x="3579019" y="433388"/>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3661175" y="481752"/>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3594504" y="293633"/>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3795720" y="507901"/>
              <a:ext cx="145256" cy="235743"/>
            </a:xfrm>
            <a:custGeom>
              <a:avLst/>
              <a:gdLst>
                <a:gd name="connsiteX0" fmla="*/ 0 w 230981"/>
                <a:gd name="connsiteY0" fmla="*/ 0 h 376237"/>
                <a:gd name="connsiteX1" fmla="*/ 230981 w 230981"/>
                <a:gd name="connsiteY1" fmla="*/ 376237 h 376237"/>
                <a:gd name="connsiteX0" fmla="*/ 0 w 145256"/>
                <a:gd name="connsiteY0" fmla="*/ 0 h 235743"/>
                <a:gd name="connsiteX1" fmla="*/ 145256 w 145256"/>
                <a:gd name="connsiteY1" fmla="*/ 235743 h 235743"/>
              </a:gdLst>
              <a:ahLst/>
              <a:cxnLst>
                <a:cxn ang="0">
                  <a:pos x="connsiteX0" y="connsiteY0"/>
                </a:cxn>
                <a:cxn ang="0">
                  <a:pos x="connsiteX1" y="connsiteY1"/>
                </a:cxn>
              </a:cxnLst>
              <a:rect l="l" t="t" r="r" b="b"/>
              <a:pathLst>
                <a:path w="145256" h="235743">
                  <a:moveTo>
                    <a:pt x="0" y="0"/>
                  </a:moveTo>
                  <a:lnTo>
                    <a:pt x="145256" y="235743"/>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userDrawn="1"/>
        </p:nvGrpSpPr>
        <p:grpSpPr>
          <a:xfrm flipH="1">
            <a:off x="5477662" y="339502"/>
            <a:ext cx="246466" cy="384285"/>
            <a:chOff x="3579019" y="293633"/>
            <a:chExt cx="361957" cy="564356"/>
          </a:xfrm>
        </p:grpSpPr>
        <p:sp>
          <p:nvSpPr>
            <p:cNvPr id="23" name="任意多边形 22"/>
            <p:cNvSpPr/>
            <p:nvPr/>
          </p:nvSpPr>
          <p:spPr>
            <a:xfrm>
              <a:off x="3579019" y="433388"/>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3661175" y="481752"/>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3594504" y="293633"/>
              <a:ext cx="230981" cy="376237"/>
            </a:xfrm>
            <a:custGeom>
              <a:avLst/>
              <a:gdLst>
                <a:gd name="connsiteX0" fmla="*/ 0 w 230981"/>
                <a:gd name="connsiteY0" fmla="*/ 0 h 376237"/>
                <a:gd name="connsiteX1" fmla="*/ 230981 w 230981"/>
                <a:gd name="connsiteY1" fmla="*/ 376237 h 376237"/>
              </a:gdLst>
              <a:ahLst/>
              <a:cxnLst>
                <a:cxn ang="0">
                  <a:pos x="connsiteX0" y="connsiteY0"/>
                </a:cxn>
                <a:cxn ang="0">
                  <a:pos x="connsiteX1" y="connsiteY1"/>
                </a:cxn>
              </a:cxnLst>
              <a:rect l="l" t="t" r="r" b="b"/>
              <a:pathLst>
                <a:path w="230981" h="376237">
                  <a:moveTo>
                    <a:pt x="0" y="0"/>
                  </a:moveTo>
                  <a:lnTo>
                    <a:pt x="230981" y="376237"/>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3795720" y="507901"/>
              <a:ext cx="145256" cy="235743"/>
            </a:xfrm>
            <a:custGeom>
              <a:avLst/>
              <a:gdLst>
                <a:gd name="connsiteX0" fmla="*/ 0 w 230981"/>
                <a:gd name="connsiteY0" fmla="*/ 0 h 376237"/>
                <a:gd name="connsiteX1" fmla="*/ 230981 w 230981"/>
                <a:gd name="connsiteY1" fmla="*/ 376237 h 376237"/>
                <a:gd name="connsiteX0" fmla="*/ 0 w 145256"/>
                <a:gd name="connsiteY0" fmla="*/ 0 h 235743"/>
                <a:gd name="connsiteX1" fmla="*/ 145256 w 145256"/>
                <a:gd name="connsiteY1" fmla="*/ 235743 h 235743"/>
              </a:gdLst>
              <a:ahLst/>
              <a:cxnLst>
                <a:cxn ang="0">
                  <a:pos x="connsiteX0" y="connsiteY0"/>
                </a:cxn>
                <a:cxn ang="0">
                  <a:pos x="connsiteX1" y="connsiteY1"/>
                </a:cxn>
              </a:cxnLst>
              <a:rect l="l" t="t" r="r" b="b"/>
              <a:pathLst>
                <a:path w="145256" h="235743">
                  <a:moveTo>
                    <a:pt x="0" y="0"/>
                  </a:moveTo>
                  <a:lnTo>
                    <a:pt x="145256" y="235743"/>
                  </a:lnTo>
                </a:path>
              </a:pathLst>
            </a:cu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userDrawn="1"/>
        </p:nvCxnSpPr>
        <p:spPr>
          <a:xfrm flipH="1">
            <a:off x="526183" y="690855"/>
            <a:ext cx="3140155"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nvCxnSpPr>
        <p:spPr>
          <a:xfrm flipH="1">
            <a:off x="5477662" y="690855"/>
            <a:ext cx="3140157"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nvCxnSpPr>
        <p:spPr>
          <a:xfrm flipH="1">
            <a:off x="526184" y="4749606"/>
            <a:ext cx="3325736"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nvCxnSpPr>
        <p:spPr>
          <a:xfrm flipH="1">
            <a:off x="5292080" y="4749606"/>
            <a:ext cx="332574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425028080"/>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88000">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88000">
                                          <p:cBhvr additive="base">
                                            <p:cTn id="7" dur="500" fill="hold"/>
                                            <p:tgtEl>
                                              <p:spTgt spid="15"/>
                                            </p:tgtEl>
                                            <p:attrNameLst>
                                              <p:attrName>ppt_x</p:attrName>
                                            </p:attrNameLst>
                                          </p:cBhvr>
                                          <p:tavLst>
                                            <p:tav tm="0">
                                              <p:val>
                                                <p:strVal val="#ppt_x"/>
                                              </p:val>
                                            </p:tav>
                                            <p:tav tm="100000">
                                              <p:val>
                                                <p:strVal val="#ppt_x"/>
                                              </p:val>
                                            </p:tav>
                                          </p:tavLst>
                                        </p:anim>
                                        <p:anim calcmode="lin" valueType="num" p14:bounceEnd="88000">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14:presetBounceEnd="88000">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14:bounceEnd="88000">
                                          <p:cBhvr additive="base">
                                            <p:cTn id="11" dur="500" fill="hold"/>
                                            <p:tgtEl>
                                              <p:spTgt spid="16"/>
                                            </p:tgtEl>
                                            <p:attrNameLst>
                                              <p:attrName>ppt_x</p:attrName>
                                            </p:attrNameLst>
                                          </p:cBhvr>
                                          <p:tavLst>
                                            <p:tav tm="0">
                                              <p:val>
                                                <p:strVal val="#ppt_x"/>
                                              </p:val>
                                            </p:tav>
                                            <p:tav tm="100000">
                                              <p:val>
                                                <p:strVal val="#ppt_x"/>
                                              </p:val>
                                            </p:tav>
                                          </p:tavLst>
                                        </p:anim>
                                        <p:anim calcmode="lin" valueType="num" p14:bounceEnd="88000">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12" fill="hold" nodeType="afterEffect" p14:presetBounceEnd="88000">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14:bounceEnd="88000">
                                          <p:cBhvr additive="base">
                                            <p:cTn id="16" dur="500" fill="hold"/>
                                            <p:tgtEl>
                                              <p:spTgt spid="22"/>
                                            </p:tgtEl>
                                            <p:attrNameLst>
                                              <p:attrName>ppt_x</p:attrName>
                                            </p:attrNameLst>
                                          </p:cBhvr>
                                          <p:tavLst>
                                            <p:tav tm="0">
                                              <p:val>
                                                <p:strVal val="0-#ppt_w/2"/>
                                              </p:val>
                                            </p:tav>
                                            <p:tav tm="100000">
                                              <p:val>
                                                <p:strVal val="#ppt_x"/>
                                              </p:val>
                                            </p:tav>
                                          </p:tavLst>
                                        </p:anim>
                                        <p:anim calcmode="lin" valueType="num" p14:bounceEnd="88000">
                                          <p:cBhvr additive="base">
                                            <p:cTn id="17" dur="500" fill="hold"/>
                                            <p:tgtEl>
                                              <p:spTgt spid="22"/>
                                            </p:tgtEl>
                                            <p:attrNameLst>
                                              <p:attrName>ppt_y</p:attrName>
                                            </p:attrNameLst>
                                          </p:cBhvr>
                                          <p:tavLst>
                                            <p:tav tm="0">
                                              <p:val>
                                                <p:strVal val="1+#ppt_h/2"/>
                                              </p:val>
                                            </p:tav>
                                            <p:tav tm="100000">
                                              <p:val>
                                                <p:strVal val="#ppt_y"/>
                                              </p:val>
                                            </p:tav>
                                          </p:tavLst>
                                        </p:anim>
                                      </p:childTnLst>
                                    </p:cTn>
                                  </p:par>
                                  <p:par>
                                    <p:cTn id="18" presetID="2" presetClass="entr" presetSubtype="6" fill="hold" nodeType="withEffect" p14:presetBounceEnd="88000">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14:bounceEnd="88000">
                                          <p:cBhvr additive="base">
                                            <p:cTn id="20" dur="500" fill="hold"/>
                                            <p:tgtEl>
                                              <p:spTgt spid="17"/>
                                            </p:tgtEl>
                                            <p:attrNameLst>
                                              <p:attrName>ppt_x</p:attrName>
                                            </p:attrNameLst>
                                          </p:cBhvr>
                                          <p:tavLst>
                                            <p:tav tm="0">
                                              <p:val>
                                                <p:strVal val="1+#ppt_w/2"/>
                                              </p:val>
                                            </p:tav>
                                            <p:tav tm="100000">
                                              <p:val>
                                                <p:strVal val="#ppt_x"/>
                                              </p:val>
                                            </p:tav>
                                          </p:tavLst>
                                        </p:anim>
                                        <p:anim calcmode="lin" valueType="num" p14:bounceEnd="88000">
                                          <p:cBhvr additive="base">
                                            <p:cTn id="21" dur="500" fill="hold"/>
                                            <p:tgtEl>
                                              <p:spTgt spid="17"/>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par>
                                    <p:cTn id="26" presetID="22" presetClass="entr" presetSubtype="2"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right)">
                                          <p:cBhvr>
                                            <p:cTn id="28" dur="500"/>
                                            <p:tgtEl>
                                              <p:spTgt spid="27"/>
                                            </p:tgtEl>
                                          </p:cBhvr>
                                        </p:animEffect>
                                      </p:childTnLst>
                                    </p:cTn>
                                  </p:par>
                                  <p:par>
                                    <p:cTn id="29" presetID="22" presetClass="entr" presetSubtype="2"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right)">
                                          <p:cBhvr>
                                            <p:cTn id="31" dur="500"/>
                                            <p:tgtEl>
                                              <p:spTgt spid="29"/>
                                            </p:tgtEl>
                                          </p:cBhvr>
                                        </p:animEffect>
                                      </p:childTnLst>
                                    </p:cTn>
                                  </p:par>
                                  <p:par>
                                    <p:cTn id="32" presetID="22" presetClass="entr" presetSubtype="8"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12"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0-#ppt_w/2"/>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par>
                                    <p:cTn id="18" presetID="2" presetClass="entr" presetSubtype="6"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1+#ppt_w/2"/>
                                              </p:val>
                                            </p:tav>
                                            <p:tav tm="100000">
                                              <p:val>
                                                <p:strVal val="#ppt_x"/>
                                              </p:val>
                                            </p:tav>
                                          </p:tavLst>
                                        </p:anim>
                                        <p:anim calcmode="lin" valueType="num">
                                          <p:cBhvr additive="base">
                                            <p:cTn id="21" dur="500" fill="hold"/>
                                            <p:tgtEl>
                                              <p:spTgt spid="17"/>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par>
                                    <p:cTn id="26" presetID="22" presetClass="entr" presetSubtype="2"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right)">
                                          <p:cBhvr>
                                            <p:cTn id="28" dur="500"/>
                                            <p:tgtEl>
                                              <p:spTgt spid="27"/>
                                            </p:tgtEl>
                                          </p:cBhvr>
                                        </p:animEffect>
                                      </p:childTnLst>
                                    </p:cTn>
                                  </p:par>
                                  <p:par>
                                    <p:cTn id="29" presetID="22" presetClass="entr" presetSubtype="2"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right)">
                                          <p:cBhvr>
                                            <p:cTn id="31" dur="500"/>
                                            <p:tgtEl>
                                              <p:spTgt spid="29"/>
                                            </p:tgtEl>
                                          </p:cBhvr>
                                        </p:animEffect>
                                      </p:childTnLst>
                                    </p:cTn>
                                  </p:par>
                                  <p:par>
                                    <p:cTn id="32" presetID="22" presetClass="entr" presetSubtype="8"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C9FF331-F56C-4E9E-A094-6B5DA3DA9FB1}" type="datetimeFigureOut">
              <a:rPr lang="zh-CN" altLang="en-US" smtClean="0"/>
              <a:pPr/>
              <a:t>2017/9/21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4789BD2-D97C-410F-BE50-59C10A57AB2D}" type="slidenum">
              <a:rPr lang="zh-CN" altLang="en-US" smtClean="0"/>
              <a:pPr/>
              <a:t>‹#›</a:t>
            </a:fld>
            <a:endParaRPr lang="zh-CN" altLang="en-US"/>
          </a:p>
        </p:txBody>
      </p:sp>
    </p:spTree>
    <p:extLst>
      <p:ext uri="{BB962C8B-B14F-4D97-AF65-F5344CB8AC3E}">
        <p14:creationId xmlns:p14="http://schemas.microsoft.com/office/powerpoint/2010/main" xmlns="" val="128759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478642778"/>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cxnSp>
        <p:nvCxnSpPr>
          <p:cNvPr id="4" name="直接连接符 3"/>
          <p:cNvCxnSpPr/>
          <p:nvPr userDrawn="1"/>
        </p:nvCxnSpPr>
        <p:spPr>
          <a:xfrm>
            <a:off x="0" y="555526"/>
            <a:ext cx="9144000" cy="0"/>
          </a:xfrm>
          <a:prstGeom prst="line">
            <a:avLst/>
          </a:prstGeom>
          <a:ln w="22225">
            <a:solidFill>
              <a:srgbClr val="96969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951341292"/>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31A8091-7EE4-41B5-8137-A62B04FCA6E6}" type="datetimeFigureOut">
              <a:rPr lang="zh-CN" altLang="en-US" smtClean="0"/>
              <a:pPr/>
              <a:t>2017/9/21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pPr/>
              <a:t>‹#›</a:t>
            </a:fld>
            <a:endParaRPr lang="zh-CN" altLang="en-US"/>
          </a:p>
        </p:txBody>
      </p:sp>
    </p:spTree>
    <p:extLst>
      <p:ext uri="{BB962C8B-B14F-4D97-AF65-F5344CB8AC3E}">
        <p14:creationId xmlns:p14="http://schemas.microsoft.com/office/powerpoint/2010/main" xmlns="" val="1985759757"/>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31A8091-7EE4-41B5-8137-A62B04FCA6E6}" type="datetimeFigureOut">
              <a:rPr lang="zh-CN" altLang="en-US" smtClean="0"/>
              <a:pPr/>
              <a:t>2017/9/21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78AA5FA-60D0-45B3-9A54-CD9302FF9B70}" type="slidenum">
              <a:rPr lang="zh-CN" altLang="en-US" smtClean="0"/>
              <a:pPr/>
              <a:t>‹#›</a:t>
            </a:fld>
            <a:endParaRPr lang="zh-CN" altLang="en-US"/>
          </a:p>
        </p:txBody>
      </p:sp>
    </p:spTree>
    <p:extLst>
      <p:ext uri="{BB962C8B-B14F-4D97-AF65-F5344CB8AC3E}">
        <p14:creationId xmlns:p14="http://schemas.microsoft.com/office/powerpoint/2010/main" xmlns="" val="3658644646"/>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31A8091-7EE4-41B5-8137-A62B04FCA6E6}" type="datetimeFigureOut">
              <a:rPr lang="zh-CN" altLang="en-US" smtClean="0"/>
              <a:pPr/>
              <a:t>2017/9/21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8AA5FA-60D0-45B3-9A54-CD9302FF9B70}" type="slidenum">
              <a:rPr lang="zh-CN" altLang="en-US" smtClean="0"/>
              <a:pPr/>
              <a:t>‹#›</a:t>
            </a:fld>
            <a:endParaRPr lang="zh-CN" altLang="en-US"/>
          </a:p>
        </p:txBody>
      </p:sp>
    </p:spTree>
    <p:extLst>
      <p:ext uri="{BB962C8B-B14F-4D97-AF65-F5344CB8AC3E}">
        <p14:creationId xmlns:p14="http://schemas.microsoft.com/office/powerpoint/2010/main" xmlns="" val="740331868"/>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31A8091-7EE4-41B5-8137-A62B04FCA6E6}" type="datetimeFigureOut">
              <a:rPr lang="zh-CN" altLang="en-US" smtClean="0"/>
              <a:pPr/>
              <a:t>2017/9/21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78AA5FA-60D0-45B3-9A54-CD9302FF9B70}" type="slidenum">
              <a:rPr lang="zh-CN" altLang="en-US" smtClean="0"/>
              <a:pPr/>
              <a:t>‹#›</a:t>
            </a:fld>
            <a:endParaRPr lang="zh-CN" altLang="en-US"/>
          </a:p>
        </p:txBody>
      </p:sp>
    </p:spTree>
    <p:extLst>
      <p:ext uri="{BB962C8B-B14F-4D97-AF65-F5344CB8AC3E}">
        <p14:creationId xmlns:p14="http://schemas.microsoft.com/office/powerpoint/2010/main" xmlns="" val="3444055827"/>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31A8091-7EE4-41B5-8137-A62B04FCA6E6}" type="datetimeFigureOut">
              <a:rPr lang="zh-CN" altLang="en-US" smtClean="0"/>
              <a:pPr/>
              <a:t>2017/9/21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pPr/>
              <a:t>‹#›</a:t>
            </a:fld>
            <a:endParaRPr lang="zh-CN" altLang="en-US"/>
          </a:p>
        </p:txBody>
      </p:sp>
    </p:spTree>
    <p:extLst>
      <p:ext uri="{BB962C8B-B14F-4D97-AF65-F5344CB8AC3E}">
        <p14:creationId xmlns:p14="http://schemas.microsoft.com/office/powerpoint/2010/main" xmlns="" val="3899440134"/>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31A8091-7EE4-41B5-8137-A62B04FCA6E6}" type="datetimeFigureOut">
              <a:rPr lang="zh-CN" altLang="en-US" smtClean="0"/>
              <a:pPr/>
              <a:t>2017/9/21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8AA5FA-60D0-45B3-9A54-CD9302FF9B70}" type="slidenum">
              <a:rPr lang="zh-CN" altLang="en-US" smtClean="0"/>
              <a:pPr/>
              <a:t>‹#›</a:t>
            </a:fld>
            <a:endParaRPr lang="zh-CN" altLang="en-US"/>
          </a:p>
        </p:txBody>
      </p:sp>
    </p:spTree>
    <p:extLst>
      <p:ext uri="{BB962C8B-B14F-4D97-AF65-F5344CB8AC3E}">
        <p14:creationId xmlns:p14="http://schemas.microsoft.com/office/powerpoint/2010/main" xmlns="" val="596530106"/>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31A8091-7EE4-41B5-8137-A62B04FCA6E6}" type="datetimeFigureOut">
              <a:rPr lang="zh-CN" altLang="en-US" smtClean="0"/>
              <a:pPr/>
              <a:t>2017/9/21</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78AA5FA-60D0-45B3-9A54-CD9302FF9B70}" type="slidenum">
              <a:rPr lang="zh-CN" altLang="en-US" smtClean="0"/>
              <a:pPr/>
              <a:t>‹#›</a:t>
            </a:fld>
            <a:endParaRPr lang="zh-CN" altLang="en-US"/>
          </a:p>
        </p:txBody>
      </p:sp>
    </p:spTree>
    <p:extLst>
      <p:ext uri="{BB962C8B-B14F-4D97-AF65-F5344CB8AC3E}">
        <p14:creationId xmlns:p14="http://schemas.microsoft.com/office/powerpoint/2010/main" xmlns="" val="2478423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ideo" Target="NULL" TargetMode="External"/><Relationship Id="rId6" Type="http://schemas.openxmlformats.org/officeDocument/2006/relationships/image" Target="../media/image2.png"/><Relationship Id="rId5" Type="http://schemas.microsoft.com/office/2007/relationships/media" Target="../media/media1.mp3"/><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13.xml"/><Relationship Id="rId6" Type="http://schemas.openxmlformats.org/officeDocument/2006/relationships/hyperlink" Target="http://aifanjun.yanj.cn/" TargetMode="External"/><Relationship Id="rId5" Type="http://schemas.openxmlformats.org/officeDocument/2006/relationships/image" Target="../media/image18.png"/><Relationship Id="rId4" Type="http://schemas.openxmlformats.org/officeDocument/2006/relationships/hyperlink" Target="http://wpa.qq.com/msgrd?v=3&amp;uin=990786267&amp;site=qq&amp;menu=yes"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 xmlns:a16="http://schemas.microsoft.com/office/drawing/2014/main" id="{0E6082CD-12C2-4CB7-A80D-45FA04658CEB}"/>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0" y="0"/>
            <a:ext cx="9144000" cy="5143500"/>
          </a:xfrm>
          <a:prstGeom prst="rect">
            <a:avLst/>
          </a:prstGeom>
        </p:spPr>
      </p:pic>
      <p:sp>
        <p:nvSpPr>
          <p:cNvPr id="25" name="TextBox 24"/>
          <p:cNvSpPr txBox="1"/>
          <p:nvPr/>
        </p:nvSpPr>
        <p:spPr>
          <a:xfrm>
            <a:off x="2543969" y="699542"/>
            <a:ext cx="3524023" cy="746348"/>
          </a:xfrm>
          <a:prstGeom prst="rect">
            <a:avLst/>
          </a:prstGeom>
          <a:noFill/>
        </p:spPr>
        <p:txBody>
          <a:bodyPr wrap="none" lIns="68571" tIns="34285" rIns="68571" bIns="34285" rtlCol="0">
            <a:spAutoFit/>
          </a:bodyPr>
          <a:lstStyle/>
          <a:p>
            <a:pPr algn="ctr"/>
            <a:r>
              <a:rPr lang="zh-CN" altLang="en-US" sz="4400" b="1" dirty="0" smtClean="0">
                <a:solidFill>
                  <a:schemeClr val="tx1">
                    <a:lumMod val="65000"/>
                    <a:lumOff val="35000"/>
                  </a:schemeClr>
                </a:solidFill>
                <a:latin typeface="微软雅黑" panose="020B0503020204020204" pitchFamily="34" charset="-122"/>
                <a:ea typeface="微软雅黑" panose="020B0503020204020204" pitchFamily="34" charset="-122"/>
              </a:rPr>
              <a:t>信息存储初步</a:t>
            </a:r>
            <a:endParaRPr lang="zh-CN" altLang="en-US" sz="4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3347864" y="3723878"/>
            <a:ext cx="1620957" cy="338554"/>
          </a:xfrm>
          <a:prstGeom prst="rect">
            <a:avLst/>
          </a:prstGeom>
          <a:noFill/>
        </p:spPr>
        <p:txBody>
          <a:bodyPr wrap="none" rtlCol="0">
            <a:spAutoFit/>
          </a:bodyPr>
          <a:lstStyle/>
          <a:p>
            <a:r>
              <a:rPr lang="zh-CN" altLang="en-US" sz="1600" dirty="0">
                <a:solidFill>
                  <a:schemeClr val="tx1">
                    <a:lumMod val="75000"/>
                    <a:lumOff val="25000"/>
                  </a:schemeClr>
                </a:solidFill>
              </a:rPr>
              <a:t>汇报人</a:t>
            </a:r>
            <a:r>
              <a:rPr lang="zh-CN" altLang="en-US" sz="1600" dirty="0" smtClean="0">
                <a:solidFill>
                  <a:schemeClr val="tx1">
                    <a:lumMod val="75000"/>
                    <a:lumOff val="25000"/>
                  </a:schemeClr>
                </a:solidFill>
              </a:rPr>
              <a:t>：何钰枫</a:t>
            </a:r>
            <a:endParaRPr lang="zh-CN" altLang="en-US" sz="1600" dirty="0">
              <a:solidFill>
                <a:schemeClr val="tx1">
                  <a:lumMod val="75000"/>
                  <a:lumOff val="25000"/>
                </a:schemeClr>
              </a:solidFill>
            </a:endParaRPr>
          </a:p>
        </p:txBody>
      </p:sp>
      <p:pic>
        <p:nvPicPr>
          <p:cNvPr id="3" name="27-大气激昂背景音乐">
            <a:hlinkClick r:id="" action="ppaction://media"/>
            <a:extLst>
              <a:ext uri="{FF2B5EF4-FFF2-40B4-BE49-F238E27FC236}">
                <a16:creationId xmlns="" xmlns:a16="http://schemas.microsoft.com/office/drawing/2014/main" id="{AB3241D7-07FD-4251-8167-492499BC30EB}"/>
              </a:ext>
            </a:extLst>
          </p:cNvPr>
          <p:cNvPicPr>
            <a:picLocks noChangeAspect="1"/>
          </p:cNvPicPr>
          <p:nvPr>
            <a:videoFile r:link="rId1"/>
            <p:extLst>
              <p:ext uri="{DAA4B4D4-6D71-4841-9C94-3DE7FCFB9230}">
                <p14:media xmlns:p14="http://schemas.microsoft.com/office/powerpoint/2010/main" xmlns="" r:embed="rId5">
                  <p14:trim st="2000"/>
                </p14:media>
              </p:ext>
            </p:extLst>
          </p:nvPr>
        </p:nvPicPr>
        <p:blipFill>
          <a:blip r:embed="rId6" cstate="print"/>
          <a:stretch>
            <a:fillRect/>
          </a:stretch>
        </p:blipFill>
        <p:spPr>
          <a:xfrm>
            <a:off x="-824644" y="-181322"/>
            <a:ext cx="609600" cy="609600"/>
          </a:xfrm>
          <a:prstGeom prst="rect">
            <a:avLst/>
          </a:prstGeom>
        </p:spPr>
      </p:pic>
    </p:spTree>
    <p:extLst>
      <p:ext uri="{BB962C8B-B14F-4D97-AF65-F5344CB8AC3E}">
        <p14:creationId xmlns:p14="http://schemas.microsoft.com/office/powerpoint/2010/main" xmlns="" val="2255998442"/>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3"/>
                                        </p:tgtEl>
                                      </p:cBhvr>
                                    </p:cmd>
                                  </p:childTnLst>
                                </p:cTn>
                              </p:par>
                              <p:par>
                                <p:cTn id="7" presetID="22" presetClass="entr" presetSubtype="4" fill="hold"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wipe(down)">
                                      <p:cBhvr>
                                        <p:cTn id="9" dur="500"/>
                                        <p:tgtEl>
                                          <p:spTgt spid="4"/>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5"/>
                                        </p:tgtEl>
                                        <p:attrNameLst>
                                          <p:attrName>style.visibility</p:attrName>
                                        </p:attrNameLst>
                                      </p:cBhvr>
                                      <p:to>
                                        <p:strVal val="visible"/>
                                      </p:to>
                                    </p:set>
                                    <p:anim calcmode="lin" valueType="num">
                                      <p:cBhvr>
                                        <p:cTn id="13"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25"/>
                                        </p:tgtEl>
                                        <p:attrNameLst>
                                          <p:attrName>ppt_y</p:attrName>
                                        </p:attrNameLst>
                                      </p:cBhvr>
                                      <p:tavLst>
                                        <p:tav tm="0">
                                          <p:val>
                                            <p:strVal val="#ppt_y"/>
                                          </p:val>
                                        </p:tav>
                                        <p:tav tm="100000">
                                          <p:val>
                                            <p:strVal val="#ppt_y"/>
                                          </p:val>
                                        </p:tav>
                                      </p:tavLst>
                                    </p:anim>
                                    <p:anim calcmode="lin" valueType="num">
                                      <p:cBhvr>
                                        <p:cTn id="15"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25"/>
                                        </p:tgtEl>
                                      </p:cBhvr>
                                    </p:animEffect>
                                  </p:childTnLst>
                                </p:cTn>
                              </p:par>
                            </p:childTnLst>
                          </p:cTn>
                        </p:par>
                        <p:par>
                          <p:cTn id="18" fill="hold">
                            <p:stCondLst>
                              <p:cond delay="1250"/>
                            </p:stCondLst>
                            <p:childTnLst>
                              <p:par>
                                <p:cTn id="19" presetID="37" presetClass="entr" presetSubtype="0"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1000"/>
                                        <p:tgtEl>
                                          <p:spTgt spid="36"/>
                                        </p:tgtEl>
                                      </p:cBhvr>
                                    </p:animEffect>
                                    <p:anim calcmode="lin" valueType="num">
                                      <p:cBhvr>
                                        <p:cTn id="22" dur="1000" fill="hold"/>
                                        <p:tgtEl>
                                          <p:spTgt spid="36"/>
                                        </p:tgtEl>
                                        <p:attrNameLst>
                                          <p:attrName>ppt_x</p:attrName>
                                        </p:attrNameLst>
                                      </p:cBhvr>
                                      <p:tavLst>
                                        <p:tav tm="0">
                                          <p:val>
                                            <p:strVal val="#ppt_x"/>
                                          </p:val>
                                        </p:tav>
                                        <p:tav tm="100000">
                                          <p:val>
                                            <p:strVal val="#ppt_x"/>
                                          </p:val>
                                        </p:tav>
                                      </p:tavLst>
                                    </p:anim>
                                    <p:anim calcmode="lin" valueType="num">
                                      <p:cBhvr>
                                        <p:cTn id="23" dur="900" decel="100000" fill="hold"/>
                                        <p:tgtEl>
                                          <p:spTgt spid="36"/>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3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video>
              <p:cMediaNode vol="80000" numSld="999">
                <p:cTn id="25" repeatCount="indefinite" fill="hold" display="0">
                  <p:stCondLst>
                    <p:cond delay="indefinite"/>
                  </p:stCondLst>
                  <p:endCondLst>
                    <p:cond evt="onStopAudio" delay="0">
                      <p:tgtEl>
                        <p:sldTgt/>
                      </p:tgtEl>
                    </p:cond>
                  </p:endCondLst>
                </p:cTn>
                <p:tgtEl>
                  <p:spTgt spid="3"/>
                </p:tgtEl>
              </p:cMediaNode>
            </p:video>
          </p:childTnLst>
        </p:cTn>
      </p:par>
    </p:tnLst>
    <p:bldLst>
      <p:bldP spid="25" grpId="0"/>
      <p:bldP spid="3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0" y="2931790"/>
            <a:ext cx="8964488" cy="2049792"/>
          </a:xfrm>
          <a:prstGeom prst="rect">
            <a:avLst/>
          </a:prstGeom>
          <a:noFill/>
        </p:spPr>
        <p:txBody>
          <a:bodyPr wrap="square" rtlCol="0">
            <a:spAutoFit/>
          </a:bodyPr>
          <a:lstStyle/>
          <a:p>
            <a:pPr>
              <a:lnSpc>
                <a:spcPct val="130000"/>
              </a:lnSpc>
            </a:pP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Linux</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上的</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IO</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调度算法实现：</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1</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NOOP</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算法</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No Operation</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2</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CFQ</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算法</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Completely Fair Queuing</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3</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 </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DEADLINE</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算法</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
            </a:r>
            <a:b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b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DEADLINE</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在</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CFQ</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的基础上，区分读写队列，设置等待事件，解决了</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请求饿死的极端情况。</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 4</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ANTICIPATORY</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算法</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，预期算法，针对连续</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请求，如顺序读写。在</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DeadLine</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算法基础上为每个请求设置</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6ms</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的等待窗口。</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endParaRPr>
          </a:p>
          <a:p>
            <a:pPr>
              <a:lnSpc>
                <a:spcPct val="130000"/>
              </a:lnSpc>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endParaRPr>
          </a:p>
          <a:p>
            <a:pPr>
              <a:lnSpc>
                <a:spcPct val="130000"/>
              </a:lnSpc>
            </a:pP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Linux</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查看、修改</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IO</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调度算法</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t>
            </a:r>
          </a:p>
          <a:p>
            <a:pPr>
              <a:lnSpc>
                <a:spcPct val="130000"/>
              </a:lnSpc>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cat /sys/block/sda/queue/scheduler</a:t>
            </a:r>
            <a:b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b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echo  noop &gt; /sys/block/sda/queue/scheduler</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endParaRPr>
          </a:p>
          <a:p>
            <a:endParaRPr lang="zh-CN" altLang="en-US" dirty="0"/>
          </a:p>
        </p:txBody>
      </p:sp>
      <p:sp>
        <p:nvSpPr>
          <p:cNvPr id="23" name="Content Placeholder 2"/>
          <p:cNvSpPr txBox="1">
            <a:spLocks/>
          </p:cNvSpPr>
          <p:nvPr/>
        </p:nvSpPr>
        <p:spPr>
          <a:xfrm>
            <a:off x="0" y="555526"/>
            <a:ext cx="8964488" cy="2232248"/>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访问过程（机械部分）：</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寻道</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T</a:t>
            </a:r>
            <a:r>
              <a:rPr lang="en-US" altLang="zh-CN" sz="9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s</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、旋转延时</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T</a:t>
            </a:r>
            <a:r>
              <a:rPr lang="en-US" altLang="zh-CN" sz="9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r</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、数据读写</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T</a:t>
            </a:r>
            <a:r>
              <a:rPr lang="en-US" altLang="zh-CN" sz="9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t</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磁盘调度：</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同时多个</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请求时，通过磁盘调度算法能直接直接减少磁盘的寻道延时，达到时间优化。</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FontTx/>
              <a:buChar char="-"/>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 </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先来先服务</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FCFS</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算法，简单公平，但是效率很低，最差情况下磁头一次运动整个磁盘半径距离。</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FontTx/>
              <a:buChar char="-"/>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 </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最短寻找时间算法</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SSTF</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Shortest Seek Time First</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）算法，可能产生“饥饿”现象</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FontTx/>
              <a:buChar char="-"/>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 </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扫描算法</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SCAN</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算法（电梯算法），规定磁头运动方向，不到头不转向，按该规则访问磁道。</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FontTx/>
              <a:buChar char="-"/>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 </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循环扫描</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C-SCAN</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算法，单向扫描算法，磁头运动到头，不转向，直接回起点开始下一轮扫描。</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FontTx/>
              <a:buChar char="-"/>
            </a:pP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 </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LOOK</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C-LOOK</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调度算法</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，在</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SCAN</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和</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C-SCAN</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基础上规定扫描区间只在请求磁道范围内，即不用到达磁道两端</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t>
            </a: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 name="Picture 2" descr="Tu4_11_1122"/>
          <p:cNvPicPr>
            <a:picLocks noChangeAspect="1" noChangeArrowheads="1"/>
          </p:cNvPicPr>
          <p:nvPr/>
        </p:nvPicPr>
        <p:blipFill>
          <a:blip r:embed="rId4" cstate="print"/>
          <a:srcRect/>
          <a:stretch>
            <a:fillRect/>
          </a:stretch>
        </p:blipFill>
        <p:spPr bwMode="auto">
          <a:xfrm>
            <a:off x="251520" y="771550"/>
            <a:ext cx="6516216" cy="3446076"/>
          </a:xfrm>
          <a:prstGeom prst="rect">
            <a:avLst/>
          </a:prstGeom>
          <a:noFill/>
        </p:spPr>
      </p:pic>
      <p:pic>
        <p:nvPicPr>
          <p:cNvPr id="5" name="Picture 2" descr="Tu4_12_1122"/>
          <p:cNvPicPr>
            <a:picLocks noChangeAspect="1" noChangeArrowheads="1"/>
          </p:cNvPicPr>
          <p:nvPr/>
        </p:nvPicPr>
        <p:blipFill>
          <a:blip r:embed="rId5" cstate="print"/>
          <a:srcRect/>
          <a:stretch>
            <a:fillRect/>
          </a:stretch>
        </p:blipFill>
        <p:spPr bwMode="auto">
          <a:xfrm>
            <a:off x="683568" y="1563638"/>
            <a:ext cx="7144713" cy="3297560"/>
          </a:xfrm>
          <a:prstGeom prst="rect">
            <a:avLst/>
          </a:prstGeom>
          <a:noFill/>
        </p:spPr>
      </p:pic>
      <p:pic>
        <p:nvPicPr>
          <p:cNvPr id="7" name="Picture 2" descr="Tu4_14_1122"/>
          <p:cNvPicPr>
            <a:picLocks noChangeAspect="1" noChangeArrowheads="1"/>
          </p:cNvPicPr>
          <p:nvPr/>
        </p:nvPicPr>
        <p:blipFill>
          <a:blip r:embed="rId6" cstate="print"/>
          <a:srcRect/>
          <a:stretch>
            <a:fillRect/>
          </a:stretch>
        </p:blipFill>
        <p:spPr bwMode="auto">
          <a:xfrm>
            <a:off x="2051720" y="699542"/>
            <a:ext cx="6914728" cy="3161019"/>
          </a:xfrm>
          <a:prstGeom prst="rect">
            <a:avLst/>
          </a:prstGeom>
          <a:noFill/>
        </p:spPr>
      </p:pic>
      <p:graphicFrame>
        <p:nvGraphicFramePr>
          <p:cNvPr id="1026" name="Object 2"/>
          <p:cNvGraphicFramePr>
            <a:graphicFrameLocks noChangeAspect="1"/>
          </p:cNvGraphicFramePr>
          <p:nvPr/>
        </p:nvGraphicFramePr>
        <p:xfrm>
          <a:off x="1259632" y="1707654"/>
          <a:ext cx="7344816" cy="2745305"/>
        </p:xfrm>
        <a:graphic>
          <a:graphicData uri="http://schemas.openxmlformats.org/presentationml/2006/ole">
            <p:oleObj spid="_x0000_s1026" name="文档" r:id="rId7" imgW="3589560" imgH="1903680" progId="Word.Document.8">
              <p:embed/>
            </p:oleObj>
          </a:graphicData>
        </a:graphic>
      </p:graphicFrame>
      <p:sp>
        <p:nvSpPr>
          <p:cNvPr id="79" name="TextBox 78"/>
          <p:cNvSpPr txBox="1"/>
          <p:nvPr/>
        </p:nvSpPr>
        <p:spPr>
          <a:xfrm>
            <a:off x="25037" y="51470"/>
            <a:ext cx="8939451" cy="424732"/>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itchFamily="34" charset="0"/>
              </a:rPr>
              <a:t>磁盘工作原理：访问过程、调度算法</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xmlns="" val="3194213223"/>
      </p:ext>
    </p:extLst>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
                                            <p:txEl>
                                              <p:pRg st="1" end="1"/>
                                            </p:txEl>
                                          </p:spTgt>
                                        </p:tgtEl>
                                        <p:attrNameLst>
                                          <p:attrName>style.visibility</p:attrName>
                                        </p:attrNameLst>
                                      </p:cBhvr>
                                      <p:to>
                                        <p:strVal val="visible"/>
                                      </p:to>
                                    </p:set>
                                    <p:anim calcmode="lin" valueType="num">
                                      <p:cBhvr additive="base">
                                        <p:cTn id="13" dur="500" fill="hold"/>
                                        <p:tgtEl>
                                          <p:spTgt spid="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
                                            <p:txEl>
                                              <p:pRg st="2" end="2"/>
                                            </p:txEl>
                                          </p:spTgt>
                                        </p:tgtEl>
                                        <p:attrNameLst>
                                          <p:attrName>style.visibility</p:attrName>
                                        </p:attrNameLst>
                                      </p:cBhvr>
                                      <p:to>
                                        <p:strVal val="visible"/>
                                      </p:to>
                                    </p:set>
                                    <p:anim calcmode="lin" valueType="num">
                                      <p:cBhvr additive="base">
                                        <p:cTn id="19" dur="500" fill="hold"/>
                                        <p:tgtEl>
                                          <p:spTgt spid="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
                                            <p:txEl>
                                              <p:pRg st="3" end="3"/>
                                            </p:txEl>
                                          </p:spTgt>
                                        </p:tgtEl>
                                        <p:attrNameLst>
                                          <p:attrName>style.visibility</p:attrName>
                                        </p:attrNameLst>
                                      </p:cBhvr>
                                      <p:to>
                                        <p:strVal val="visible"/>
                                      </p:to>
                                    </p:set>
                                    <p:anim calcmode="lin" valueType="num">
                                      <p:cBhvr additive="base">
                                        <p:cTn id="25" dur="500" fill="hold"/>
                                        <p:tgtEl>
                                          <p:spTgt spid="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3">
                                            <p:txEl>
                                              <p:pRg st="4" end="4"/>
                                            </p:txEl>
                                          </p:spTgt>
                                        </p:tgtEl>
                                        <p:attrNameLst>
                                          <p:attrName>style.visibility</p:attrName>
                                        </p:attrNameLst>
                                      </p:cBhvr>
                                      <p:to>
                                        <p:strVal val="visible"/>
                                      </p:to>
                                    </p:set>
                                    <p:anim calcmode="lin" valueType="num">
                                      <p:cBhvr additive="base">
                                        <p:cTn id="31" dur="500" fill="hold"/>
                                        <p:tgtEl>
                                          <p:spTgt spid="2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3">
                                            <p:txEl>
                                              <p:pRg st="5" end="5"/>
                                            </p:txEl>
                                          </p:spTgt>
                                        </p:tgtEl>
                                        <p:attrNameLst>
                                          <p:attrName>style.visibility</p:attrName>
                                        </p:attrNameLst>
                                      </p:cBhvr>
                                      <p:to>
                                        <p:strVal val="visible"/>
                                      </p:to>
                                    </p:set>
                                    <p:anim calcmode="lin" valueType="num">
                                      <p:cBhvr additive="base">
                                        <p:cTn id="37" dur="500" fill="hold"/>
                                        <p:tgtEl>
                                          <p:spTgt spid="2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3">
                                            <p:txEl>
                                              <p:pRg st="6" end="6"/>
                                            </p:txEl>
                                          </p:spTgt>
                                        </p:tgtEl>
                                        <p:attrNameLst>
                                          <p:attrName>style.visibility</p:attrName>
                                        </p:attrNameLst>
                                      </p:cBhvr>
                                      <p:to>
                                        <p:strVal val="visible"/>
                                      </p:to>
                                    </p:set>
                                    <p:anim calcmode="lin" valueType="num">
                                      <p:cBhvr additive="base">
                                        <p:cTn id="43" dur="500" fill="hold"/>
                                        <p:tgtEl>
                                          <p:spTgt spid="2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4" presetClass="entr" presetSubtype="0"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 to="" calcmode="lin" valueType="num">
                                      <p:cBhvr>
                                        <p:cTn id="49" dur="1" fill="hold"/>
                                        <p:tgtEl>
                                          <p:spTgt spid="4"/>
                                        </p:tgtEl>
                                        <p:attrNameLst>
                                          <p:attrName/>
                                        </p:attrNameLst>
                                      </p:cBhvr>
                                    </p:anim>
                                  </p:childTnLst>
                                </p:cTn>
                              </p:par>
                            </p:childTnLst>
                          </p:cTn>
                        </p:par>
                      </p:childTnLst>
                    </p:cTn>
                  </p:par>
                  <p:par>
                    <p:cTn id="50" fill="hold">
                      <p:stCondLst>
                        <p:cond delay="indefinite"/>
                      </p:stCondLst>
                      <p:childTnLst>
                        <p:par>
                          <p:cTn id="51" fill="hold">
                            <p:stCondLst>
                              <p:cond delay="0"/>
                            </p:stCondLst>
                            <p:childTnLst>
                              <p:par>
                                <p:cTn id="52" presetID="24" presetClass="exit" presetSubtype="0" fill="hold" nodeType="clickEffect">
                                  <p:stCondLst>
                                    <p:cond delay="0"/>
                                  </p:stCondLst>
                                  <p:childTnLst>
                                    <p:anim to="" calcmode="lin" valueType="num">
                                      <p:cBhvr>
                                        <p:cTn id="53" dur="1"/>
                                        <p:tgtEl>
                                          <p:spTgt spid="4"/>
                                        </p:tgtEl>
                                        <p:attrNameLst>
                                          <p:attrName/>
                                        </p:attrNameLst>
                                      </p:cBhvr>
                                    </p:anim>
                                    <p:set>
                                      <p:cBhvr>
                                        <p:cTn id="54" dur="1" fill="hold">
                                          <p:stCondLst>
                                            <p:cond delay="0"/>
                                          </p:stCondLst>
                                        </p:cTn>
                                        <p:tgtEl>
                                          <p:spTgt spid="4"/>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4" presetClass="entr" presetSubtype="0"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anim to="" calcmode="lin" valueType="num">
                                      <p:cBhvr>
                                        <p:cTn id="59" dur="1" fill="hold"/>
                                        <p:tgtEl>
                                          <p:spTgt spid="5"/>
                                        </p:tgtEl>
                                        <p:attrNameLst>
                                          <p:attrName/>
                                        </p:attrNameLst>
                                      </p:cBhvr>
                                    </p:anim>
                                  </p:childTnLst>
                                </p:cTn>
                              </p:par>
                            </p:childTnLst>
                          </p:cTn>
                        </p:par>
                      </p:childTnLst>
                    </p:cTn>
                  </p:par>
                  <p:par>
                    <p:cTn id="60" fill="hold">
                      <p:stCondLst>
                        <p:cond delay="indefinite"/>
                      </p:stCondLst>
                      <p:childTnLst>
                        <p:par>
                          <p:cTn id="61" fill="hold">
                            <p:stCondLst>
                              <p:cond delay="0"/>
                            </p:stCondLst>
                            <p:childTnLst>
                              <p:par>
                                <p:cTn id="62" presetID="24" presetClass="exit" presetSubtype="0" fill="hold" nodeType="clickEffect">
                                  <p:stCondLst>
                                    <p:cond delay="0"/>
                                  </p:stCondLst>
                                  <p:childTnLst>
                                    <p:anim to="" calcmode="lin" valueType="num">
                                      <p:cBhvr>
                                        <p:cTn id="63" dur="1"/>
                                        <p:tgtEl>
                                          <p:spTgt spid="5"/>
                                        </p:tgtEl>
                                        <p:attrNameLst>
                                          <p:attrName/>
                                        </p:attrNameLst>
                                      </p:cBhvr>
                                    </p:anim>
                                    <p:set>
                                      <p:cBhvr>
                                        <p:cTn id="64" dur="1" fill="hold">
                                          <p:stCondLst>
                                            <p:cond delay="0"/>
                                          </p:stCondLst>
                                        </p:cTn>
                                        <p:tgtEl>
                                          <p:spTgt spid="5"/>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4" presetClass="entr" presetSubtype="0" fill="hold" nodeType="clickEffect">
                                  <p:stCondLst>
                                    <p:cond delay="0"/>
                                  </p:stCondLst>
                                  <p:childTnLst>
                                    <p:set>
                                      <p:cBhvr>
                                        <p:cTn id="68" dur="1" fill="hold">
                                          <p:stCondLst>
                                            <p:cond delay="0"/>
                                          </p:stCondLst>
                                        </p:cTn>
                                        <p:tgtEl>
                                          <p:spTgt spid="7"/>
                                        </p:tgtEl>
                                        <p:attrNameLst>
                                          <p:attrName>style.visibility</p:attrName>
                                        </p:attrNameLst>
                                      </p:cBhvr>
                                      <p:to>
                                        <p:strVal val="visible"/>
                                      </p:to>
                                    </p:set>
                                    <p:anim to="" calcmode="lin" valueType="num">
                                      <p:cBhvr>
                                        <p:cTn id="69" dur="1" fill="hold"/>
                                        <p:tgtEl>
                                          <p:spTgt spid="7"/>
                                        </p:tgtEl>
                                        <p:attrNameLst>
                                          <p:attrName/>
                                        </p:attrNameLst>
                                      </p:cBhvr>
                                    </p:anim>
                                  </p:childTnLst>
                                </p:cTn>
                              </p:par>
                            </p:childTnLst>
                          </p:cTn>
                        </p:par>
                      </p:childTnLst>
                    </p:cTn>
                  </p:par>
                  <p:par>
                    <p:cTn id="70" fill="hold">
                      <p:stCondLst>
                        <p:cond delay="indefinite"/>
                      </p:stCondLst>
                      <p:childTnLst>
                        <p:par>
                          <p:cTn id="71" fill="hold">
                            <p:stCondLst>
                              <p:cond delay="0"/>
                            </p:stCondLst>
                            <p:childTnLst>
                              <p:par>
                                <p:cTn id="72" presetID="24" presetClass="exit" presetSubtype="0" fill="hold" nodeType="clickEffect">
                                  <p:stCondLst>
                                    <p:cond delay="0"/>
                                  </p:stCondLst>
                                  <p:childTnLst>
                                    <p:anim to="" calcmode="lin" valueType="num">
                                      <p:cBhvr>
                                        <p:cTn id="73" dur="1"/>
                                        <p:tgtEl>
                                          <p:spTgt spid="7"/>
                                        </p:tgtEl>
                                        <p:attrNameLst>
                                          <p:attrName/>
                                        </p:attrNameLst>
                                      </p:cBhvr>
                                    </p:anim>
                                    <p:set>
                                      <p:cBhvr>
                                        <p:cTn id="74" dur="1" fill="hold">
                                          <p:stCondLst>
                                            <p:cond delay="0"/>
                                          </p:stCondLst>
                                        </p:cTn>
                                        <p:tgtEl>
                                          <p:spTgt spid="7"/>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4" presetClass="entr" presetSubtype="0" fill="hold" nodeType="clickEffect">
                                  <p:stCondLst>
                                    <p:cond delay="0"/>
                                  </p:stCondLst>
                                  <p:childTnLst>
                                    <p:set>
                                      <p:cBhvr>
                                        <p:cTn id="78" dur="1" fill="hold">
                                          <p:stCondLst>
                                            <p:cond delay="0"/>
                                          </p:stCondLst>
                                        </p:cTn>
                                        <p:tgtEl>
                                          <p:spTgt spid="1026"/>
                                        </p:tgtEl>
                                        <p:attrNameLst>
                                          <p:attrName>style.visibility</p:attrName>
                                        </p:attrNameLst>
                                      </p:cBhvr>
                                      <p:to>
                                        <p:strVal val="visible"/>
                                      </p:to>
                                    </p:set>
                                    <p:anim to="" calcmode="lin" valueType="num">
                                      <p:cBhvr>
                                        <p:cTn id="79" dur="1" fill="hold"/>
                                        <p:tgtEl>
                                          <p:spTgt spid="1026"/>
                                        </p:tgtEl>
                                        <p:attrNameLst>
                                          <p:attrName/>
                                        </p:attrNameLst>
                                      </p:cBhvr>
                                    </p:anim>
                                  </p:childTnLst>
                                </p:cTn>
                              </p:par>
                            </p:childTnLst>
                          </p:cTn>
                        </p:par>
                      </p:childTnLst>
                    </p:cTn>
                  </p:par>
                  <p:par>
                    <p:cTn id="80" fill="hold">
                      <p:stCondLst>
                        <p:cond delay="indefinite"/>
                      </p:stCondLst>
                      <p:childTnLst>
                        <p:par>
                          <p:cTn id="81" fill="hold">
                            <p:stCondLst>
                              <p:cond delay="0"/>
                            </p:stCondLst>
                            <p:childTnLst>
                              <p:par>
                                <p:cTn id="82" presetID="24" presetClass="exit" presetSubtype="0" fill="hold" nodeType="clickEffect">
                                  <p:stCondLst>
                                    <p:cond delay="0"/>
                                  </p:stCondLst>
                                  <p:childTnLst>
                                    <p:anim to="" calcmode="lin" valueType="num">
                                      <p:cBhvr>
                                        <p:cTn id="83" dur="1"/>
                                        <p:tgtEl>
                                          <p:spTgt spid="1026"/>
                                        </p:tgtEl>
                                        <p:attrNameLst>
                                          <p:attrName/>
                                        </p:attrNameLst>
                                      </p:cBhvr>
                                    </p:anim>
                                    <p:set>
                                      <p:cBhvr>
                                        <p:cTn id="84" dur="1" fill="hold">
                                          <p:stCondLst>
                                            <p:cond delay="0"/>
                                          </p:stCondLst>
                                        </p:cTn>
                                        <p:tgtEl>
                                          <p:spTgt spid="1026"/>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9">
                                            <p:txEl>
                                              <p:pRg st="0" end="0"/>
                                            </p:txEl>
                                          </p:spTgt>
                                        </p:tgtEl>
                                        <p:attrNameLst>
                                          <p:attrName>style.visibility</p:attrName>
                                        </p:attrNameLst>
                                      </p:cBhvr>
                                      <p:to>
                                        <p:strVal val="visible"/>
                                      </p:to>
                                    </p:set>
                                    <p:anim calcmode="lin" valueType="num">
                                      <p:cBhvr additive="base">
                                        <p:cTn id="8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9">
                                            <p:txEl>
                                              <p:pRg st="2" end="2"/>
                                            </p:txEl>
                                          </p:spTgt>
                                        </p:tgtEl>
                                        <p:attrNameLst>
                                          <p:attrName>style.visibility</p:attrName>
                                        </p:attrNameLst>
                                      </p:cBhvr>
                                      <p:to>
                                        <p:strVal val="visible"/>
                                      </p:to>
                                    </p:set>
                                    <p:anim calcmode="lin" valueType="num">
                                      <p:cBhvr additive="base">
                                        <p:cTn id="9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9">
                                            <p:txEl>
                                              <p:pRg st="3" end="3"/>
                                            </p:txEl>
                                          </p:spTgt>
                                        </p:tgtEl>
                                        <p:attrNameLst>
                                          <p:attrName>style.visibility</p:attrName>
                                        </p:attrNameLst>
                                      </p:cBhvr>
                                      <p:to>
                                        <p:strVal val="visible"/>
                                      </p:to>
                                    </p:set>
                                    <p:anim calcmode="lin" valueType="num">
                                      <p:cBhvr additive="base">
                                        <p:cTn id="101"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2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a:spLocks/>
          </p:cNvSpPr>
          <p:nvPr/>
        </p:nvSpPr>
        <p:spPr>
          <a:xfrm>
            <a:off x="0" y="555526"/>
            <a:ext cx="8964488" cy="4659982"/>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30000"/>
              </a:lnSpc>
              <a:buNone/>
            </a:pPr>
            <a:r>
              <a:rPr lang="zh-CN" altLang="en-US" sz="16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容错技术</a:t>
            </a:r>
            <a:endParaRPr lang="en-US" altLang="zh-CN" sz="16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FontTx/>
              <a:buChar char="-"/>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 第一级：</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针对磁盘表面部分故障，如某扇区损坏。</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1</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t>
            </a:r>
            <a:r>
              <a:rPr lang="zh-CN" altLang="en-US" sz="1200" b="1" dirty="0" smtClean="0">
                <a:solidFill>
                  <a:srgbClr val="0070C0"/>
                </a:solidFill>
                <a:latin typeface="微软雅黑" panose="020B0503020204020204" pitchFamily="34" charset="-122"/>
                <a:ea typeface="微软雅黑" panose="020B0503020204020204" pitchFamily="34" charset="-122"/>
                <a:sym typeface="Wingdings" pitchFamily="2" charset="2"/>
              </a:rPr>
              <a:t>双份文件目录和双份文件分配表</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（文件系统，防止文件信息还在，但文件管理的数据结构</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FAT</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损坏，导致文件不可访问）。</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2</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t>
            </a:r>
            <a:r>
              <a:rPr lang="zh-CN" altLang="en-US" sz="1200" b="1" dirty="0" smtClean="0">
                <a:solidFill>
                  <a:srgbClr val="0070C0"/>
                </a:solidFill>
                <a:latin typeface="微软雅黑" panose="020B0503020204020204" pitchFamily="34" charset="-122"/>
                <a:ea typeface="微软雅黑" panose="020B0503020204020204" pitchFamily="34" charset="-122"/>
                <a:sym typeface="Wingdings" pitchFamily="2" charset="2"/>
              </a:rPr>
              <a:t>热修复重定向</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，将磁盘</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2%~3%</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空间作为热修复重定向区，当需要读写的扇区损坏就用这个区域代替。</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3</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t>
            </a:r>
            <a:r>
              <a:rPr lang="zh-CN" altLang="en-US" sz="1200" b="1" dirty="0" smtClean="0">
                <a:solidFill>
                  <a:srgbClr val="0070C0"/>
                </a:solidFill>
                <a:latin typeface="微软雅黑" panose="020B0503020204020204" pitchFamily="34" charset="-122"/>
                <a:ea typeface="微软雅黑" panose="020B0503020204020204" pitchFamily="34" charset="-122"/>
                <a:sym typeface="Wingdings" pitchFamily="2" charset="2"/>
              </a:rPr>
              <a:t>写后读校验</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，数据写完后立即读出与源数据对比，若不一致，认为磁盘出错，则启用热修复重定向。</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FontTx/>
              <a:buChar char="-"/>
            </a:pP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 </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第二级：</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1</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t>
            </a:r>
            <a:r>
              <a:rPr lang="zh-CN" altLang="en-US" sz="1200" b="1" dirty="0" smtClean="0">
                <a:solidFill>
                  <a:srgbClr val="0070C0"/>
                </a:solidFill>
                <a:latin typeface="微软雅黑" panose="020B0503020204020204" pitchFamily="34" charset="-122"/>
                <a:ea typeface="微软雅黑" panose="020B0503020204020204" pitchFamily="34" charset="-122"/>
                <a:sym typeface="Wingdings" pitchFamily="2" charset="2"/>
              </a:rPr>
              <a:t>磁盘镜像</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，相当于每个逻辑磁盘对应一组两个完全相同的磁盘（一个为主磁盘，另一个为备份磁盘），磁盘利用率</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50%</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2</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t>
            </a:r>
            <a:r>
              <a:rPr lang="zh-CN" altLang="en-US" sz="1200" b="1" dirty="0" smtClean="0">
                <a:solidFill>
                  <a:srgbClr val="0070C0"/>
                </a:solidFill>
                <a:latin typeface="微软雅黑" panose="020B0503020204020204" pitchFamily="34" charset="-122"/>
                <a:ea typeface="微软雅黑" panose="020B0503020204020204" pitchFamily="34" charset="-122"/>
                <a:sym typeface="Wingdings" pitchFamily="2" charset="2"/>
              </a:rPr>
              <a:t>磁盘双工</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，与磁盘镜像类似，不同点是磁盘镜像两个磁盘连接的是同一个磁盘控制器，而磁盘双工是两个磁盘挂接在不同的磁盘控制器上。能避免磁盘控制器损坏时磁盘镜像失效，同时也提高磁盘访问效率。</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r>
              <a:rPr lang="zh-CN" altLang="en-US" sz="16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提高磁盘</a:t>
            </a:r>
            <a:r>
              <a:rPr lang="en-US" altLang="zh-CN" sz="16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IO</a:t>
            </a:r>
            <a:r>
              <a:rPr lang="zh-CN" altLang="en-US" sz="16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的方法</a:t>
            </a:r>
            <a:endParaRPr lang="en-US" altLang="zh-CN" sz="16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FontTx/>
              <a:buChar char="-"/>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 磁盘高速缓存：</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分配部分内存作为磁盘的高速缓存，可静态分配固定的内存部分作为高速缓存，也可以动态的将所有闲置内存作为一个高速缓冲池。读数据时先从高速缓存中取，没有，再从磁盘读到高速缓存（供本次及下一次访问使用）。</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FontTx/>
              <a:buChar char="-"/>
            </a:pP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 </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缓冲区置换算法、周期性回写机制：</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高速缓存满时，需要淘汰部分数据，常用</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LRU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（最近最久未使用）、</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LFU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（最少使用）算法做置换。</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LRU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算法中最常访问的盘块数据始终在高速缓存中，存在安全隐患，所以需要周期性回写机制负责以几十秒为一个周期将修改的盘块信息从高速缓存写回磁盘。</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FontTx/>
              <a:buChar char="-"/>
            </a:pP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 </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优化数据分布（物理块、索引节点）：</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略（物理块的大小、分布，文件索引的物理位置等）。</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FontTx/>
              <a:buChar char="-"/>
            </a:pP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 </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其他方法：</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1</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t>
            </a:r>
            <a:r>
              <a:rPr lang="zh-CN" altLang="en-US" sz="1200" b="1" dirty="0" smtClean="0">
                <a:solidFill>
                  <a:srgbClr val="0070C0"/>
                </a:solidFill>
                <a:latin typeface="微软雅黑" panose="020B0503020204020204" pitchFamily="34" charset="-122"/>
                <a:ea typeface="微软雅黑" panose="020B0503020204020204" pitchFamily="34" charset="-122"/>
                <a:sym typeface="Wingdings" pitchFamily="2" charset="2"/>
              </a:rPr>
              <a:t>提前读</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，读当前块时提前读出接下来的一块数据（访问局部性原理，大概率）。</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2</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t>
            </a:r>
            <a:r>
              <a:rPr lang="zh-CN" altLang="en-US" sz="1200" b="1" dirty="0" smtClean="0">
                <a:solidFill>
                  <a:srgbClr val="0070C0"/>
                </a:solidFill>
                <a:latin typeface="微软雅黑" panose="020B0503020204020204" pitchFamily="34" charset="-122"/>
                <a:ea typeface="微软雅黑" panose="020B0503020204020204" pitchFamily="34" charset="-122"/>
                <a:sym typeface="Wingdings" pitchFamily="2" charset="2"/>
              </a:rPr>
              <a:t>延时写</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。修改缓存中的数据后不立马写入，置延时写标志，周期性回写。</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3</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a:t>
            </a:r>
            <a:r>
              <a:rPr lang="zh-CN" altLang="en-US" sz="1200" b="1" dirty="0" smtClean="0">
                <a:solidFill>
                  <a:srgbClr val="0070C0"/>
                </a:solidFill>
                <a:latin typeface="微软雅黑" panose="020B0503020204020204" pitchFamily="34" charset="-122"/>
                <a:ea typeface="微软雅黑" panose="020B0503020204020204" pitchFamily="34" charset="-122"/>
                <a:sym typeface="Wingdings" pitchFamily="2" charset="2"/>
              </a:rPr>
              <a:t>虚拟盘</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，以内存仿真磁盘，又称</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RAM</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rPr>
              <a:t>盘。与虚拟内存相反。（与高速缓存不同）</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TextBox 78"/>
          <p:cNvSpPr txBox="1"/>
          <p:nvPr/>
        </p:nvSpPr>
        <p:spPr>
          <a:xfrm>
            <a:off x="25037" y="51470"/>
            <a:ext cx="8939451" cy="424732"/>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itchFamily="34" charset="0"/>
              </a:rPr>
              <a:t>磁盘工作原理：容错技术、磁盘</a:t>
            </a:r>
            <a:r>
              <a:rPr lang="en-US" altLang="zh-CN" b="1" dirty="0" smtClean="0">
                <a:solidFill>
                  <a:schemeClr val="tx2"/>
                </a:solidFill>
                <a:latin typeface="+mn-ea"/>
                <a:cs typeface="Arial" pitchFamily="34" charset="0"/>
              </a:rPr>
              <a:t>IO</a:t>
            </a:r>
            <a:r>
              <a:rPr lang="zh-CN" altLang="en-US" b="1" dirty="0" smtClean="0">
                <a:solidFill>
                  <a:schemeClr val="tx2"/>
                </a:solidFill>
                <a:latin typeface="+mn-ea"/>
                <a:cs typeface="Arial" pitchFamily="34" charset="0"/>
              </a:rPr>
              <a:t>优化</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椭圆 3"/>
          <p:cNvSpPr/>
          <p:nvPr/>
        </p:nvSpPr>
        <p:spPr>
          <a:xfrm>
            <a:off x="3131840" y="2715766"/>
            <a:ext cx="2016224" cy="720080"/>
          </a:xfrm>
          <a:prstGeom prst="ellipse">
            <a:avLst/>
          </a:prstGeom>
          <a:solidFill>
            <a:schemeClr val="tx2">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smtClean="0">
                <a:solidFill>
                  <a:srgbClr val="FF0000"/>
                </a:solidFill>
              </a:rPr>
              <a:t>缓冲区？</a:t>
            </a:r>
            <a:endParaRPr lang="zh-CN" altLang="en-US" b="1" dirty="0">
              <a:solidFill>
                <a:srgbClr val="FF0000"/>
              </a:solidFill>
            </a:endParaRPr>
          </a:p>
        </p:txBody>
      </p:sp>
      <p:sp>
        <p:nvSpPr>
          <p:cNvPr id="5" name="椭圆 4"/>
          <p:cNvSpPr/>
          <p:nvPr/>
        </p:nvSpPr>
        <p:spPr>
          <a:xfrm>
            <a:off x="4355976" y="1851670"/>
            <a:ext cx="2304256" cy="864096"/>
          </a:xfrm>
          <a:prstGeom prst="ellipse">
            <a:avLst/>
          </a:prstGeom>
          <a:solidFill>
            <a:schemeClr val="tx2">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smtClean="0">
                <a:solidFill>
                  <a:srgbClr val="FF0000"/>
                </a:solidFill>
              </a:rPr>
              <a:t>磁盘高速缓存？</a:t>
            </a:r>
            <a:endParaRPr lang="en-US" altLang="zh-CN" b="1" dirty="0" smtClean="0">
              <a:solidFill>
                <a:srgbClr val="FF0000"/>
              </a:solidFill>
            </a:endParaRPr>
          </a:p>
        </p:txBody>
      </p:sp>
      <p:sp>
        <p:nvSpPr>
          <p:cNvPr id="6" name="椭圆 5"/>
          <p:cNvSpPr/>
          <p:nvPr/>
        </p:nvSpPr>
        <p:spPr>
          <a:xfrm>
            <a:off x="5436096" y="915566"/>
            <a:ext cx="3312368" cy="864096"/>
          </a:xfrm>
          <a:prstGeom prst="ellipse">
            <a:avLst/>
          </a:prstGeom>
          <a:solidFill>
            <a:schemeClr val="tx2">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smtClean="0">
                <a:solidFill>
                  <a:srgbClr val="FF0000"/>
                </a:solidFill>
              </a:rPr>
              <a:t>高速缓冲存储器（</a:t>
            </a:r>
            <a:r>
              <a:rPr lang="en-US" altLang="zh-CN" b="1" dirty="0" smtClean="0">
                <a:solidFill>
                  <a:srgbClr val="FF0000"/>
                </a:solidFill>
              </a:rPr>
              <a:t>cache</a:t>
            </a:r>
            <a:r>
              <a:rPr lang="zh-CN" altLang="en-US" b="1" dirty="0" smtClean="0">
                <a:solidFill>
                  <a:srgbClr val="FF0000"/>
                </a:solidFill>
              </a:rPr>
              <a:t>）？</a:t>
            </a:r>
            <a:endParaRPr lang="en-US" altLang="zh-CN" b="1" dirty="0" smtClean="0">
              <a:solidFill>
                <a:srgbClr val="FF0000"/>
              </a:solidFill>
            </a:endParaRPr>
          </a:p>
        </p:txBody>
      </p:sp>
    </p:spTree>
    <p:extLst>
      <p:ext uri="{BB962C8B-B14F-4D97-AF65-F5344CB8AC3E}">
        <p14:creationId xmlns:p14="http://schemas.microsoft.com/office/powerpoint/2010/main" xmlns="" val="3194213223"/>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wipe(down)">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2" end="2"/>
                                            </p:txEl>
                                          </p:spTgt>
                                        </p:tgtEl>
                                        <p:attrNameLst>
                                          <p:attrName>style.visibility</p:attrName>
                                        </p:attrNameLst>
                                      </p:cBhvr>
                                      <p:to>
                                        <p:strVal val="visible"/>
                                      </p:to>
                                    </p:set>
                                    <p:animEffect transition="in" filter="wipe(down)">
                                      <p:cBhvr>
                                        <p:cTn id="17" dur="500"/>
                                        <p:tgtEl>
                                          <p:spTgt spid="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xEl>
                                              <p:pRg st="4" end="4"/>
                                            </p:txEl>
                                          </p:spTgt>
                                        </p:tgtEl>
                                        <p:attrNameLst>
                                          <p:attrName>style.visibility</p:attrName>
                                        </p:attrNameLst>
                                      </p:cBhvr>
                                      <p:to>
                                        <p:strVal val="visible"/>
                                      </p:to>
                                    </p:set>
                                    <p:animEffect transition="in" filter="wipe(down)">
                                      <p:cBhvr>
                                        <p:cTn id="22" dur="500"/>
                                        <p:tgtEl>
                                          <p:spTgt spid="2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xEl>
                                              <p:pRg st="5" end="5"/>
                                            </p:txEl>
                                          </p:spTgt>
                                        </p:tgtEl>
                                        <p:attrNameLst>
                                          <p:attrName>style.visibility</p:attrName>
                                        </p:attrNameLst>
                                      </p:cBhvr>
                                      <p:to>
                                        <p:strVal val="visible"/>
                                      </p:to>
                                    </p:set>
                                    <p:animEffect transition="in" filter="wipe(down)">
                                      <p:cBhvr>
                                        <p:cTn id="27" dur="500"/>
                                        <p:tgtEl>
                                          <p:spTgt spid="2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290">
                                          <p:stCondLst>
                                            <p:cond delay="0"/>
                                          </p:stCondLst>
                                        </p:cTn>
                                        <p:tgtEl>
                                          <p:spTgt spid="4"/>
                                        </p:tgtEl>
                                      </p:cBhvr>
                                    </p:animEffect>
                                    <p:anim calcmode="lin" valueType="num">
                                      <p:cBhvr>
                                        <p:cTn id="33" dur="911"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34" dur="332"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35" dur="332" tmFilter="0, 0; 0.125,0.2665; 0.25,0.4; 0.375,0.465; 0.5,0.5;  0.625,0.535; 0.75,0.6; 0.875,0.7335; 1,1">
                                          <p:stCondLst>
                                            <p:cond delay="332"/>
                                          </p:stCondLst>
                                        </p:cTn>
                                        <p:tgtEl>
                                          <p:spTgt spid="4"/>
                                        </p:tgtEl>
                                        <p:attrNameLst>
                                          <p:attrName>ppt_y</p:attrName>
                                        </p:attrNameLst>
                                      </p:cBhvr>
                                      <p:tavLst>
                                        <p:tav tm="0" fmla="#ppt_y-sin(pi*$)/9">
                                          <p:val>
                                            <p:fltVal val="0"/>
                                          </p:val>
                                        </p:tav>
                                        <p:tav tm="100000">
                                          <p:val>
                                            <p:fltVal val="1"/>
                                          </p:val>
                                        </p:tav>
                                      </p:tavLst>
                                    </p:anim>
                                    <p:anim calcmode="lin" valueType="num">
                                      <p:cBhvr>
                                        <p:cTn id="36" dur="166" tmFilter="0, 0; 0.125,0.2665; 0.25,0.4; 0.375,0.465; 0.5,0.5;  0.625,0.535; 0.75,0.6; 0.875,0.7335; 1,1">
                                          <p:stCondLst>
                                            <p:cond delay="662"/>
                                          </p:stCondLst>
                                        </p:cTn>
                                        <p:tgtEl>
                                          <p:spTgt spid="4"/>
                                        </p:tgtEl>
                                        <p:attrNameLst>
                                          <p:attrName>ppt_y</p:attrName>
                                        </p:attrNameLst>
                                      </p:cBhvr>
                                      <p:tavLst>
                                        <p:tav tm="0" fmla="#ppt_y-sin(pi*$)/27">
                                          <p:val>
                                            <p:fltVal val="0"/>
                                          </p:val>
                                        </p:tav>
                                        <p:tav tm="100000">
                                          <p:val>
                                            <p:fltVal val="1"/>
                                          </p:val>
                                        </p:tav>
                                      </p:tavLst>
                                    </p:anim>
                                    <p:anim calcmode="lin" valueType="num">
                                      <p:cBhvr>
                                        <p:cTn id="37" dur="82" tmFilter="0, 0; 0.125,0.2665; 0.25,0.4; 0.375,0.465; 0.5,0.5;  0.625,0.535; 0.75,0.6; 0.875,0.7335; 1,1">
                                          <p:stCondLst>
                                            <p:cond delay="828"/>
                                          </p:stCondLst>
                                        </p:cTn>
                                        <p:tgtEl>
                                          <p:spTgt spid="4"/>
                                        </p:tgtEl>
                                        <p:attrNameLst>
                                          <p:attrName>ppt_y</p:attrName>
                                        </p:attrNameLst>
                                      </p:cBhvr>
                                      <p:tavLst>
                                        <p:tav tm="0" fmla="#ppt_y-sin(pi*$)/81">
                                          <p:val>
                                            <p:fltVal val="0"/>
                                          </p:val>
                                        </p:tav>
                                        <p:tav tm="100000">
                                          <p:val>
                                            <p:fltVal val="1"/>
                                          </p:val>
                                        </p:tav>
                                      </p:tavLst>
                                    </p:anim>
                                    <p:animScale>
                                      <p:cBhvr>
                                        <p:cTn id="38" dur="13">
                                          <p:stCondLst>
                                            <p:cond delay="325"/>
                                          </p:stCondLst>
                                        </p:cTn>
                                        <p:tgtEl>
                                          <p:spTgt spid="4"/>
                                        </p:tgtEl>
                                      </p:cBhvr>
                                      <p:to x="100000" y="60000"/>
                                    </p:animScale>
                                    <p:animScale>
                                      <p:cBhvr>
                                        <p:cTn id="39" dur="83" decel="50000">
                                          <p:stCondLst>
                                            <p:cond delay="338"/>
                                          </p:stCondLst>
                                        </p:cTn>
                                        <p:tgtEl>
                                          <p:spTgt spid="4"/>
                                        </p:tgtEl>
                                      </p:cBhvr>
                                      <p:to x="100000" y="100000"/>
                                    </p:animScale>
                                    <p:animScale>
                                      <p:cBhvr>
                                        <p:cTn id="40" dur="13">
                                          <p:stCondLst>
                                            <p:cond delay="656"/>
                                          </p:stCondLst>
                                        </p:cTn>
                                        <p:tgtEl>
                                          <p:spTgt spid="4"/>
                                        </p:tgtEl>
                                      </p:cBhvr>
                                      <p:to x="100000" y="80000"/>
                                    </p:animScale>
                                    <p:animScale>
                                      <p:cBhvr>
                                        <p:cTn id="41" dur="83" decel="50000">
                                          <p:stCondLst>
                                            <p:cond delay="669"/>
                                          </p:stCondLst>
                                        </p:cTn>
                                        <p:tgtEl>
                                          <p:spTgt spid="4"/>
                                        </p:tgtEl>
                                      </p:cBhvr>
                                      <p:to x="100000" y="100000"/>
                                    </p:animScale>
                                    <p:animScale>
                                      <p:cBhvr>
                                        <p:cTn id="42" dur="13">
                                          <p:stCondLst>
                                            <p:cond delay="821"/>
                                          </p:stCondLst>
                                        </p:cTn>
                                        <p:tgtEl>
                                          <p:spTgt spid="4"/>
                                        </p:tgtEl>
                                      </p:cBhvr>
                                      <p:to x="100000" y="90000"/>
                                    </p:animScale>
                                    <p:animScale>
                                      <p:cBhvr>
                                        <p:cTn id="43" dur="83" decel="50000">
                                          <p:stCondLst>
                                            <p:cond delay="834"/>
                                          </p:stCondLst>
                                        </p:cTn>
                                        <p:tgtEl>
                                          <p:spTgt spid="4"/>
                                        </p:tgtEl>
                                      </p:cBhvr>
                                      <p:to x="100000" y="100000"/>
                                    </p:animScale>
                                    <p:animScale>
                                      <p:cBhvr>
                                        <p:cTn id="44" dur="13">
                                          <p:stCondLst>
                                            <p:cond delay="904"/>
                                          </p:stCondLst>
                                        </p:cTn>
                                        <p:tgtEl>
                                          <p:spTgt spid="4"/>
                                        </p:tgtEl>
                                      </p:cBhvr>
                                      <p:to x="100000" y="95000"/>
                                    </p:animScale>
                                    <p:animScale>
                                      <p:cBhvr>
                                        <p:cTn id="45" dur="83" decel="50000">
                                          <p:stCondLst>
                                            <p:cond delay="917"/>
                                          </p:stCondLst>
                                        </p:cTn>
                                        <p:tgtEl>
                                          <p:spTgt spid="4"/>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26"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wipe(down)">
                                      <p:cBhvr>
                                        <p:cTn id="50" dur="290">
                                          <p:stCondLst>
                                            <p:cond delay="0"/>
                                          </p:stCondLst>
                                        </p:cTn>
                                        <p:tgtEl>
                                          <p:spTgt spid="5"/>
                                        </p:tgtEl>
                                      </p:cBhvr>
                                    </p:animEffect>
                                    <p:anim calcmode="lin" valueType="num">
                                      <p:cBhvr>
                                        <p:cTn id="51" dur="911"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52" dur="332"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53" dur="332" tmFilter="0, 0; 0.125,0.2665; 0.25,0.4; 0.375,0.465; 0.5,0.5;  0.625,0.535; 0.75,0.6; 0.875,0.7335; 1,1">
                                          <p:stCondLst>
                                            <p:cond delay="332"/>
                                          </p:stCondLst>
                                        </p:cTn>
                                        <p:tgtEl>
                                          <p:spTgt spid="5"/>
                                        </p:tgtEl>
                                        <p:attrNameLst>
                                          <p:attrName>ppt_y</p:attrName>
                                        </p:attrNameLst>
                                      </p:cBhvr>
                                      <p:tavLst>
                                        <p:tav tm="0" fmla="#ppt_y-sin(pi*$)/9">
                                          <p:val>
                                            <p:fltVal val="0"/>
                                          </p:val>
                                        </p:tav>
                                        <p:tav tm="100000">
                                          <p:val>
                                            <p:fltVal val="1"/>
                                          </p:val>
                                        </p:tav>
                                      </p:tavLst>
                                    </p:anim>
                                    <p:anim calcmode="lin" valueType="num">
                                      <p:cBhvr>
                                        <p:cTn id="54" dur="166" tmFilter="0, 0; 0.125,0.2665; 0.25,0.4; 0.375,0.465; 0.5,0.5;  0.625,0.535; 0.75,0.6; 0.875,0.7335; 1,1">
                                          <p:stCondLst>
                                            <p:cond delay="662"/>
                                          </p:stCondLst>
                                        </p:cTn>
                                        <p:tgtEl>
                                          <p:spTgt spid="5"/>
                                        </p:tgtEl>
                                        <p:attrNameLst>
                                          <p:attrName>ppt_y</p:attrName>
                                        </p:attrNameLst>
                                      </p:cBhvr>
                                      <p:tavLst>
                                        <p:tav tm="0" fmla="#ppt_y-sin(pi*$)/27">
                                          <p:val>
                                            <p:fltVal val="0"/>
                                          </p:val>
                                        </p:tav>
                                        <p:tav tm="100000">
                                          <p:val>
                                            <p:fltVal val="1"/>
                                          </p:val>
                                        </p:tav>
                                      </p:tavLst>
                                    </p:anim>
                                    <p:anim calcmode="lin" valueType="num">
                                      <p:cBhvr>
                                        <p:cTn id="55" dur="82" tmFilter="0, 0; 0.125,0.2665; 0.25,0.4; 0.375,0.465; 0.5,0.5;  0.625,0.535; 0.75,0.6; 0.875,0.7335; 1,1">
                                          <p:stCondLst>
                                            <p:cond delay="828"/>
                                          </p:stCondLst>
                                        </p:cTn>
                                        <p:tgtEl>
                                          <p:spTgt spid="5"/>
                                        </p:tgtEl>
                                        <p:attrNameLst>
                                          <p:attrName>ppt_y</p:attrName>
                                        </p:attrNameLst>
                                      </p:cBhvr>
                                      <p:tavLst>
                                        <p:tav tm="0" fmla="#ppt_y-sin(pi*$)/81">
                                          <p:val>
                                            <p:fltVal val="0"/>
                                          </p:val>
                                        </p:tav>
                                        <p:tav tm="100000">
                                          <p:val>
                                            <p:fltVal val="1"/>
                                          </p:val>
                                        </p:tav>
                                      </p:tavLst>
                                    </p:anim>
                                    <p:animScale>
                                      <p:cBhvr>
                                        <p:cTn id="56" dur="13">
                                          <p:stCondLst>
                                            <p:cond delay="325"/>
                                          </p:stCondLst>
                                        </p:cTn>
                                        <p:tgtEl>
                                          <p:spTgt spid="5"/>
                                        </p:tgtEl>
                                      </p:cBhvr>
                                      <p:to x="100000" y="60000"/>
                                    </p:animScale>
                                    <p:animScale>
                                      <p:cBhvr>
                                        <p:cTn id="57" dur="83" decel="50000">
                                          <p:stCondLst>
                                            <p:cond delay="338"/>
                                          </p:stCondLst>
                                        </p:cTn>
                                        <p:tgtEl>
                                          <p:spTgt spid="5"/>
                                        </p:tgtEl>
                                      </p:cBhvr>
                                      <p:to x="100000" y="100000"/>
                                    </p:animScale>
                                    <p:animScale>
                                      <p:cBhvr>
                                        <p:cTn id="58" dur="13">
                                          <p:stCondLst>
                                            <p:cond delay="656"/>
                                          </p:stCondLst>
                                        </p:cTn>
                                        <p:tgtEl>
                                          <p:spTgt spid="5"/>
                                        </p:tgtEl>
                                      </p:cBhvr>
                                      <p:to x="100000" y="80000"/>
                                    </p:animScale>
                                    <p:animScale>
                                      <p:cBhvr>
                                        <p:cTn id="59" dur="83" decel="50000">
                                          <p:stCondLst>
                                            <p:cond delay="669"/>
                                          </p:stCondLst>
                                        </p:cTn>
                                        <p:tgtEl>
                                          <p:spTgt spid="5"/>
                                        </p:tgtEl>
                                      </p:cBhvr>
                                      <p:to x="100000" y="100000"/>
                                    </p:animScale>
                                    <p:animScale>
                                      <p:cBhvr>
                                        <p:cTn id="60" dur="13">
                                          <p:stCondLst>
                                            <p:cond delay="821"/>
                                          </p:stCondLst>
                                        </p:cTn>
                                        <p:tgtEl>
                                          <p:spTgt spid="5"/>
                                        </p:tgtEl>
                                      </p:cBhvr>
                                      <p:to x="100000" y="90000"/>
                                    </p:animScale>
                                    <p:animScale>
                                      <p:cBhvr>
                                        <p:cTn id="61" dur="83" decel="50000">
                                          <p:stCondLst>
                                            <p:cond delay="834"/>
                                          </p:stCondLst>
                                        </p:cTn>
                                        <p:tgtEl>
                                          <p:spTgt spid="5"/>
                                        </p:tgtEl>
                                      </p:cBhvr>
                                      <p:to x="100000" y="100000"/>
                                    </p:animScale>
                                    <p:animScale>
                                      <p:cBhvr>
                                        <p:cTn id="62" dur="13">
                                          <p:stCondLst>
                                            <p:cond delay="904"/>
                                          </p:stCondLst>
                                        </p:cTn>
                                        <p:tgtEl>
                                          <p:spTgt spid="5"/>
                                        </p:tgtEl>
                                      </p:cBhvr>
                                      <p:to x="100000" y="95000"/>
                                    </p:animScale>
                                    <p:animScale>
                                      <p:cBhvr>
                                        <p:cTn id="63" dur="83" decel="50000">
                                          <p:stCondLst>
                                            <p:cond delay="917"/>
                                          </p:stCondLst>
                                        </p:cTn>
                                        <p:tgtEl>
                                          <p:spTgt spid="5"/>
                                        </p:tgtEl>
                                      </p:cBhvr>
                                      <p:to x="100000" y="100000"/>
                                    </p:animScale>
                                  </p:childTnLst>
                                </p:cTn>
                              </p:par>
                            </p:childTnLst>
                          </p:cTn>
                        </p:par>
                      </p:childTnLst>
                    </p:cTn>
                  </p:par>
                  <p:par>
                    <p:cTn id="64" fill="hold">
                      <p:stCondLst>
                        <p:cond delay="indefinite"/>
                      </p:stCondLst>
                      <p:childTnLst>
                        <p:par>
                          <p:cTn id="65" fill="hold">
                            <p:stCondLst>
                              <p:cond delay="0"/>
                            </p:stCondLst>
                            <p:childTnLst>
                              <p:par>
                                <p:cTn id="66" presetID="26" presetClass="entr" presetSubtype="0" fill="hold" grpId="0"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down)">
                                      <p:cBhvr>
                                        <p:cTn id="68" dur="290">
                                          <p:stCondLst>
                                            <p:cond delay="0"/>
                                          </p:stCondLst>
                                        </p:cTn>
                                        <p:tgtEl>
                                          <p:spTgt spid="6"/>
                                        </p:tgtEl>
                                      </p:cBhvr>
                                    </p:animEffect>
                                    <p:anim calcmode="lin" valueType="num">
                                      <p:cBhvr>
                                        <p:cTn id="69" dur="911"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70" dur="332"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71" dur="332" tmFilter="0, 0; 0.125,0.2665; 0.25,0.4; 0.375,0.465; 0.5,0.5;  0.625,0.535; 0.75,0.6; 0.875,0.7335; 1,1">
                                          <p:stCondLst>
                                            <p:cond delay="332"/>
                                          </p:stCondLst>
                                        </p:cTn>
                                        <p:tgtEl>
                                          <p:spTgt spid="6"/>
                                        </p:tgtEl>
                                        <p:attrNameLst>
                                          <p:attrName>ppt_y</p:attrName>
                                        </p:attrNameLst>
                                      </p:cBhvr>
                                      <p:tavLst>
                                        <p:tav tm="0" fmla="#ppt_y-sin(pi*$)/9">
                                          <p:val>
                                            <p:fltVal val="0"/>
                                          </p:val>
                                        </p:tav>
                                        <p:tav tm="100000">
                                          <p:val>
                                            <p:fltVal val="1"/>
                                          </p:val>
                                        </p:tav>
                                      </p:tavLst>
                                    </p:anim>
                                    <p:anim calcmode="lin" valueType="num">
                                      <p:cBhvr>
                                        <p:cTn id="72" dur="166" tmFilter="0, 0; 0.125,0.2665; 0.25,0.4; 0.375,0.465; 0.5,0.5;  0.625,0.535; 0.75,0.6; 0.875,0.7335; 1,1">
                                          <p:stCondLst>
                                            <p:cond delay="662"/>
                                          </p:stCondLst>
                                        </p:cTn>
                                        <p:tgtEl>
                                          <p:spTgt spid="6"/>
                                        </p:tgtEl>
                                        <p:attrNameLst>
                                          <p:attrName>ppt_y</p:attrName>
                                        </p:attrNameLst>
                                      </p:cBhvr>
                                      <p:tavLst>
                                        <p:tav tm="0" fmla="#ppt_y-sin(pi*$)/27">
                                          <p:val>
                                            <p:fltVal val="0"/>
                                          </p:val>
                                        </p:tav>
                                        <p:tav tm="100000">
                                          <p:val>
                                            <p:fltVal val="1"/>
                                          </p:val>
                                        </p:tav>
                                      </p:tavLst>
                                    </p:anim>
                                    <p:anim calcmode="lin" valueType="num">
                                      <p:cBhvr>
                                        <p:cTn id="73" dur="82" tmFilter="0, 0; 0.125,0.2665; 0.25,0.4; 0.375,0.465; 0.5,0.5;  0.625,0.535; 0.75,0.6; 0.875,0.7335; 1,1">
                                          <p:stCondLst>
                                            <p:cond delay="828"/>
                                          </p:stCondLst>
                                        </p:cTn>
                                        <p:tgtEl>
                                          <p:spTgt spid="6"/>
                                        </p:tgtEl>
                                        <p:attrNameLst>
                                          <p:attrName>ppt_y</p:attrName>
                                        </p:attrNameLst>
                                      </p:cBhvr>
                                      <p:tavLst>
                                        <p:tav tm="0" fmla="#ppt_y-sin(pi*$)/81">
                                          <p:val>
                                            <p:fltVal val="0"/>
                                          </p:val>
                                        </p:tav>
                                        <p:tav tm="100000">
                                          <p:val>
                                            <p:fltVal val="1"/>
                                          </p:val>
                                        </p:tav>
                                      </p:tavLst>
                                    </p:anim>
                                    <p:animScale>
                                      <p:cBhvr>
                                        <p:cTn id="74" dur="13">
                                          <p:stCondLst>
                                            <p:cond delay="325"/>
                                          </p:stCondLst>
                                        </p:cTn>
                                        <p:tgtEl>
                                          <p:spTgt spid="6"/>
                                        </p:tgtEl>
                                      </p:cBhvr>
                                      <p:to x="100000" y="60000"/>
                                    </p:animScale>
                                    <p:animScale>
                                      <p:cBhvr>
                                        <p:cTn id="75" dur="83" decel="50000">
                                          <p:stCondLst>
                                            <p:cond delay="338"/>
                                          </p:stCondLst>
                                        </p:cTn>
                                        <p:tgtEl>
                                          <p:spTgt spid="6"/>
                                        </p:tgtEl>
                                      </p:cBhvr>
                                      <p:to x="100000" y="100000"/>
                                    </p:animScale>
                                    <p:animScale>
                                      <p:cBhvr>
                                        <p:cTn id="76" dur="13">
                                          <p:stCondLst>
                                            <p:cond delay="656"/>
                                          </p:stCondLst>
                                        </p:cTn>
                                        <p:tgtEl>
                                          <p:spTgt spid="6"/>
                                        </p:tgtEl>
                                      </p:cBhvr>
                                      <p:to x="100000" y="80000"/>
                                    </p:animScale>
                                    <p:animScale>
                                      <p:cBhvr>
                                        <p:cTn id="77" dur="83" decel="50000">
                                          <p:stCondLst>
                                            <p:cond delay="669"/>
                                          </p:stCondLst>
                                        </p:cTn>
                                        <p:tgtEl>
                                          <p:spTgt spid="6"/>
                                        </p:tgtEl>
                                      </p:cBhvr>
                                      <p:to x="100000" y="100000"/>
                                    </p:animScale>
                                    <p:animScale>
                                      <p:cBhvr>
                                        <p:cTn id="78" dur="13">
                                          <p:stCondLst>
                                            <p:cond delay="821"/>
                                          </p:stCondLst>
                                        </p:cTn>
                                        <p:tgtEl>
                                          <p:spTgt spid="6"/>
                                        </p:tgtEl>
                                      </p:cBhvr>
                                      <p:to x="100000" y="90000"/>
                                    </p:animScale>
                                    <p:animScale>
                                      <p:cBhvr>
                                        <p:cTn id="79" dur="83" decel="50000">
                                          <p:stCondLst>
                                            <p:cond delay="834"/>
                                          </p:stCondLst>
                                        </p:cTn>
                                        <p:tgtEl>
                                          <p:spTgt spid="6"/>
                                        </p:tgtEl>
                                      </p:cBhvr>
                                      <p:to x="100000" y="100000"/>
                                    </p:animScale>
                                    <p:animScale>
                                      <p:cBhvr>
                                        <p:cTn id="80" dur="13">
                                          <p:stCondLst>
                                            <p:cond delay="904"/>
                                          </p:stCondLst>
                                        </p:cTn>
                                        <p:tgtEl>
                                          <p:spTgt spid="6"/>
                                        </p:tgtEl>
                                      </p:cBhvr>
                                      <p:to x="100000" y="95000"/>
                                    </p:animScale>
                                    <p:animScale>
                                      <p:cBhvr>
                                        <p:cTn id="81" dur="83" decel="50000">
                                          <p:stCondLst>
                                            <p:cond delay="917"/>
                                          </p:stCondLst>
                                        </p:cTn>
                                        <p:tgtEl>
                                          <p:spTgt spid="6"/>
                                        </p:tgtEl>
                                      </p:cBhvr>
                                      <p:to x="100000" y="100000"/>
                                    </p:animScale>
                                  </p:childTnLst>
                                </p:cTn>
                              </p:par>
                            </p:childTnLst>
                          </p:cTn>
                        </p:par>
                      </p:childTnLst>
                    </p:cTn>
                  </p:par>
                  <p:par>
                    <p:cTn id="82" fill="hold">
                      <p:stCondLst>
                        <p:cond delay="indefinite"/>
                      </p:stCondLst>
                      <p:childTnLst>
                        <p:par>
                          <p:cTn id="83" fill="hold">
                            <p:stCondLst>
                              <p:cond delay="0"/>
                            </p:stCondLst>
                            <p:childTnLst>
                              <p:par>
                                <p:cTn id="84" presetID="2" presetClass="exit" presetSubtype="2" fill="hold" grpId="1" nodeType="clickEffect">
                                  <p:stCondLst>
                                    <p:cond delay="0"/>
                                  </p:stCondLst>
                                  <p:childTnLst>
                                    <p:anim calcmode="lin" valueType="num">
                                      <p:cBhvr additive="base">
                                        <p:cTn id="85" dur="500"/>
                                        <p:tgtEl>
                                          <p:spTgt spid="5"/>
                                        </p:tgtEl>
                                        <p:attrNameLst>
                                          <p:attrName>ppt_x</p:attrName>
                                        </p:attrNameLst>
                                      </p:cBhvr>
                                      <p:tavLst>
                                        <p:tav tm="0">
                                          <p:val>
                                            <p:strVal val="ppt_x"/>
                                          </p:val>
                                        </p:tav>
                                        <p:tav tm="100000">
                                          <p:val>
                                            <p:strVal val="1+ppt_w/2"/>
                                          </p:val>
                                        </p:tav>
                                      </p:tavLst>
                                    </p:anim>
                                    <p:anim calcmode="lin" valueType="num">
                                      <p:cBhvr additive="base">
                                        <p:cTn id="86" dur="500"/>
                                        <p:tgtEl>
                                          <p:spTgt spid="5"/>
                                        </p:tgtEl>
                                        <p:attrNameLst>
                                          <p:attrName>ppt_y</p:attrName>
                                        </p:attrNameLst>
                                      </p:cBhvr>
                                      <p:tavLst>
                                        <p:tav tm="0">
                                          <p:val>
                                            <p:strVal val="ppt_y"/>
                                          </p:val>
                                        </p:tav>
                                        <p:tav tm="100000">
                                          <p:val>
                                            <p:strVal val="ppt_y"/>
                                          </p:val>
                                        </p:tav>
                                      </p:tavLst>
                                    </p:anim>
                                    <p:set>
                                      <p:cBhvr>
                                        <p:cTn id="87" dur="1" fill="hold">
                                          <p:stCondLst>
                                            <p:cond delay="499"/>
                                          </p:stCondLst>
                                        </p:cTn>
                                        <p:tgtEl>
                                          <p:spTgt spid="5"/>
                                        </p:tgtEl>
                                        <p:attrNameLst>
                                          <p:attrName>style.visibility</p:attrName>
                                        </p:attrNameLst>
                                      </p:cBhvr>
                                      <p:to>
                                        <p:strVal val="hidden"/>
                                      </p:to>
                                    </p:set>
                                  </p:childTnLst>
                                </p:cTn>
                              </p:par>
                              <p:par>
                                <p:cTn id="88" presetID="2" presetClass="exit" presetSubtype="2" fill="hold" grpId="1" nodeType="withEffect">
                                  <p:stCondLst>
                                    <p:cond delay="0"/>
                                  </p:stCondLst>
                                  <p:childTnLst>
                                    <p:anim calcmode="lin" valueType="num">
                                      <p:cBhvr additive="base">
                                        <p:cTn id="89" dur="500"/>
                                        <p:tgtEl>
                                          <p:spTgt spid="4"/>
                                        </p:tgtEl>
                                        <p:attrNameLst>
                                          <p:attrName>ppt_x</p:attrName>
                                        </p:attrNameLst>
                                      </p:cBhvr>
                                      <p:tavLst>
                                        <p:tav tm="0">
                                          <p:val>
                                            <p:strVal val="ppt_x"/>
                                          </p:val>
                                        </p:tav>
                                        <p:tav tm="100000">
                                          <p:val>
                                            <p:strVal val="1+ppt_w/2"/>
                                          </p:val>
                                        </p:tav>
                                      </p:tavLst>
                                    </p:anim>
                                    <p:anim calcmode="lin" valueType="num">
                                      <p:cBhvr additive="base">
                                        <p:cTn id="90" dur="500"/>
                                        <p:tgtEl>
                                          <p:spTgt spid="4"/>
                                        </p:tgtEl>
                                        <p:attrNameLst>
                                          <p:attrName>ppt_y</p:attrName>
                                        </p:attrNameLst>
                                      </p:cBhvr>
                                      <p:tavLst>
                                        <p:tav tm="0">
                                          <p:val>
                                            <p:strVal val="ppt_y"/>
                                          </p:val>
                                        </p:tav>
                                        <p:tav tm="100000">
                                          <p:val>
                                            <p:strVal val="ppt_y"/>
                                          </p:val>
                                        </p:tav>
                                      </p:tavLst>
                                    </p:anim>
                                    <p:set>
                                      <p:cBhvr>
                                        <p:cTn id="91" dur="1" fill="hold">
                                          <p:stCondLst>
                                            <p:cond delay="499"/>
                                          </p:stCondLst>
                                        </p:cTn>
                                        <p:tgtEl>
                                          <p:spTgt spid="4"/>
                                        </p:tgtEl>
                                        <p:attrNameLst>
                                          <p:attrName>style.visibility</p:attrName>
                                        </p:attrNameLst>
                                      </p:cBhvr>
                                      <p:to>
                                        <p:strVal val="hidden"/>
                                      </p:to>
                                    </p:set>
                                  </p:childTnLst>
                                </p:cTn>
                              </p:par>
                              <p:par>
                                <p:cTn id="92" presetID="2" presetClass="exit" presetSubtype="2" fill="hold" grpId="1" nodeType="withEffect">
                                  <p:stCondLst>
                                    <p:cond delay="0"/>
                                  </p:stCondLst>
                                  <p:childTnLst>
                                    <p:anim calcmode="lin" valueType="num">
                                      <p:cBhvr additive="base">
                                        <p:cTn id="93" dur="500"/>
                                        <p:tgtEl>
                                          <p:spTgt spid="6"/>
                                        </p:tgtEl>
                                        <p:attrNameLst>
                                          <p:attrName>ppt_x</p:attrName>
                                        </p:attrNameLst>
                                      </p:cBhvr>
                                      <p:tavLst>
                                        <p:tav tm="0">
                                          <p:val>
                                            <p:strVal val="ppt_x"/>
                                          </p:val>
                                        </p:tav>
                                        <p:tav tm="100000">
                                          <p:val>
                                            <p:strVal val="1+ppt_w/2"/>
                                          </p:val>
                                        </p:tav>
                                      </p:tavLst>
                                    </p:anim>
                                    <p:anim calcmode="lin" valueType="num">
                                      <p:cBhvr additive="base">
                                        <p:cTn id="94" dur="500"/>
                                        <p:tgtEl>
                                          <p:spTgt spid="6"/>
                                        </p:tgtEl>
                                        <p:attrNameLst>
                                          <p:attrName>ppt_y</p:attrName>
                                        </p:attrNameLst>
                                      </p:cBhvr>
                                      <p:tavLst>
                                        <p:tav tm="0">
                                          <p:val>
                                            <p:strVal val="ppt_y"/>
                                          </p:val>
                                        </p:tav>
                                        <p:tav tm="100000">
                                          <p:val>
                                            <p:strVal val="ppt_y"/>
                                          </p:val>
                                        </p:tav>
                                      </p:tavLst>
                                    </p:anim>
                                    <p:set>
                                      <p:cBhvr>
                                        <p:cTn id="95" dur="1" fill="hold">
                                          <p:stCondLst>
                                            <p:cond delay="499"/>
                                          </p:stCondLst>
                                        </p:cTn>
                                        <p:tgtEl>
                                          <p:spTgt spid="6"/>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23">
                                            <p:txEl>
                                              <p:pRg st="6" end="6"/>
                                            </p:txEl>
                                          </p:spTgt>
                                        </p:tgtEl>
                                        <p:attrNameLst>
                                          <p:attrName>style.visibility</p:attrName>
                                        </p:attrNameLst>
                                      </p:cBhvr>
                                      <p:to>
                                        <p:strVal val="visible"/>
                                      </p:to>
                                    </p:set>
                                    <p:animEffect transition="in" filter="wipe(down)">
                                      <p:cBhvr>
                                        <p:cTn id="100" dur="500"/>
                                        <p:tgtEl>
                                          <p:spTgt spid="23">
                                            <p:txEl>
                                              <p:pRg st="6" end="6"/>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23">
                                            <p:txEl>
                                              <p:pRg st="7" end="7"/>
                                            </p:txEl>
                                          </p:spTgt>
                                        </p:tgtEl>
                                        <p:attrNameLst>
                                          <p:attrName>style.visibility</p:attrName>
                                        </p:attrNameLst>
                                      </p:cBhvr>
                                      <p:to>
                                        <p:strVal val="visible"/>
                                      </p:to>
                                    </p:set>
                                    <p:animEffect transition="in" filter="wipe(down)">
                                      <p:cBhvr>
                                        <p:cTn id="105" dur="500"/>
                                        <p:tgtEl>
                                          <p:spTgt spid="23">
                                            <p:txEl>
                                              <p:pRg st="7" end="7"/>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grpId="0" nodeType="clickEffect">
                                  <p:stCondLst>
                                    <p:cond delay="0"/>
                                  </p:stCondLst>
                                  <p:childTnLst>
                                    <p:set>
                                      <p:cBhvr>
                                        <p:cTn id="109" dur="1" fill="hold">
                                          <p:stCondLst>
                                            <p:cond delay="0"/>
                                          </p:stCondLst>
                                        </p:cTn>
                                        <p:tgtEl>
                                          <p:spTgt spid="23">
                                            <p:txEl>
                                              <p:pRg st="8" end="8"/>
                                            </p:txEl>
                                          </p:spTgt>
                                        </p:tgtEl>
                                        <p:attrNameLst>
                                          <p:attrName>style.visibility</p:attrName>
                                        </p:attrNameLst>
                                      </p:cBhvr>
                                      <p:to>
                                        <p:strVal val="visible"/>
                                      </p:to>
                                    </p:set>
                                    <p:animEffect transition="in" filter="wipe(down)">
                                      <p:cBhvr>
                                        <p:cTn id="110" dur="500"/>
                                        <p:tgtEl>
                                          <p:spTgt spid="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P spid="4" grpId="0" animBg="1"/>
      <p:bldP spid="4" grpId="1" animBg="1"/>
      <p:bldP spid="5" grpId="0" animBg="1"/>
      <p:bldP spid="5" grpId="1" animBg="1"/>
      <p:bldP spid="6" grpId="0" animBg="1"/>
      <p:bldP spid="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p:nvPr/>
        </p:nvSpPr>
        <p:spPr>
          <a:xfrm>
            <a:off x="4427984" y="1015860"/>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1</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2" name="组合 25"/>
          <p:cNvGrpSpPr/>
          <p:nvPr/>
        </p:nvGrpSpPr>
        <p:grpSpPr>
          <a:xfrm>
            <a:off x="5076056" y="1015654"/>
            <a:ext cx="3456384" cy="503773"/>
            <a:chOff x="6339097" y="1573726"/>
            <a:chExt cx="3744416" cy="511504"/>
          </a:xfrm>
        </p:grpSpPr>
        <p:sp>
          <p:nvSpPr>
            <p:cNvPr id="27" name="圆角矩形 26"/>
            <p:cNvSpPr/>
            <p:nvPr/>
          </p:nvSpPr>
          <p:spPr>
            <a:xfrm>
              <a:off x="6339097" y="157372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520532" y="1614014"/>
              <a:ext cx="2653076" cy="437541"/>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存储硬件</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圆角矩形 28"/>
          <p:cNvSpPr/>
          <p:nvPr/>
        </p:nvSpPr>
        <p:spPr>
          <a:xfrm>
            <a:off x="4427984" y="1715062"/>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2</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 name="组合 29"/>
          <p:cNvGrpSpPr/>
          <p:nvPr/>
        </p:nvGrpSpPr>
        <p:grpSpPr>
          <a:xfrm>
            <a:off x="5058154" y="1714856"/>
            <a:ext cx="3474286" cy="503773"/>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519188" y="2450466"/>
              <a:ext cx="3072497" cy="437541"/>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子系统</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3" name="圆角矩形 32"/>
          <p:cNvSpPr/>
          <p:nvPr/>
        </p:nvSpPr>
        <p:spPr>
          <a:xfrm>
            <a:off x="4427984" y="2403863"/>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3</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4" name="组合 55"/>
          <p:cNvGrpSpPr/>
          <p:nvPr/>
        </p:nvGrpSpPr>
        <p:grpSpPr>
          <a:xfrm>
            <a:off x="5076056" y="2403655"/>
            <a:ext cx="3456384" cy="778382"/>
            <a:chOff x="6339097" y="3296031"/>
            <a:chExt cx="3744416" cy="790327"/>
          </a:xfrm>
        </p:grpSpPr>
        <p:sp>
          <p:nvSpPr>
            <p:cNvPr id="57" name="圆角矩形 56"/>
            <p:cNvSpPr/>
            <p:nvPr/>
          </p:nvSpPr>
          <p:spPr>
            <a:xfrm>
              <a:off x="6339097" y="3296031"/>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8" name="矩形 57"/>
            <p:cNvSpPr/>
            <p:nvPr/>
          </p:nvSpPr>
          <p:spPr>
            <a:xfrm>
              <a:off x="6520532" y="3336318"/>
              <a:ext cx="3447274" cy="750040"/>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Linux</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系统中的</a:t>
              </a: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实现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9" name="圆角矩形 58"/>
          <p:cNvSpPr/>
          <p:nvPr/>
        </p:nvSpPr>
        <p:spPr>
          <a:xfrm>
            <a:off x="4427984" y="3106714"/>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4</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5" name="组合 59"/>
          <p:cNvGrpSpPr/>
          <p:nvPr/>
        </p:nvGrpSpPr>
        <p:grpSpPr>
          <a:xfrm>
            <a:off x="5076056" y="3106349"/>
            <a:ext cx="3456384" cy="503772"/>
            <a:chOff x="6339097" y="4180903"/>
            <a:chExt cx="3744416" cy="511504"/>
          </a:xfrm>
        </p:grpSpPr>
        <p:sp>
          <p:nvSpPr>
            <p:cNvPr id="61" name="圆角矩形 60"/>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2" name="矩形 61"/>
            <p:cNvSpPr/>
            <p:nvPr/>
          </p:nvSpPr>
          <p:spPr>
            <a:xfrm>
              <a:off x="6520532" y="4221882"/>
              <a:ext cx="2736305" cy="437542"/>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若干存储细节</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7" name="下箭头 66"/>
          <p:cNvSpPr/>
          <p:nvPr/>
        </p:nvSpPr>
        <p:spPr>
          <a:xfrm rot="16200000">
            <a:off x="3602551" y="1715872"/>
            <a:ext cx="431948" cy="509274"/>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04" tIns="34253" rIns="68504" bIns="34253" rtlCol="0" anchor="ctr"/>
          <a:lstStyle/>
          <a:p>
            <a:pPr algn="ctr"/>
            <a:endParaRPr lang="zh-CN" altLang="en-US"/>
          </a:p>
        </p:txBody>
      </p:sp>
      <p:sp>
        <p:nvSpPr>
          <p:cNvPr id="68" name="TextBox 67"/>
          <p:cNvSpPr txBox="1"/>
          <p:nvPr/>
        </p:nvSpPr>
        <p:spPr>
          <a:xfrm>
            <a:off x="107504" y="915566"/>
            <a:ext cx="2160240" cy="1015580"/>
          </a:xfrm>
          <a:prstGeom prst="rect">
            <a:avLst/>
          </a:prstGeom>
          <a:noFill/>
        </p:spPr>
        <p:txBody>
          <a:bodyPr wrap="square" lIns="91361" tIns="45679" rIns="91361" bIns="45679">
            <a:spAutoFit/>
          </a:bodyPr>
          <a:lstStyle/>
          <a:p>
            <a:pPr algn="r">
              <a:defRPr/>
            </a:pPr>
            <a:r>
              <a:rPr lang="zh-CN" altLang="en-US" sz="3600" b="1" dirty="0">
                <a:solidFill>
                  <a:schemeClr val="tx2"/>
                </a:solidFill>
                <a:latin typeface="微软雅黑" pitchFamily="34" charset="-122"/>
                <a:ea typeface="微软雅黑" pitchFamily="34" charset="-122"/>
              </a:rPr>
              <a:t>目录</a:t>
            </a:r>
            <a:endParaRPr lang="en-US" altLang="zh-CN" sz="3600" b="1" dirty="0">
              <a:solidFill>
                <a:schemeClr val="tx2"/>
              </a:solidFill>
              <a:latin typeface="微软雅黑" pitchFamily="34" charset="-122"/>
              <a:ea typeface="微软雅黑" pitchFamily="34" charset="-122"/>
            </a:endParaRPr>
          </a:p>
          <a:p>
            <a:pPr algn="r">
              <a:defRPr/>
            </a:pPr>
            <a:r>
              <a:rPr lang="en-US" altLang="zh-CN" sz="2400" b="1" dirty="0">
                <a:solidFill>
                  <a:schemeClr val="tx2"/>
                </a:solidFill>
                <a:latin typeface="微软雅黑" pitchFamily="34" charset="-122"/>
                <a:ea typeface="微软雅黑" pitchFamily="34" charset="-122"/>
              </a:rPr>
              <a:t>CONTENTS</a:t>
            </a:r>
            <a:endParaRPr lang="zh-CN" altLang="en-US" sz="2400" b="1" dirty="0">
              <a:solidFill>
                <a:schemeClr val="tx2"/>
              </a:solidFill>
              <a:latin typeface="微软雅黑" pitchFamily="34" charset="-122"/>
              <a:ea typeface="微软雅黑" pitchFamily="34" charset="-122"/>
            </a:endParaRPr>
          </a:p>
        </p:txBody>
      </p:sp>
      <p:pic>
        <p:nvPicPr>
          <p:cNvPr id="34" name="图片 33">
            <a:extLst>
              <a:ext uri="{FF2B5EF4-FFF2-40B4-BE49-F238E27FC236}">
                <a16:creationId xmlns="" xmlns:a16="http://schemas.microsoft.com/office/drawing/2014/main" id="{5597E57F-4844-4B3C-9724-CCC5AB498491}"/>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rot="10800000">
            <a:off x="-468560" y="2104170"/>
            <a:ext cx="4259158" cy="3039330"/>
          </a:xfrm>
          <a:prstGeom prst="rect">
            <a:avLst/>
          </a:prstGeom>
        </p:spPr>
      </p:pic>
    </p:spTree>
    <p:extLst>
      <p:ext uri="{BB962C8B-B14F-4D97-AF65-F5344CB8AC3E}">
        <p14:creationId xmlns:p14="http://schemas.microsoft.com/office/powerpoint/2010/main" xmlns="" val="29409768"/>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68"/>
                                        </p:tgtEl>
                                        <p:attrNameLst>
                                          <p:attrName>style.visibility</p:attrName>
                                        </p:attrNameLst>
                                      </p:cBhvr>
                                      <p:to>
                                        <p:strVal val="visible"/>
                                      </p:to>
                                    </p:set>
                                    <p:anim calcmode="lin" valueType="num">
                                      <p:cBhvr>
                                        <p:cTn id="7" dur="250" fill="hold"/>
                                        <p:tgtEl>
                                          <p:spTgt spid="68"/>
                                        </p:tgtEl>
                                        <p:attrNameLst>
                                          <p:attrName>ppt_x</p:attrName>
                                        </p:attrNameLst>
                                      </p:cBhvr>
                                      <p:tavLst>
                                        <p:tav tm="0">
                                          <p:val>
                                            <p:strVal val="#ppt_x"/>
                                          </p:val>
                                        </p:tav>
                                        <p:tav tm="100000">
                                          <p:val>
                                            <p:strVal val="#ppt_x"/>
                                          </p:val>
                                        </p:tav>
                                      </p:tavLst>
                                    </p:anim>
                                    <p:anim calcmode="lin" valueType="num">
                                      <p:cBhvr>
                                        <p:cTn id="8" dur="250" fill="hold"/>
                                        <p:tgtEl>
                                          <p:spTgt spid="68"/>
                                        </p:tgtEl>
                                        <p:attrNameLst>
                                          <p:attrName>ppt_y</p:attrName>
                                        </p:attrNameLst>
                                      </p:cBhvr>
                                      <p:tavLst>
                                        <p:tav tm="0">
                                          <p:val>
                                            <p:strVal val="#ppt_y-#ppt_h/2"/>
                                          </p:val>
                                        </p:tav>
                                        <p:tav tm="100000">
                                          <p:val>
                                            <p:strVal val="#ppt_y"/>
                                          </p:val>
                                        </p:tav>
                                      </p:tavLst>
                                    </p:anim>
                                    <p:anim calcmode="lin" valueType="num">
                                      <p:cBhvr>
                                        <p:cTn id="9" dur="250" fill="hold"/>
                                        <p:tgtEl>
                                          <p:spTgt spid="68"/>
                                        </p:tgtEl>
                                        <p:attrNameLst>
                                          <p:attrName>ppt_w</p:attrName>
                                        </p:attrNameLst>
                                      </p:cBhvr>
                                      <p:tavLst>
                                        <p:tav tm="0">
                                          <p:val>
                                            <p:strVal val="#ppt_w"/>
                                          </p:val>
                                        </p:tav>
                                        <p:tav tm="100000">
                                          <p:val>
                                            <p:strVal val="#ppt_w"/>
                                          </p:val>
                                        </p:tav>
                                      </p:tavLst>
                                    </p:anim>
                                    <p:anim calcmode="lin" valueType="num">
                                      <p:cBhvr>
                                        <p:cTn id="10" dur="250" fill="hold"/>
                                        <p:tgtEl>
                                          <p:spTgt spid="68"/>
                                        </p:tgtEl>
                                        <p:attrNameLst>
                                          <p:attrName>ppt_h</p:attrName>
                                        </p:attrNameLst>
                                      </p:cBhvr>
                                      <p:tavLst>
                                        <p:tav tm="0">
                                          <p:val>
                                            <p:fltVal val="0"/>
                                          </p:val>
                                        </p:tav>
                                        <p:tav tm="100000">
                                          <p:val>
                                            <p:strVal val="#ppt_h"/>
                                          </p:val>
                                        </p:tav>
                                      </p:tavLst>
                                    </p:anim>
                                  </p:childTnLst>
                                </p:cTn>
                              </p:par>
                            </p:childTnLst>
                          </p:cTn>
                        </p:par>
                        <p:par>
                          <p:cTn id="11" fill="hold">
                            <p:stCondLst>
                              <p:cond delay="1150"/>
                            </p:stCondLst>
                            <p:childTnLst>
                              <p:par>
                                <p:cTn id="12" presetID="10" presetClass="entr" presetSubtype="0" fill="hold" grpId="0"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childTnLst>
                                </p:cTn>
                              </p:par>
                              <p:par>
                                <p:cTn id="15" presetID="56" presetClass="path" presetSubtype="0" accel="50000" decel="50000" fill="hold" grpId="1" nodeType="withEffect">
                                  <p:stCondLst>
                                    <p:cond delay="0"/>
                                  </p:stCondLst>
                                  <p:childTnLst>
                                    <p:animMotion origin="layout" path="M -0.03737 0.04121 L -6.25E-7 -3.33333E-6 " pathEditMode="relative" rAng="0" ptsTypes="AA">
                                      <p:cBhvr>
                                        <p:cTn id="16" dur="700" fill="hold"/>
                                        <p:tgtEl>
                                          <p:spTgt spid="25"/>
                                        </p:tgtEl>
                                        <p:attrNameLst>
                                          <p:attrName>ppt_x</p:attrName>
                                          <p:attrName>ppt_y</p:attrName>
                                        </p:attrNameLst>
                                      </p:cBhvr>
                                      <p:rCtr x="1862" y="-2060"/>
                                    </p:animMotion>
                                  </p:childTnLst>
                                </p:cTn>
                              </p:par>
                              <p:par>
                                <p:cTn id="17" presetID="22" presetClass="entr" presetSubtype="8" fill="hold" nodeType="withEffect">
                                  <p:stCondLst>
                                    <p:cond delay="25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childTnLst>
                                </p:cTn>
                              </p:par>
                              <p:par>
                                <p:cTn id="23" presetID="56" presetClass="path" presetSubtype="0" accel="50000" decel="50000" fill="hold" grpId="1" nodeType="withEffect">
                                  <p:stCondLst>
                                    <p:cond delay="250"/>
                                  </p:stCondLst>
                                  <p:childTnLst>
                                    <p:animMotion origin="layout" path="M -0.03737 0.0412 L -6.25E-7 2.96296E-6 " pathEditMode="relative" rAng="0" ptsTypes="AA">
                                      <p:cBhvr>
                                        <p:cTn id="24" dur="700" fill="hold"/>
                                        <p:tgtEl>
                                          <p:spTgt spid="29"/>
                                        </p:tgtEl>
                                        <p:attrNameLst>
                                          <p:attrName>ppt_x</p:attrName>
                                          <p:attrName>ppt_y</p:attrName>
                                        </p:attrNameLst>
                                      </p:cBhvr>
                                      <p:rCtr x="1862" y="-2060"/>
                                    </p:animMotion>
                                  </p:childTnLst>
                                </p:cTn>
                              </p:par>
                              <p:par>
                                <p:cTn id="25" presetID="22" presetClass="entr" presetSubtype="8" fill="hold" nodeType="withEffect">
                                  <p:stCondLst>
                                    <p:cond delay="50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1000"/>
                                        <p:tgtEl>
                                          <p:spTgt spid="33"/>
                                        </p:tgtEl>
                                      </p:cBhvr>
                                    </p:animEffect>
                                  </p:childTnLst>
                                </p:cTn>
                              </p:par>
                              <p:par>
                                <p:cTn id="31" presetID="56" presetClass="path" presetSubtype="0" accel="50000" decel="50000" fill="hold" grpId="1" nodeType="withEffect">
                                  <p:stCondLst>
                                    <p:cond delay="500"/>
                                  </p:stCondLst>
                                  <p:childTnLst>
                                    <p:animMotion origin="layout" path="M -0.03737 0.0412 L -6.25E-7 -7.40741E-7 " pathEditMode="relative" rAng="0" ptsTypes="AA">
                                      <p:cBhvr>
                                        <p:cTn id="32" dur="700" fill="hold"/>
                                        <p:tgtEl>
                                          <p:spTgt spid="33"/>
                                        </p:tgtEl>
                                        <p:attrNameLst>
                                          <p:attrName>ppt_x</p:attrName>
                                          <p:attrName>ppt_y</p:attrName>
                                        </p:attrNameLst>
                                      </p:cBhvr>
                                      <p:rCtr x="1862" y="-2060"/>
                                    </p:animMotion>
                                  </p:childTnLst>
                                </p:cTn>
                              </p:par>
                              <p:par>
                                <p:cTn id="33" presetID="22" presetClass="entr" presetSubtype="8" fill="hold" nodeType="withEffect">
                                  <p:stCondLst>
                                    <p:cond delay="75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500"/>
                                        <p:tgtEl>
                                          <p:spTgt spid="4"/>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59"/>
                                        </p:tgtEl>
                                        <p:attrNameLst>
                                          <p:attrName>style.visibility</p:attrName>
                                        </p:attrNameLst>
                                      </p:cBhvr>
                                      <p:to>
                                        <p:strVal val="visible"/>
                                      </p:to>
                                    </p:set>
                                    <p:animEffect transition="in" filter="fade">
                                      <p:cBhvr>
                                        <p:cTn id="38" dur="1000"/>
                                        <p:tgtEl>
                                          <p:spTgt spid="59"/>
                                        </p:tgtEl>
                                      </p:cBhvr>
                                    </p:animEffect>
                                  </p:childTnLst>
                                </p:cTn>
                              </p:par>
                              <p:par>
                                <p:cTn id="39" presetID="56" presetClass="path" presetSubtype="0" accel="50000" decel="50000" fill="hold" grpId="1" nodeType="withEffect">
                                  <p:stCondLst>
                                    <p:cond delay="750"/>
                                  </p:stCondLst>
                                  <p:childTnLst>
                                    <p:animMotion origin="layout" path="M -0.03737 0.04121 L -6.25E-7 -4.44444E-6 " pathEditMode="relative" rAng="0" ptsTypes="AA">
                                      <p:cBhvr>
                                        <p:cTn id="40" dur="700" fill="hold"/>
                                        <p:tgtEl>
                                          <p:spTgt spid="59"/>
                                        </p:tgtEl>
                                        <p:attrNameLst>
                                          <p:attrName>ppt_x</p:attrName>
                                          <p:attrName>ppt_y</p:attrName>
                                        </p:attrNameLst>
                                      </p:cBhvr>
                                      <p:rCtr x="1862" y="-2060"/>
                                    </p:animMotion>
                                  </p:childTnLst>
                                </p:cTn>
                              </p:par>
                              <p:par>
                                <p:cTn id="41" presetID="22" presetClass="entr" presetSubtype="8" fill="hold" nodeType="withEffect">
                                  <p:stCondLst>
                                    <p:cond delay="1000"/>
                                  </p:stCondLst>
                                  <p:childTnLst>
                                    <p:set>
                                      <p:cBhvr>
                                        <p:cTn id="42" dur="1" fill="hold">
                                          <p:stCondLst>
                                            <p:cond delay="0"/>
                                          </p:stCondLst>
                                        </p:cTn>
                                        <p:tgtEl>
                                          <p:spTgt spid="5"/>
                                        </p:tgtEl>
                                        <p:attrNameLst>
                                          <p:attrName>style.visibility</p:attrName>
                                        </p:attrNameLst>
                                      </p:cBhvr>
                                      <p:to>
                                        <p:strVal val="visible"/>
                                      </p:to>
                                    </p:set>
                                    <p:animEffect transition="in" filter="wipe(left)">
                                      <p:cBhvr>
                                        <p:cTn id="43" dur="500"/>
                                        <p:tgtEl>
                                          <p:spTgt spid="5"/>
                                        </p:tgtEl>
                                      </p:cBhvr>
                                    </p:animEffect>
                                  </p:childTnLst>
                                </p:cTn>
                              </p:par>
                            </p:childTnLst>
                          </p:cTn>
                        </p:par>
                        <p:par>
                          <p:cTn id="44" fill="hold">
                            <p:stCondLst>
                              <p:cond delay="2900"/>
                            </p:stCondLst>
                            <p:childTnLst>
                              <p:par>
                                <p:cTn id="45" presetID="2" presetClass="entr" presetSubtype="8" fill="hold" grpId="0" nodeType="afterEffect">
                                  <p:stCondLst>
                                    <p:cond delay="0"/>
                                  </p:stCondLst>
                                  <p:childTnLst>
                                    <p:set>
                                      <p:cBhvr>
                                        <p:cTn id="46" dur="1" fill="hold">
                                          <p:stCondLst>
                                            <p:cond delay="0"/>
                                          </p:stCondLst>
                                        </p:cTn>
                                        <p:tgtEl>
                                          <p:spTgt spid="67"/>
                                        </p:tgtEl>
                                        <p:attrNameLst>
                                          <p:attrName>style.visibility</p:attrName>
                                        </p:attrNameLst>
                                      </p:cBhvr>
                                      <p:to>
                                        <p:strVal val="visible"/>
                                      </p:to>
                                    </p:set>
                                    <p:anim calcmode="lin" valueType="num">
                                      <p:cBhvr additive="base">
                                        <p:cTn id="47" dur="500" fill="hold"/>
                                        <p:tgtEl>
                                          <p:spTgt spid="67"/>
                                        </p:tgtEl>
                                        <p:attrNameLst>
                                          <p:attrName>ppt_x</p:attrName>
                                        </p:attrNameLst>
                                      </p:cBhvr>
                                      <p:tavLst>
                                        <p:tav tm="0">
                                          <p:val>
                                            <p:strVal val="0-#ppt_w/2"/>
                                          </p:val>
                                        </p:tav>
                                        <p:tav tm="100000">
                                          <p:val>
                                            <p:strVal val="#ppt_x"/>
                                          </p:val>
                                        </p:tav>
                                      </p:tavLst>
                                    </p:anim>
                                    <p:anim calcmode="lin" valueType="num">
                                      <p:cBhvr additive="base">
                                        <p:cTn id="48" dur="500" fill="hold"/>
                                        <p:tgtEl>
                                          <p:spTgt spid="67"/>
                                        </p:tgtEl>
                                        <p:attrNameLst>
                                          <p:attrName>ppt_y</p:attrName>
                                        </p:attrNameLst>
                                      </p:cBhvr>
                                      <p:tavLst>
                                        <p:tav tm="0">
                                          <p:val>
                                            <p:strVal val="#ppt_y"/>
                                          </p:val>
                                        </p:tav>
                                        <p:tav tm="100000">
                                          <p:val>
                                            <p:strVal val="#ppt_y"/>
                                          </p:val>
                                        </p:tav>
                                      </p:tavLst>
                                    </p:anim>
                                  </p:childTnLst>
                                </p:cTn>
                              </p:par>
                            </p:childTnLst>
                          </p:cTn>
                        </p:par>
                        <p:par>
                          <p:cTn id="49" fill="hold">
                            <p:stCondLst>
                              <p:cond delay="3400"/>
                            </p:stCondLst>
                            <p:childTnLst>
                              <p:par>
                                <p:cTn id="50" presetID="26" presetClass="emph" presetSubtype="0" fill="hold" grpId="2" nodeType="afterEffect">
                                  <p:stCondLst>
                                    <p:cond delay="0"/>
                                  </p:stCondLst>
                                  <p:childTnLst>
                                    <p:animEffect transition="out" filter="fade">
                                      <p:cBhvr>
                                        <p:cTn id="51" dur="500" tmFilter="0, 0; .2, .5; .8, .5; 1, 0"/>
                                        <p:tgtEl>
                                          <p:spTgt spid="29"/>
                                        </p:tgtEl>
                                      </p:cBhvr>
                                    </p:animEffect>
                                    <p:animScale>
                                      <p:cBhvr>
                                        <p:cTn id="52" dur="250" autoRev="1" fill="hold"/>
                                        <p:tgtEl>
                                          <p:spTgt spid="29"/>
                                        </p:tgtEl>
                                      </p:cBhvr>
                                      <p:by x="105000" y="105000"/>
                                    </p:animScale>
                                  </p:childTnLst>
                                </p:cTn>
                              </p:par>
                              <p:par>
                                <p:cTn id="53" presetID="26" presetClass="emph" presetSubtype="0" fill="hold" nodeType="withEffect">
                                  <p:stCondLst>
                                    <p:cond delay="0"/>
                                  </p:stCondLst>
                                  <p:childTnLst>
                                    <p:animEffect transition="out" filter="fade">
                                      <p:cBhvr>
                                        <p:cTn id="54" dur="500" tmFilter="0, 0; .2, .5; .8, .5; 1, 0"/>
                                        <p:tgtEl>
                                          <p:spTgt spid="3"/>
                                        </p:tgtEl>
                                      </p:cBhvr>
                                    </p:animEffect>
                                    <p:animScale>
                                      <p:cBhvr>
                                        <p:cTn id="55"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9" grpId="0" animBg="1"/>
      <p:bldP spid="29" grpId="1" animBg="1"/>
      <p:bldP spid="29" grpId="2" animBg="1"/>
      <p:bldP spid="33" grpId="0" animBg="1"/>
      <p:bldP spid="33" grpId="1" animBg="1"/>
      <p:bldP spid="59" grpId="0" animBg="1"/>
      <p:bldP spid="59" grpId="1" animBg="1"/>
      <p:bldP spid="67" grpId="0" animBg="1"/>
      <p:bldP spid="6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13" descr="FD1DDF730CE4456e89755B07FE1653D0# #Rectangle 13"/>
          <p:cNvSpPr>
            <a:spLocks noChangeArrowheads="1"/>
          </p:cNvSpPr>
          <p:nvPr/>
        </p:nvSpPr>
        <p:spPr bwMode="auto">
          <a:xfrm>
            <a:off x="1401224" y="1717066"/>
            <a:ext cx="2378688"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程序直接控制方式</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中断驱动方式</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spcBef>
                <a:spcPct val="0"/>
              </a:spcBef>
              <a:buNone/>
              <a:defRPr/>
            </a:pPr>
            <a:r>
              <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rPr>
              <a:t>DMA</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方式</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通道方式</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5" name="Rectangle 13" descr="FD1DDF730CE4456e89755B07FE1653D0# #Rectangle 13"/>
          <p:cNvSpPr>
            <a:spLocks noChangeArrowheads="1"/>
          </p:cNvSpPr>
          <p:nvPr/>
        </p:nvSpPr>
        <p:spPr bwMode="auto">
          <a:xfrm>
            <a:off x="1401224" y="3340692"/>
            <a:ext cx="237868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缓冲区的作用</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四种缓冲区的实现极其工作方式</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spcBef>
                <a:spcPct val="0"/>
              </a:spcBef>
              <a:buNone/>
              <a:defRPr/>
            </a:pP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331640" y="1361462"/>
            <a:ext cx="1829347" cy="307777"/>
          </a:xfrm>
          <a:prstGeom prst="rect">
            <a:avLst/>
          </a:prstGeom>
          <a:noFill/>
        </p:spPr>
        <p:txBody>
          <a:bodyPr wrap="none" rtlCol="0">
            <a:spAutoFit/>
          </a:bodyPr>
          <a:lstStyle/>
          <a:p>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介绍四种</a:t>
            </a:r>
            <a:r>
              <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控制方式</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7" name="TextBox 56"/>
          <p:cNvSpPr txBox="1"/>
          <p:nvPr/>
        </p:nvSpPr>
        <p:spPr>
          <a:xfrm>
            <a:off x="1403677" y="2995682"/>
            <a:ext cx="1441420" cy="307777"/>
          </a:xfrm>
          <a:prstGeom prst="rect">
            <a:avLst/>
          </a:prstGeom>
          <a:noFill/>
        </p:spPr>
        <p:txBody>
          <a:bodyPr wrap="none" rtlCol="0">
            <a:spAutoFit/>
          </a:bodyPr>
          <a:lstStyle/>
          <a:p>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介绍四种缓冲区</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8" name="Rectangle 13" descr="FD1DDF730CE4456e89755B07FE1653D0# #Rectangle 13"/>
          <p:cNvSpPr>
            <a:spLocks noChangeArrowheads="1"/>
          </p:cNvSpPr>
          <p:nvPr/>
        </p:nvSpPr>
        <p:spPr bwMode="auto">
          <a:xfrm>
            <a:off x="5577688" y="2526987"/>
            <a:ext cx="237868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设备管理的数据结构</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设备分配的策略</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逻辑设备与物理设备的映射</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9" name="TextBox 58"/>
          <p:cNvSpPr txBox="1"/>
          <p:nvPr/>
        </p:nvSpPr>
        <p:spPr>
          <a:xfrm>
            <a:off x="6318040" y="2162272"/>
            <a:ext cx="1494320" cy="307777"/>
          </a:xfrm>
          <a:prstGeom prst="rect">
            <a:avLst/>
          </a:prstGeom>
          <a:noFill/>
        </p:spPr>
        <p:txBody>
          <a:bodyPr wrap="none" rtlCol="0">
            <a:spAutoFit/>
          </a:bodyPr>
          <a:lstStyle/>
          <a:p>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设备管理与分配 </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 name="组合 59"/>
          <p:cNvGrpSpPr/>
          <p:nvPr/>
        </p:nvGrpSpPr>
        <p:grpSpPr>
          <a:xfrm>
            <a:off x="3464073" y="984848"/>
            <a:ext cx="1354818" cy="1354818"/>
            <a:chOff x="1369994" y="2067694"/>
            <a:chExt cx="1584176" cy="1584176"/>
          </a:xfrm>
        </p:grpSpPr>
        <p:sp>
          <p:nvSpPr>
            <p:cNvPr id="61" name="菱形 60"/>
            <p:cNvSpPr/>
            <p:nvPr/>
          </p:nvSpPr>
          <p:spPr>
            <a:xfrm>
              <a:off x="1369994" y="2067694"/>
              <a:ext cx="1584176" cy="1584176"/>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62" name="TextBox 61"/>
            <p:cNvSpPr txBox="1"/>
            <p:nvPr/>
          </p:nvSpPr>
          <p:spPr>
            <a:xfrm flipH="1">
              <a:off x="1570905" y="2679842"/>
              <a:ext cx="1299318" cy="359881"/>
            </a:xfrm>
            <a:prstGeom prst="rect">
              <a:avLst/>
            </a:prstGeom>
            <a:noFill/>
          </p:spPr>
          <p:txBody>
            <a:bodyPr wrap="none" rtlCol="0">
              <a:spAutoFit/>
            </a:bodyPr>
            <a:lstStyle/>
            <a:p>
              <a:r>
                <a:rPr lang="en-US" altLang="zh-CN" sz="1400" b="1" dirty="0" smtClean="0">
                  <a:solidFill>
                    <a:schemeClr val="bg1"/>
                  </a:solidFill>
                  <a:latin typeface="微软雅黑" panose="020B0503020204020204" pitchFamily="34" charset="-122"/>
                  <a:ea typeface="微软雅黑" panose="020B0503020204020204" pitchFamily="34" charset="-122"/>
                </a:rPr>
                <a:t>IO</a:t>
              </a:r>
              <a:r>
                <a:rPr lang="zh-CN" altLang="en-US" sz="1400" b="1" dirty="0" smtClean="0">
                  <a:solidFill>
                    <a:schemeClr val="bg1"/>
                  </a:solidFill>
                  <a:latin typeface="微软雅黑" panose="020B0503020204020204" pitchFamily="34" charset="-122"/>
                  <a:ea typeface="微软雅黑" panose="020B0503020204020204" pitchFamily="34" charset="-122"/>
                </a:rPr>
                <a:t>控制方式</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grpSp>
        <p:nvGrpSpPr>
          <p:cNvPr id="3" name="组合 62"/>
          <p:cNvGrpSpPr/>
          <p:nvPr/>
        </p:nvGrpSpPr>
        <p:grpSpPr>
          <a:xfrm>
            <a:off x="4269494" y="1801490"/>
            <a:ext cx="1354818" cy="1354818"/>
            <a:chOff x="3029144" y="1491630"/>
            <a:chExt cx="1584176" cy="1584176"/>
          </a:xfrm>
          <a:solidFill>
            <a:schemeClr val="accent1">
              <a:lumMod val="75000"/>
            </a:schemeClr>
          </a:solidFill>
        </p:grpSpPr>
        <p:sp>
          <p:nvSpPr>
            <p:cNvPr id="64" name="菱形 63"/>
            <p:cNvSpPr/>
            <p:nvPr/>
          </p:nvSpPr>
          <p:spPr>
            <a:xfrm>
              <a:off x="3029144" y="1491630"/>
              <a:ext cx="1584176" cy="1584176"/>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65" name="TextBox 64"/>
            <p:cNvSpPr txBox="1"/>
            <p:nvPr/>
          </p:nvSpPr>
          <p:spPr>
            <a:xfrm flipH="1">
              <a:off x="3214465" y="1971296"/>
              <a:ext cx="1178776" cy="611796"/>
            </a:xfrm>
            <a:prstGeom prst="rect">
              <a:avLst/>
            </a:prstGeom>
            <a:noFill/>
          </p:spPr>
          <p:txBody>
            <a:bodyPr wrap="square" rtlCol="0">
              <a:spAutoFit/>
            </a:bodyP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设备分配与管理</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grpSp>
        <p:nvGrpSpPr>
          <p:cNvPr id="4" name="组合 65"/>
          <p:cNvGrpSpPr/>
          <p:nvPr/>
        </p:nvGrpSpPr>
        <p:grpSpPr>
          <a:xfrm>
            <a:off x="3464073" y="2618132"/>
            <a:ext cx="1354818" cy="1354818"/>
            <a:chOff x="4577170" y="2067694"/>
            <a:chExt cx="1584176" cy="1584176"/>
          </a:xfrm>
        </p:grpSpPr>
        <p:sp>
          <p:nvSpPr>
            <p:cNvPr id="67" name="菱形 66"/>
            <p:cNvSpPr/>
            <p:nvPr/>
          </p:nvSpPr>
          <p:spPr>
            <a:xfrm>
              <a:off x="4577170" y="2067694"/>
              <a:ext cx="1584176" cy="1584176"/>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68" name="TextBox 67"/>
            <p:cNvSpPr txBox="1"/>
            <p:nvPr/>
          </p:nvSpPr>
          <p:spPr>
            <a:xfrm flipH="1">
              <a:off x="4942742" y="2679842"/>
              <a:ext cx="845719" cy="359881"/>
            </a:xfrm>
            <a:prstGeom prst="rect">
              <a:avLst/>
            </a:prstGeom>
            <a:noFill/>
          </p:spPr>
          <p:txBody>
            <a:bodyPr wrap="none" rtlCol="0">
              <a:spAutoFit/>
            </a:bodyPr>
            <a:lstStyle/>
            <a:p>
              <a:r>
                <a:rPr lang="zh-CN" altLang="en-US" sz="1400" b="1" dirty="0" smtClean="0">
                  <a:solidFill>
                    <a:schemeClr val="bg1"/>
                  </a:solidFill>
                  <a:latin typeface="微软雅黑" panose="020B0503020204020204" pitchFamily="34" charset="-122"/>
                  <a:ea typeface="微软雅黑" panose="020B0503020204020204" pitchFamily="34" charset="-122"/>
                </a:rPr>
                <a:t>缓冲区</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grpSp>
        <p:nvGrpSpPr>
          <p:cNvPr id="5" name="组合 68"/>
          <p:cNvGrpSpPr/>
          <p:nvPr/>
        </p:nvGrpSpPr>
        <p:grpSpPr>
          <a:xfrm>
            <a:off x="4269495" y="3434775"/>
            <a:ext cx="1354818" cy="1354818"/>
            <a:chOff x="6145277" y="1491630"/>
            <a:chExt cx="1584176" cy="1584176"/>
          </a:xfrm>
          <a:solidFill>
            <a:schemeClr val="tx1">
              <a:lumMod val="50000"/>
              <a:lumOff val="50000"/>
            </a:schemeClr>
          </a:solidFill>
        </p:grpSpPr>
        <p:sp>
          <p:nvSpPr>
            <p:cNvPr id="70" name="菱形 69"/>
            <p:cNvSpPr/>
            <p:nvPr/>
          </p:nvSpPr>
          <p:spPr>
            <a:xfrm>
              <a:off x="6145277" y="1491630"/>
              <a:ext cx="1584176" cy="1584176"/>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71" name="TextBox 70"/>
            <p:cNvSpPr txBox="1"/>
            <p:nvPr/>
          </p:nvSpPr>
          <p:spPr>
            <a:xfrm flipH="1">
              <a:off x="6401375" y="1998072"/>
              <a:ext cx="1107998" cy="611796"/>
            </a:xfrm>
            <a:prstGeom prst="rect">
              <a:avLst/>
            </a:prstGeom>
            <a:noFill/>
          </p:spPr>
          <p:txBody>
            <a:bodyPr wrap="square" rtlCol="0">
              <a:spAutoFit/>
            </a:bodyPr>
            <a:lstStyle/>
            <a:p>
              <a:pPr algn="ctr"/>
              <a:r>
                <a:rPr lang="en-US" altLang="zh-CN" sz="1400" b="1" dirty="0" smtClean="0">
                  <a:solidFill>
                    <a:schemeClr val="bg1"/>
                  </a:solidFill>
                  <a:latin typeface="微软雅黑" panose="020B0503020204020204" pitchFamily="34" charset="-122"/>
                  <a:ea typeface="微软雅黑" panose="020B0503020204020204" pitchFamily="34" charset="-122"/>
                </a:rPr>
                <a:t>IO</a:t>
              </a:r>
              <a:r>
                <a:rPr lang="zh-CN" altLang="en-US" sz="1400" b="1" dirty="0" smtClean="0">
                  <a:solidFill>
                    <a:schemeClr val="bg1"/>
                  </a:solidFill>
                  <a:latin typeface="微软雅黑" panose="020B0503020204020204" pitchFamily="34" charset="-122"/>
                  <a:ea typeface="微软雅黑" panose="020B0503020204020204" pitchFamily="34" charset="-122"/>
                </a:rPr>
                <a:t>子系统层次设计</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cxnSp>
        <p:nvCxnSpPr>
          <p:cNvPr id="72" name="直接连接符 71"/>
          <p:cNvCxnSpPr>
            <a:stCxn id="61" idx="1"/>
          </p:cNvCxnSpPr>
          <p:nvPr/>
        </p:nvCxnSpPr>
        <p:spPr>
          <a:xfrm flipH="1">
            <a:off x="1259632" y="1662257"/>
            <a:ext cx="2204441" cy="0"/>
          </a:xfrm>
          <a:prstGeom prst="line">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259632" y="3295541"/>
            <a:ext cx="2204441" cy="0"/>
          </a:xfrm>
          <a:prstGeom prst="line">
            <a:avLst/>
          </a:prstGeom>
          <a:ln>
            <a:solidFill>
              <a:schemeClr val="accent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624313" y="2478899"/>
            <a:ext cx="2240151" cy="0"/>
          </a:xfrm>
          <a:prstGeom prst="line">
            <a:avLst/>
          </a:prstGeom>
          <a:ln>
            <a:solidFill>
              <a:schemeClr val="accent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70" idx="3"/>
          </p:cNvCxnSpPr>
          <p:nvPr/>
        </p:nvCxnSpPr>
        <p:spPr>
          <a:xfrm>
            <a:off x="5624313" y="4112184"/>
            <a:ext cx="2260055" cy="0"/>
          </a:xfrm>
          <a:prstGeom prst="line">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76" name="Rectangle 13" descr="FD1DDF730CE4456e89755B07FE1653D0# #Rectangle 13"/>
          <p:cNvSpPr>
            <a:spLocks noChangeArrowheads="1"/>
          </p:cNvSpPr>
          <p:nvPr/>
        </p:nvSpPr>
        <p:spPr bwMode="auto">
          <a:xfrm>
            <a:off x="5364088" y="4157667"/>
            <a:ext cx="259228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层次结构设计的目的</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各层次的内容与作用</a:t>
            </a: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r" eaLnBrk="1" hangingPunct="1">
              <a:spcBef>
                <a:spcPct val="0"/>
              </a:spcBef>
              <a:buNone/>
              <a:defRPr/>
            </a:pP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通过一次磁盘</a:t>
            </a:r>
            <a:r>
              <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85000"/>
                    <a:lumOff val="15000"/>
                  </a:schemeClr>
                </a:solidFill>
                <a:latin typeface="微软雅黑" panose="020B0503020204020204" pitchFamily="34" charset="-122"/>
                <a:ea typeface="微软雅黑" panose="020B0503020204020204" pitchFamily="34" charset="-122"/>
              </a:rPr>
              <a:t>了解整个系统流程</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7" name="TextBox 76"/>
          <p:cNvSpPr txBox="1"/>
          <p:nvPr/>
        </p:nvSpPr>
        <p:spPr>
          <a:xfrm>
            <a:off x="6191403" y="3792952"/>
            <a:ext cx="1649811" cy="307777"/>
          </a:xfrm>
          <a:prstGeom prst="rect">
            <a:avLst/>
          </a:prstGeom>
          <a:noFill/>
        </p:spPr>
        <p:txBody>
          <a:bodyPr wrap="none" rtlCol="0">
            <a:spAutoFit/>
          </a:bodyPr>
          <a:lstStyle/>
          <a:p>
            <a:r>
              <a:rPr lang="en-US" altLang="zh-CN" sz="1400" b="1"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400" b="1" dirty="0" smtClean="0">
                <a:solidFill>
                  <a:schemeClr val="tx1">
                    <a:lumMod val="75000"/>
                    <a:lumOff val="25000"/>
                  </a:schemeClr>
                </a:solidFill>
                <a:latin typeface="微软雅黑" panose="020B0503020204020204" pitchFamily="34" charset="-122"/>
                <a:ea typeface="微软雅黑" panose="020B0503020204020204" pitchFamily="34" charset="-122"/>
              </a:rPr>
              <a:t>子系统层次结构</a:t>
            </a:r>
            <a:endPar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TextBox 26"/>
          <p:cNvSpPr txBox="1"/>
          <p:nvPr/>
        </p:nvSpPr>
        <p:spPr>
          <a:xfrm>
            <a:off x="25037" y="51470"/>
            <a:ext cx="8939451" cy="396583"/>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itchFamily="34" charset="0"/>
              </a:rPr>
              <a:t>IO</a:t>
            </a:r>
            <a:r>
              <a:rPr lang="zh-CN" altLang="en-US" b="1" dirty="0" smtClean="0">
                <a:solidFill>
                  <a:schemeClr val="tx2"/>
                </a:solidFill>
                <a:latin typeface="+mn-ea"/>
                <a:cs typeface="Arial" pitchFamily="34" charset="0"/>
              </a:rPr>
              <a:t>子系统</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xmlns="" val="1243964117"/>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nodeType="after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wipe(right)">
                                      <p:cBhvr>
                                        <p:cTn id="12" dur="500"/>
                                        <p:tgtEl>
                                          <p:spTgt spid="72"/>
                                        </p:tgtEl>
                                      </p:cBhvr>
                                    </p:animEffect>
                                  </p:childTnLst>
                                </p:cTn>
                              </p:par>
                            </p:childTnLst>
                          </p:cTn>
                        </p:par>
                        <p:par>
                          <p:cTn id="13" fill="hold">
                            <p:stCondLst>
                              <p:cond delay="1000"/>
                            </p:stCondLst>
                            <p:childTnLst>
                              <p:par>
                                <p:cTn id="14" presetID="47" presetClass="entr" presetSubtype="0" fill="hold" grpId="0" nodeType="after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1000"/>
                                        <p:tgtEl>
                                          <p:spTgt spid="56"/>
                                        </p:tgtEl>
                                      </p:cBhvr>
                                    </p:animEffect>
                                    <p:anim calcmode="lin" valueType="num">
                                      <p:cBhvr>
                                        <p:cTn id="17" dur="1000" fill="hold"/>
                                        <p:tgtEl>
                                          <p:spTgt spid="56"/>
                                        </p:tgtEl>
                                        <p:attrNameLst>
                                          <p:attrName>ppt_x</p:attrName>
                                        </p:attrNameLst>
                                      </p:cBhvr>
                                      <p:tavLst>
                                        <p:tav tm="0">
                                          <p:val>
                                            <p:strVal val="#ppt_x"/>
                                          </p:val>
                                        </p:tav>
                                        <p:tav tm="100000">
                                          <p:val>
                                            <p:strVal val="#ppt_x"/>
                                          </p:val>
                                        </p:tav>
                                      </p:tavLst>
                                    </p:anim>
                                    <p:anim calcmode="lin" valueType="num">
                                      <p:cBhvr>
                                        <p:cTn id="18" dur="1000" fill="hold"/>
                                        <p:tgtEl>
                                          <p:spTgt spid="56"/>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fade">
                                      <p:cBhvr>
                                        <p:cTn id="21" dur="1000"/>
                                        <p:tgtEl>
                                          <p:spTgt spid="52"/>
                                        </p:tgtEl>
                                      </p:cBhvr>
                                    </p:animEffect>
                                    <p:anim calcmode="lin" valueType="num">
                                      <p:cBhvr>
                                        <p:cTn id="22" dur="1000" fill="hold"/>
                                        <p:tgtEl>
                                          <p:spTgt spid="52"/>
                                        </p:tgtEl>
                                        <p:attrNameLst>
                                          <p:attrName>ppt_x</p:attrName>
                                        </p:attrNameLst>
                                      </p:cBhvr>
                                      <p:tavLst>
                                        <p:tav tm="0">
                                          <p:val>
                                            <p:strVal val="#ppt_x"/>
                                          </p:val>
                                        </p:tav>
                                        <p:tav tm="100000">
                                          <p:val>
                                            <p:strVal val="#ppt_x"/>
                                          </p:val>
                                        </p:tav>
                                      </p:tavLst>
                                    </p:anim>
                                    <p:anim calcmode="lin" valueType="num">
                                      <p:cBhvr>
                                        <p:cTn id="23" dur="1000" fill="hold"/>
                                        <p:tgtEl>
                                          <p:spTgt spid="52"/>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1+#ppt_w/2"/>
                                          </p:val>
                                        </p:tav>
                                        <p:tav tm="100000">
                                          <p:val>
                                            <p:strVal val="#ppt_x"/>
                                          </p:val>
                                        </p:tav>
                                      </p:tavLst>
                                    </p:anim>
                                    <p:anim calcmode="lin" valueType="num">
                                      <p:cBhvr additive="base">
                                        <p:cTn id="28" dur="500" fill="hold"/>
                                        <p:tgtEl>
                                          <p:spTgt spid="3"/>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wipe(left)">
                                      <p:cBhvr>
                                        <p:cTn id="32" dur="500"/>
                                        <p:tgtEl>
                                          <p:spTgt spid="74"/>
                                        </p:tgtEl>
                                      </p:cBhvr>
                                    </p:animEffect>
                                  </p:childTnLst>
                                </p:cTn>
                              </p:par>
                            </p:childTnLst>
                          </p:cTn>
                        </p:par>
                        <p:par>
                          <p:cTn id="33" fill="hold">
                            <p:stCondLst>
                              <p:cond delay="3000"/>
                            </p:stCondLst>
                            <p:childTnLst>
                              <p:par>
                                <p:cTn id="34" presetID="47" presetClass="entr" presetSubtype="0" fill="hold" grpId="0" nodeType="after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fade">
                                      <p:cBhvr>
                                        <p:cTn id="36" dur="1000"/>
                                        <p:tgtEl>
                                          <p:spTgt spid="59"/>
                                        </p:tgtEl>
                                      </p:cBhvr>
                                    </p:animEffect>
                                    <p:anim calcmode="lin" valueType="num">
                                      <p:cBhvr>
                                        <p:cTn id="37" dur="1000" fill="hold"/>
                                        <p:tgtEl>
                                          <p:spTgt spid="59"/>
                                        </p:tgtEl>
                                        <p:attrNameLst>
                                          <p:attrName>ppt_x</p:attrName>
                                        </p:attrNameLst>
                                      </p:cBhvr>
                                      <p:tavLst>
                                        <p:tav tm="0">
                                          <p:val>
                                            <p:strVal val="#ppt_x"/>
                                          </p:val>
                                        </p:tav>
                                        <p:tav tm="100000">
                                          <p:val>
                                            <p:strVal val="#ppt_x"/>
                                          </p:val>
                                        </p:tav>
                                      </p:tavLst>
                                    </p:anim>
                                    <p:anim calcmode="lin" valueType="num">
                                      <p:cBhvr>
                                        <p:cTn id="38" dur="1000" fill="hold"/>
                                        <p:tgtEl>
                                          <p:spTgt spid="59"/>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fade">
                                      <p:cBhvr>
                                        <p:cTn id="41" dur="1000"/>
                                        <p:tgtEl>
                                          <p:spTgt spid="58"/>
                                        </p:tgtEl>
                                      </p:cBhvr>
                                    </p:animEffect>
                                    <p:anim calcmode="lin" valueType="num">
                                      <p:cBhvr>
                                        <p:cTn id="42" dur="1000" fill="hold"/>
                                        <p:tgtEl>
                                          <p:spTgt spid="58"/>
                                        </p:tgtEl>
                                        <p:attrNameLst>
                                          <p:attrName>ppt_x</p:attrName>
                                        </p:attrNameLst>
                                      </p:cBhvr>
                                      <p:tavLst>
                                        <p:tav tm="0">
                                          <p:val>
                                            <p:strVal val="#ppt_x"/>
                                          </p:val>
                                        </p:tav>
                                        <p:tav tm="100000">
                                          <p:val>
                                            <p:strVal val="#ppt_x"/>
                                          </p:val>
                                        </p:tav>
                                      </p:tavLst>
                                    </p:anim>
                                    <p:anim calcmode="lin" valueType="num">
                                      <p:cBhvr>
                                        <p:cTn id="43" dur="1000" fill="hold"/>
                                        <p:tgtEl>
                                          <p:spTgt spid="58"/>
                                        </p:tgtEl>
                                        <p:attrNameLst>
                                          <p:attrName>ppt_y</p:attrName>
                                        </p:attrNameLst>
                                      </p:cBhvr>
                                      <p:tavLst>
                                        <p:tav tm="0">
                                          <p:val>
                                            <p:strVal val="#ppt_y+.1"/>
                                          </p:val>
                                        </p:tav>
                                        <p:tav tm="100000">
                                          <p:val>
                                            <p:strVal val="#ppt_y"/>
                                          </p:val>
                                        </p:tav>
                                      </p:tavLst>
                                    </p:anim>
                                  </p:childTnLst>
                                </p:cTn>
                              </p:par>
                            </p:childTnLst>
                          </p:cTn>
                        </p:par>
                        <p:par>
                          <p:cTn id="44" fill="hold">
                            <p:stCondLst>
                              <p:cond delay="4000"/>
                            </p:stCondLst>
                            <p:childTnLst>
                              <p:par>
                                <p:cTn id="45" presetID="2" presetClass="entr" presetSubtype="8" fill="hold" nodeType="after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additive="base">
                                        <p:cTn id="47" dur="500" fill="hold"/>
                                        <p:tgtEl>
                                          <p:spTgt spid="4"/>
                                        </p:tgtEl>
                                        <p:attrNameLst>
                                          <p:attrName>ppt_x</p:attrName>
                                        </p:attrNameLst>
                                      </p:cBhvr>
                                      <p:tavLst>
                                        <p:tav tm="0">
                                          <p:val>
                                            <p:strVal val="0-#ppt_w/2"/>
                                          </p:val>
                                        </p:tav>
                                        <p:tav tm="100000">
                                          <p:val>
                                            <p:strVal val="#ppt_x"/>
                                          </p:val>
                                        </p:tav>
                                      </p:tavLst>
                                    </p:anim>
                                    <p:anim calcmode="lin" valueType="num">
                                      <p:cBhvr additive="base">
                                        <p:cTn id="48" dur="500" fill="hold"/>
                                        <p:tgtEl>
                                          <p:spTgt spid="4"/>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2" presetClass="entr" presetSubtype="2" fill="hold" nodeType="after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wipe(right)">
                                      <p:cBhvr>
                                        <p:cTn id="52" dur="500"/>
                                        <p:tgtEl>
                                          <p:spTgt spid="73"/>
                                        </p:tgtEl>
                                      </p:cBhvr>
                                    </p:animEffect>
                                  </p:childTnLst>
                                </p:cTn>
                              </p:par>
                            </p:childTnLst>
                          </p:cTn>
                        </p:par>
                        <p:par>
                          <p:cTn id="53" fill="hold">
                            <p:stCondLst>
                              <p:cond delay="5000"/>
                            </p:stCondLst>
                            <p:childTnLst>
                              <p:par>
                                <p:cTn id="54" presetID="47" presetClass="entr" presetSubtype="0" fill="hold" grpId="0" nodeType="after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1000"/>
                                        <p:tgtEl>
                                          <p:spTgt spid="57"/>
                                        </p:tgtEl>
                                      </p:cBhvr>
                                    </p:animEffect>
                                    <p:anim calcmode="lin" valueType="num">
                                      <p:cBhvr>
                                        <p:cTn id="57" dur="1000" fill="hold"/>
                                        <p:tgtEl>
                                          <p:spTgt spid="57"/>
                                        </p:tgtEl>
                                        <p:attrNameLst>
                                          <p:attrName>ppt_x</p:attrName>
                                        </p:attrNameLst>
                                      </p:cBhvr>
                                      <p:tavLst>
                                        <p:tav tm="0">
                                          <p:val>
                                            <p:strVal val="#ppt_x"/>
                                          </p:val>
                                        </p:tav>
                                        <p:tav tm="100000">
                                          <p:val>
                                            <p:strVal val="#ppt_x"/>
                                          </p:val>
                                        </p:tav>
                                      </p:tavLst>
                                    </p:anim>
                                    <p:anim calcmode="lin" valueType="num">
                                      <p:cBhvr>
                                        <p:cTn id="58" dur="1000" fill="hold"/>
                                        <p:tgtEl>
                                          <p:spTgt spid="57"/>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animEffect transition="in" filter="fade">
                                      <p:cBhvr>
                                        <p:cTn id="61" dur="1000"/>
                                        <p:tgtEl>
                                          <p:spTgt spid="55"/>
                                        </p:tgtEl>
                                      </p:cBhvr>
                                    </p:animEffect>
                                    <p:anim calcmode="lin" valueType="num">
                                      <p:cBhvr>
                                        <p:cTn id="62" dur="1000" fill="hold"/>
                                        <p:tgtEl>
                                          <p:spTgt spid="55"/>
                                        </p:tgtEl>
                                        <p:attrNameLst>
                                          <p:attrName>ppt_x</p:attrName>
                                        </p:attrNameLst>
                                      </p:cBhvr>
                                      <p:tavLst>
                                        <p:tav tm="0">
                                          <p:val>
                                            <p:strVal val="#ppt_x"/>
                                          </p:val>
                                        </p:tav>
                                        <p:tav tm="100000">
                                          <p:val>
                                            <p:strVal val="#ppt_x"/>
                                          </p:val>
                                        </p:tav>
                                      </p:tavLst>
                                    </p:anim>
                                    <p:anim calcmode="lin" valueType="num">
                                      <p:cBhvr>
                                        <p:cTn id="63" dur="1000" fill="hold"/>
                                        <p:tgtEl>
                                          <p:spTgt spid="55"/>
                                        </p:tgtEl>
                                        <p:attrNameLst>
                                          <p:attrName>ppt_y</p:attrName>
                                        </p:attrNameLst>
                                      </p:cBhvr>
                                      <p:tavLst>
                                        <p:tav tm="0">
                                          <p:val>
                                            <p:strVal val="#ppt_y+.1"/>
                                          </p:val>
                                        </p:tav>
                                        <p:tav tm="100000">
                                          <p:val>
                                            <p:strVal val="#ppt_y"/>
                                          </p:val>
                                        </p:tav>
                                      </p:tavLst>
                                    </p:anim>
                                  </p:childTnLst>
                                </p:cTn>
                              </p:par>
                            </p:childTnLst>
                          </p:cTn>
                        </p:par>
                        <p:par>
                          <p:cTn id="64" fill="hold">
                            <p:stCondLst>
                              <p:cond delay="6000"/>
                            </p:stCondLst>
                            <p:childTnLst>
                              <p:par>
                                <p:cTn id="65" presetID="2" presetClass="entr" presetSubtype="2" fill="hold" nodeType="after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additive="base">
                                        <p:cTn id="67" dur="500" fill="hold"/>
                                        <p:tgtEl>
                                          <p:spTgt spid="5"/>
                                        </p:tgtEl>
                                        <p:attrNameLst>
                                          <p:attrName>ppt_x</p:attrName>
                                        </p:attrNameLst>
                                      </p:cBhvr>
                                      <p:tavLst>
                                        <p:tav tm="0">
                                          <p:val>
                                            <p:strVal val="1+#ppt_w/2"/>
                                          </p:val>
                                        </p:tav>
                                        <p:tav tm="100000">
                                          <p:val>
                                            <p:strVal val="#ppt_x"/>
                                          </p:val>
                                        </p:tav>
                                      </p:tavLst>
                                    </p:anim>
                                    <p:anim calcmode="lin" valueType="num">
                                      <p:cBhvr additive="base">
                                        <p:cTn id="68" dur="500" fill="hold"/>
                                        <p:tgtEl>
                                          <p:spTgt spid="5"/>
                                        </p:tgtEl>
                                        <p:attrNameLst>
                                          <p:attrName>ppt_y</p:attrName>
                                        </p:attrNameLst>
                                      </p:cBhvr>
                                      <p:tavLst>
                                        <p:tav tm="0">
                                          <p:val>
                                            <p:strVal val="#ppt_y"/>
                                          </p:val>
                                        </p:tav>
                                        <p:tav tm="100000">
                                          <p:val>
                                            <p:strVal val="#ppt_y"/>
                                          </p:val>
                                        </p:tav>
                                      </p:tavLst>
                                    </p:anim>
                                  </p:childTnLst>
                                </p:cTn>
                              </p:par>
                            </p:childTnLst>
                          </p:cTn>
                        </p:par>
                        <p:par>
                          <p:cTn id="69" fill="hold">
                            <p:stCondLst>
                              <p:cond delay="6500"/>
                            </p:stCondLst>
                            <p:childTnLst>
                              <p:par>
                                <p:cTn id="70" presetID="22" presetClass="entr" presetSubtype="8" fill="hold" nodeType="afterEffect">
                                  <p:stCondLst>
                                    <p:cond delay="0"/>
                                  </p:stCondLst>
                                  <p:childTnLst>
                                    <p:set>
                                      <p:cBhvr>
                                        <p:cTn id="71" dur="1" fill="hold">
                                          <p:stCondLst>
                                            <p:cond delay="0"/>
                                          </p:stCondLst>
                                        </p:cTn>
                                        <p:tgtEl>
                                          <p:spTgt spid="75"/>
                                        </p:tgtEl>
                                        <p:attrNameLst>
                                          <p:attrName>style.visibility</p:attrName>
                                        </p:attrNameLst>
                                      </p:cBhvr>
                                      <p:to>
                                        <p:strVal val="visible"/>
                                      </p:to>
                                    </p:set>
                                    <p:animEffect transition="in" filter="wipe(left)">
                                      <p:cBhvr>
                                        <p:cTn id="72" dur="500"/>
                                        <p:tgtEl>
                                          <p:spTgt spid="75"/>
                                        </p:tgtEl>
                                      </p:cBhvr>
                                    </p:animEffect>
                                  </p:childTnLst>
                                </p:cTn>
                              </p:par>
                            </p:childTnLst>
                          </p:cTn>
                        </p:par>
                        <p:par>
                          <p:cTn id="73" fill="hold">
                            <p:stCondLst>
                              <p:cond delay="7000"/>
                            </p:stCondLst>
                            <p:childTnLst>
                              <p:par>
                                <p:cTn id="74" presetID="47" presetClass="entr" presetSubtype="0" fill="hold" grpId="0" nodeType="afterEffect">
                                  <p:stCondLst>
                                    <p:cond delay="0"/>
                                  </p:stCondLst>
                                  <p:childTnLst>
                                    <p:set>
                                      <p:cBhvr>
                                        <p:cTn id="75" dur="1" fill="hold">
                                          <p:stCondLst>
                                            <p:cond delay="0"/>
                                          </p:stCondLst>
                                        </p:cTn>
                                        <p:tgtEl>
                                          <p:spTgt spid="77"/>
                                        </p:tgtEl>
                                        <p:attrNameLst>
                                          <p:attrName>style.visibility</p:attrName>
                                        </p:attrNameLst>
                                      </p:cBhvr>
                                      <p:to>
                                        <p:strVal val="visible"/>
                                      </p:to>
                                    </p:set>
                                    <p:animEffect transition="in" filter="fade">
                                      <p:cBhvr>
                                        <p:cTn id="76" dur="1000"/>
                                        <p:tgtEl>
                                          <p:spTgt spid="77"/>
                                        </p:tgtEl>
                                      </p:cBhvr>
                                    </p:animEffect>
                                    <p:anim calcmode="lin" valueType="num">
                                      <p:cBhvr>
                                        <p:cTn id="77" dur="1000" fill="hold"/>
                                        <p:tgtEl>
                                          <p:spTgt spid="77"/>
                                        </p:tgtEl>
                                        <p:attrNameLst>
                                          <p:attrName>ppt_x</p:attrName>
                                        </p:attrNameLst>
                                      </p:cBhvr>
                                      <p:tavLst>
                                        <p:tav tm="0">
                                          <p:val>
                                            <p:strVal val="#ppt_x"/>
                                          </p:val>
                                        </p:tav>
                                        <p:tav tm="100000">
                                          <p:val>
                                            <p:strVal val="#ppt_x"/>
                                          </p:val>
                                        </p:tav>
                                      </p:tavLst>
                                    </p:anim>
                                    <p:anim calcmode="lin" valueType="num">
                                      <p:cBhvr>
                                        <p:cTn id="78" dur="1000" fill="hold"/>
                                        <p:tgtEl>
                                          <p:spTgt spid="77"/>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76"/>
                                        </p:tgtEl>
                                        <p:attrNameLst>
                                          <p:attrName>style.visibility</p:attrName>
                                        </p:attrNameLst>
                                      </p:cBhvr>
                                      <p:to>
                                        <p:strVal val="visible"/>
                                      </p:to>
                                    </p:set>
                                    <p:animEffect transition="in" filter="fade">
                                      <p:cBhvr>
                                        <p:cTn id="81" dur="1000"/>
                                        <p:tgtEl>
                                          <p:spTgt spid="76"/>
                                        </p:tgtEl>
                                      </p:cBhvr>
                                    </p:animEffect>
                                    <p:anim calcmode="lin" valueType="num">
                                      <p:cBhvr>
                                        <p:cTn id="82" dur="1000" fill="hold"/>
                                        <p:tgtEl>
                                          <p:spTgt spid="76"/>
                                        </p:tgtEl>
                                        <p:attrNameLst>
                                          <p:attrName>ppt_x</p:attrName>
                                        </p:attrNameLst>
                                      </p:cBhvr>
                                      <p:tavLst>
                                        <p:tav tm="0">
                                          <p:val>
                                            <p:strVal val="#ppt_x"/>
                                          </p:val>
                                        </p:tav>
                                        <p:tav tm="100000">
                                          <p:val>
                                            <p:strVal val="#ppt_x"/>
                                          </p:val>
                                        </p:tav>
                                      </p:tavLst>
                                    </p:anim>
                                    <p:anim calcmode="lin" valueType="num">
                                      <p:cBhvr>
                                        <p:cTn id="83"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5" grpId="0"/>
      <p:bldP spid="56" grpId="0"/>
      <p:bldP spid="57" grpId="0"/>
      <p:bldP spid="58" grpId="0"/>
      <p:bldP spid="59" grpId="0"/>
      <p:bldP spid="76" grpId="0"/>
      <p:bldP spid="7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a:spLocks/>
          </p:cNvSpPr>
          <p:nvPr/>
        </p:nvSpPr>
        <p:spPr>
          <a:xfrm>
            <a:off x="0" y="555526"/>
            <a:ext cx="9144000"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lnSpc>
                <a:spcPct val="130000"/>
              </a:lnSpc>
              <a:buNone/>
            </a:pPr>
            <a:r>
              <a:rPr lang="zh-CN" altLang="en-US" sz="1600" b="1" dirty="0" smtClean="0">
                <a:solidFill>
                  <a:schemeClr val="tx1"/>
                </a:solidFill>
                <a:sym typeface="Wingdings" pitchFamily="2" charset="2"/>
              </a:rPr>
              <a:t>循环测试</a:t>
            </a:r>
            <a:r>
              <a:rPr lang="en-US" altLang="zh-CN" sz="1600" b="1" dirty="0" smtClean="0">
                <a:solidFill>
                  <a:schemeClr val="tx1"/>
                </a:solidFill>
                <a:sym typeface="Wingdings" pitchFamily="2" charset="2"/>
              </a:rPr>
              <a:t>IO</a:t>
            </a:r>
            <a:r>
              <a:rPr lang="zh-CN" altLang="en-US" sz="1600" b="1" dirty="0" smtClean="0">
                <a:solidFill>
                  <a:schemeClr val="tx1"/>
                </a:solidFill>
                <a:sym typeface="Wingdings" pitchFamily="2" charset="2"/>
              </a:rPr>
              <a:t>方式</a:t>
            </a:r>
            <a:endParaRPr lang="en-US" altLang="zh-CN" sz="1600" b="1" dirty="0" smtClean="0">
              <a:solidFill>
                <a:schemeClr val="tx1"/>
              </a:solidFill>
              <a:sym typeface="Wingdings" pitchFamily="2" charset="2"/>
            </a:endParaRPr>
          </a:p>
          <a:p>
            <a:pPr marL="285750" indent="-285750">
              <a:lnSpc>
                <a:spcPct val="130000"/>
              </a:lnSpc>
              <a:buNone/>
            </a:pPr>
            <a:r>
              <a:rPr lang="en-US" altLang="zh-CN" sz="1600" dirty="0" smtClean="0">
                <a:solidFill>
                  <a:schemeClr val="tx1"/>
                </a:solidFill>
                <a:sym typeface="Wingdings" pitchFamily="2" charset="2"/>
              </a:rPr>
              <a:t>      </a:t>
            </a:r>
            <a:r>
              <a:rPr lang="zh-CN" altLang="en-US" sz="1600" dirty="0" smtClean="0">
                <a:solidFill>
                  <a:schemeClr val="tx1"/>
                </a:solidFill>
                <a:sym typeface="Wingdings" pitchFamily="2" charset="2"/>
              </a:rPr>
              <a:t>也叫程序直接控制方式，</a:t>
            </a:r>
            <a:r>
              <a:rPr lang="en-US" altLang="zh-CN" sz="1600" dirty="0" smtClean="0">
                <a:solidFill>
                  <a:schemeClr val="tx1"/>
                </a:solidFill>
                <a:sym typeface="Wingdings" pitchFamily="2" charset="2"/>
              </a:rPr>
              <a:t>IO</a:t>
            </a:r>
            <a:r>
              <a:rPr lang="zh-CN" altLang="en-US" sz="1600" dirty="0" smtClean="0">
                <a:solidFill>
                  <a:schemeClr val="tx1"/>
                </a:solidFill>
                <a:sym typeface="Wingdings" pitchFamily="2" charset="2"/>
              </a:rPr>
              <a:t>控制器的控制寄存器存在几个标志位，启动位、完成位、忙位。</a:t>
            </a:r>
            <a:r>
              <a:rPr lang="en-US" altLang="zh-CN" sz="1600" dirty="0" smtClean="0">
                <a:solidFill>
                  <a:schemeClr val="tx1"/>
                </a:solidFill>
                <a:sym typeface="Wingdings" pitchFamily="2" charset="2"/>
              </a:rPr>
              <a:t>CPU</a:t>
            </a:r>
            <a:r>
              <a:rPr lang="zh-CN" altLang="en-US" sz="1600" dirty="0" smtClean="0">
                <a:solidFill>
                  <a:schemeClr val="tx1"/>
                </a:solidFill>
                <a:sym typeface="Wingdings" pitchFamily="2" charset="2"/>
              </a:rPr>
              <a:t>不断查询控制器的这几个标志位，然后从数据寄存器存取数据。这种方式</a:t>
            </a:r>
            <a:r>
              <a:rPr lang="en-US" altLang="zh-CN" sz="1600" dirty="0" smtClean="0">
                <a:solidFill>
                  <a:schemeClr val="tx1"/>
                </a:solidFill>
                <a:sym typeface="Wingdings" pitchFamily="2" charset="2"/>
              </a:rPr>
              <a:t>IO</a:t>
            </a:r>
            <a:r>
              <a:rPr lang="zh-CN" altLang="en-US" sz="1600" dirty="0" smtClean="0">
                <a:solidFill>
                  <a:schemeClr val="tx1"/>
                </a:solidFill>
                <a:sym typeface="Wingdings" pitchFamily="2" charset="2"/>
              </a:rPr>
              <a:t>操作持续占有</a:t>
            </a:r>
            <a:r>
              <a:rPr lang="en-US" altLang="zh-CN" sz="1600" dirty="0" smtClean="0">
                <a:solidFill>
                  <a:schemeClr val="tx1"/>
                </a:solidFill>
                <a:sym typeface="Wingdings" pitchFamily="2" charset="2"/>
              </a:rPr>
              <a:t>CPU</a:t>
            </a:r>
            <a:r>
              <a:rPr lang="zh-CN" altLang="en-US" sz="1600" dirty="0" smtClean="0">
                <a:solidFill>
                  <a:schemeClr val="tx1"/>
                </a:solidFill>
                <a:sym typeface="Wingdings" pitchFamily="2" charset="2"/>
              </a:rPr>
              <a:t>，造成</a:t>
            </a:r>
            <a:r>
              <a:rPr lang="en-US" altLang="zh-CN" sz="1600" dirty="0" smtClean="0">
                <a:solidFill>
                  <a:schemeClr val="tx1"/>
                </a:solidFill>
                <a:sym typeface="Wingdings" pitchFamily="2" charset="2"/>
              </a:rPr>
              <a:t>CPU</a:t>
            </a:r>
            <a:r>
              <a:rPr lang="zh-CN" altLang="en-US" sz="1600" dirty="0" smtClean="0">
                <a:solidFill>
                  <a:schemeClr val="tx1"/>
                </a:solidFill>
                <a:sym typeface="Wingdings" pitchFamily="2" charset="2"/>
              </a:rPr>
              <a:t>资源极大浪费。</a:t>
            </a:r>
            <a:endParaRPr lang="en-US" altLang="zh-CN" sz="1600" dirty="0" smtClean="0">
              <a:solidFill>
                <a:schemeClr val="tx1"/>
              </a:solidFill>
              <a:sym typeface="Wingdings" pitchFamily="2" charset="2"/>
            </a:endParaRPr>
          </a:p>
          <a:p>
            <a:pPr marL="285750" indent="-285750">
              <a:lnSpc>
                <a:spcPct val="130000"/>
              </a:lnSpc>
              <a:buNone/>
            </a:pPr>
            <a:endParaRPr lang="en-US" altLang="zh-CN" sz="1600" dirty="0" smtClean="0">
              <a:solidFill>
                <a:schemeClr val="tx1"/>
              </a:solidFill>
              <a:sym typeface="Wingdings" pitchFamily="2" charset="2"/>
            </a:endParaRPr>
          </a:p>
          <a:p>
            <a:pPr marL="285750" indent="-285750">
              <a:lnSpc>
                <a:spcPct val="130000"/>
              </a:lnSpc>
              <a:buNone/>
            </a:pPr>
            <a:endParaRPr lang="en-US" altLang="zh-CN" sz="1600" dirty="0" smtClean="0">
              <a:solidFill>
                <a:schemeClr val="tx1"/>
              </a:solidFill>
              <a:sym typeface="Wingdings" pitchFamily="2" charset="2"/>
            </a:endParaRPr>
          </a:p>
          <a:p>
            <a:pPr marL="285750" indent="-285750">
              <a:lnSpc>
                <a:spcPct val="130000"/>
              </a:lnSpc>
              <a:buNone/>
            </a:pPr>
            <a:r>
              <a:rPr lang="zh-CN" altLang="en-US" sz="1600" b="1" dirty="0" smtClean="0">
                <a:solidFill>
                  <a:schemeClr val="tx1"/>
                </a:solidFill>
                <a:sym typeface="Wingdings" pitchFamily="2" charset="2"/>
              </a:rPr>
              <a:t>中断驱动方式</a:t>
            </a:r>
            <a:endParaRPr lang="en-US" altLang="zh-CN" sz="1600" b="1" dirty="0" smtClean="0">
              <a:solidFill>
                <a:schemeClr val="tx1"/>
              </a:solidFill>
              <a:sym typeface="Wingdings" pitchFamily="2" charset="2"/>
            </a:endParaRPr>
          </a:p>
          <a:p>
            <a:pPr marL="285750" indent="-285750">
              <a:lnSpc>
                <a:spcPct val="130000"/>
              </a:lnSpc>
              <a:buNone/>
            </a:pPr>
            <a:r>
              <a:rPr lang="en-US" altLang="zh-CN" sz="1600" dirty="0" smtClean="0">
                <a:solidFill>
                  <a:schemeClr val="tx1"/>
                </a:solidFill>
                <a:sym typeface="Wingdings" pitchFamily="2" charset="2"/>
              </a:rPr>
              <a:t>	</a:t>
            </a:r>
            <a:r>
              <a:rPr lang="zh-CN" altLang="en-US" sz="1600" dirty="0" smtClean="0">
                <a:solidFill>
                  <a:schemeClr val="tx1"/>
                </a:solidFill>
                <a:sym typeface="Wingdings" pitchFamily="2" charset="2"/>
              </a:rPr>
              <a:t>允许</a:t>
            </a:r>
            <a:r>
              <a:rPr lang="en-US" altLang="zh-CN" sz="1600" dirty="0" smtClean="0">
                <a:solidFill>
                  <a:schemeClr val="tx1"/>
                </a:solidFill>
                <a:sym typeface="Wingdings" pitchFamily="2" charset="2"/>
              </a:rPr>
              <a:t>IO</a:t>
            </a:r>
            <a:r>
              <a:rPr lang="zh-CN" altLang="en-US" sz="1600" dirty="0" smtClean="0">
                <a:solidFill>
                  <a:schemeClr val="tx1"/>
                </a:solidFill>
                <a:sym typeface="Wingdings" pitchFamily="2" charset="2"/>
              </a:rPr>
              <a:t>设备主动以中断形式打断</a:t>
            </a:r>
            <a:r>
              <a:rPr lang="en-US" altLang="zh-CN" sz="1600" dirty="0" smtClean="0">
                <a:solidFill>
                  <a:schemeClr val="tx1"/>
                </a:solidFill>
                <a:sym typeface="Wingdings" pitchFamily="2" charset="2"/>
              </a:rPr>
              <a:t>CPU</a:t>
            </a:r>
            <a:r>
              <a:rPr lang="zh-CN" altLang="en-US" sz="1600" dirty="0" smtClean="0">
                <a:solidFill>
                  <a:schemeClr val="tx1"/>
                </a:solidFill>
                <a:sym typeface="Wingdings" pitchFamily="2" charset="2"/>
              </a:rPr>
              <a:t>的运行并请求服务，从而让</a:t>
            </a:r>
            <a:r>
              <a:rPr lang="en-US" altLang="zh-CN" sz="1600" dirty="0" smtClean="0">
                <a:solidFill>
                  <a:schemeClr val="tx1"/>
                </a:solidFill>
                <a:sym typeface="Wingdings" pitchFamily="2" charset="2"/>
              </a:rPr>
              <a:t>CPU</a:t>
            </a:r>
            <a:r>
              <a:rPr lang="zh-CN" altLang="en-US" sz="1600" dirty="0" smtClean="0">
                <a:solidFill>
                  <a:schemeClr val="tx1"/>
                </a:solidFill>
                <a:sym typeface="Wingdings" pitchFamily="2" charset="2"/>
              </a:rPr>
              <a:t>在</a:t>
            </a:r>
            <a:r>
              <a:rPr lang="en-US" altLang="zh-CN" sz="1600" dirty="0" smtClean="0">
                <a:solidFill>
                  <a:schemeClr val="tx1"/>
                </a:solidFill>
                <a:sym typeface="Wingdings" pitchFamily="2" charset="2"/>
              </a:rPr>
              <a:t>IO</a:t>
            </a:r>
            <a:r>
              <a:rPr lang="zh-CN" altLang="en-US" sz="1600" dirty="0" smtClean="0">
                <a:solidFill>
                  <a:schemeClr val="tx1"/>
                </a:solidFill>
                <a:sym typeface="Wingdings" pitchFamily="2" charset="2"/>
              </a:rPr>
              <a:t>操作时解放出来。让</a:t>
            </a:r>
            <a:r>
              <a:rPr lang="en-US" altLang="zh-CN" sz="1600" dirty="0" smtClean="0">
                <a:solidFill>
                  <a:schemeClr val="tx1"/>
                </a:solidFill>
                <a:sym typeface="Wingdings" pitchFamily="2" charset="2"/>
              </a:rPr>
              <a:t>CPU</a:t>
            </a:r>
            <a:r>
              <a:rPr lang="zh-CN" altLang="en-US" sz="1600" dirty="0" smtClean="0">
                <a:solidFill>
                  <a:schemeClr val="tx1"/>
                </a:solidFill>
                <a:sym typeface="Wingdings" pitchFamily="2" charset="2"/>
              </a:rPr>
              <a:t>与</a:t>
            </a:r>
            <a:r>
              <a:rPr lang="en-US" altLang="zh-CN" sz="1600" dirty="0" smtClean="0">
                <a:solidFill>
                  <a:schemeClr val="tx1"/>
                </a:solidFill>
                <a:sym typeface="Wingdings" pitchFamily="2" charset="2"/>
              </a:rPr>
              <a:t>IO</a:t>
            </a:r>
            <a:r>
              <a:rPr lang="zh-CN" altLang="en-US" sz="1600" dirty="0" smtClean="0">
                <a:solidFill>
                  <a:schemeClr val="tx1"/>
                </a:solidFill>
                <a:sym typeface="Wingdings" pitchFamily="2" charset="2"/>
              </a:rPr>
              <a:t>设备能并行工作。但这种方式当</a:t>
            </a:r>
            <a:r>
              <a:rPr lang="en-US" altLang="zh-CN" sz="1600" dirty="0" smtClean="0">
                <a:solidFill>
                  <a:schemeClr val="tx1"/>
                </a:solidFill>
                <a:sym typeface="Wingdings" pitchFamily="2" charset="2"/>
              </a:rPr>
              <a:t>IO</a:t>
            </a:r>
            <a:r>
              <a:rPr lang="zh-CN" altLang="en-US" sz="1600" dirty="0" smtClean="0">
                <a:solidFill>
                  <a:schemeClr val="tx1"/>
                </a:solidFill>
                <a:sym typeface="Wingdings" pitchFamily="2" charset="2"/>
              </a:rPr>
              <a:t>设备很多时，频繁中断</a:t>
            </a:r>
            <a:r>
              <a:rPr lang="en-US" altLang="zh-CN" sz="1600" dirty="0" smtClean="0">
                <a:solidFill>
                  <a:schemeClr val="tx1"/>
                </a:solidFill>
                <a:sym typeface="Wingdings" pitchFamily="2" charset="2"/>
              </a:rPr>
              <a:t>CPU</a:t>
            </a:r>
            <a:r>
              <a:rPr lang="zh-CN" altLang="en-US" sz="1600" dirty="0" smtClean="0">
                <a:solidFill>
                  <a:schemeClr val="tx1"/>
                </a:solidFill>
                <a:sym typeface="Wingdings" pitchFamily="2" charset="2"/>
              </a:rPr>
              <a:t>的工作，大大减少</a:t>
            </a:r>
            <a:r>
              <a:rPr lang="en-US" altLang="zh-CN" sz="1600" dirty="0" smtClean="0">
                <a:solidFill>
                  <a:schemeClr val="tx1"/>
                </a:solidFill>
                <a:sym typeface="Wingdings" pitchFamily="2" charset="2"/>
              </a:rPr>
              <a:t>CPU</a:t>
            </a:r>
            <a:r>
              <a:rPr lang="zh-CN" altLang="en-US" sz="1600" dirty="0" smtClean="0">
                <a:solidFill>
                  <a:schemeClr val="tx1"/>
                </a:solidFill>
                <a:sym typeface="Wingdings" pitchFamily="2" charset="2"/>
              </a:rPr>
              <a:t>的常规工作时间。</a:t>
            </a:r>
            <a:endParaRPr lang="en-US" altLang="zh-CN" sz="1600" dirty="0" smtClean="0">
              <a:solidFill>
                <a:schemeClr val="tx1"/>
              </a:solidFill>
              <a:sym typeface="Wingdings" pitchFamily="2" charset="2"/>
            </a:endParaRPr>
          </a:p>
          <a:p>
            <a:pPr marL="0" indent="0">
              <a:lnSpc>
                <a:spcPct val="130000"/>
              </a:lnSpc>
              <a:buNone/>
            </a:pP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dirty="0" smtClean="0">
              <a:solidFill>
                <a:schemeClr val="tx1"/>
              </a:solidFill>
              <a:latin typeface="微软雅黑" panose="020B0503020204020204" pitchFamily="34" charset="-122"/>
              <a:ea typeface="微软雅黑" panose="020B0503020204020204" pitchFamily="34" charset="-122"/>
            </a:endParaRPr>
          </a:p>
        </p:txBody>
      </p:sp>
      <p:grpSp>
        <p:nvGrpSpPr>
          <p:cNvPr id="5" name="Group 19"/>
          <p:cNvGrpSpPr>
            <a:grpSpLocks/>
          </p:cNvGrpSpPr>
          <p:nvPr/>
        </p:nvGrpSpPr>
        <p:grpSpPr bwMode="auto">
          <a:xfrm>
            <a:off x="1691680" y="2067694"/>
            <a:ext cx="5943600" cy="2286000"/>
            <a:chOff x="672" y="2352"/>
            <a:chExt cx="3744" cy="1440"/>
          </a:xfrm>
        </p:grpSpPr>
        <p:sp>
          <p:nvSpPr>
            <p:cNvPr id="6" name="Rectangle 6"/>
            <p:cNvSpPr>
              <a:spLocks noChangeArrowheads="1"/>
            </p:cNvSpPr>
            <p:nvPr/>
          </p:nvSpPr>
          <p:spPr bwMode="auto">
            <a:xfrm>
              <a:off x="672" y="2352"/>
              <a:ext cx="384" cy="1056"/>
            </a:xfrm>
            <a:prstGeom prst="rect">
              <a:avLst/>
            </a:prstGeom>
            <a:noFill/>
            <a:ln w="28575">
              <a:solidFill>
                <a:schemeClr val="tx1"/>
              </a:solidFill>
              <a:miter lim="800000"/>
              <a:headEnd/>
              <a:tailEnd/>
            </a:ln>
          </p:spPr>
          <p:txBody>
            <a:bodyPr wrap="none" anchor="ctr"/>
            <a:lstStyle/>
            <a:p>
              <a:pPr algn="ctr"/>
              <a:r>
                <a:rPr lang="en-US" altLang="zh-CN" sz="2000">
                  <a:latin typeface="Times New Roman" pitchFamily="18" charset="0"/>
                </a:rPr>
                <a:t>CPU</a:t>
              </a:r>
            </a:p>
          </p:txBody>
        </p:sp>
        <p:sp>
          <p:nvSpPr>
            <p:cNvPr id="7" name="Rectangle 7"/>
            <p:cNvSpPr>
              <a:spLocks noChangeArrowheads="1"/>
            </p:cNvSpPr>
            <p:nvPr/>
          </p:nvSpPr>
          <p:spPr bwMode="auto">
            <a:xfrm>
              <a:off x="1536" y="2352"/>
              <a:ext cx="2016" cy="1056"/>
            </a:xfrm>
            <a:prstGeom prst="rect">
              <a:avLst/>
            </a:prstGeom>
            <a:noFill/>
            <a:ln w="28575">
              <a:solidFill>
                <a:schemeClr val="tx1"/>
              </a:solidFill>
              <a:miter lim="800000"/>
              <a:headEnd/>
              <a:tailEnd/>
            </a:ln>
          </p:spPr>
          <p:txBody>
            <a:bodyPr wrap="none" anchor="ctr"/>
            <a:lstStyle/>
            <a:p>
              <a:endParaRPr lang="zh-CN" altLang="en-US"/>
            </a:p>
          </p:txBody>
        </p:sp>
        <p:sp>
          <p:nvSpPr>
            <p:cNvPr id="8" name="Rectangle 8"/>
            <p:cNvSpPr>
              <a:spLocks noChangeArrowheads="1"/>
            </p:cNvSpPr>
            <p:nvPr/>
          </p:nvSpPr>
          <p:spPr bwMode="auto">
            <a:xfrm>
              <a:off x="4032" y="2352"/>
              <a:ext cx="384" cy="1056"/>
            </a:xfrm>
            <a:prstGeom prst="rect">
              <a:avLst/>
            </a:prstGeom>
            <a:noFill/>
            <a:ln w="28575">
              <a:solidFill>
                <a:schemeClr val="tx1"/>
              </a:solidFill>
              <a:miter lim="800000"/>
              <a:headEnd/>
              <a:tailEnd/>
            </a:ln>
          </p:spPr>
          <p:txBody>
            <a:bodyPr wrap="none" anchor="ctr"/>
            <a:lstStyle/>
            <a:p>
              <a:pPr algn="ctr"/>
              <a:r>
                <a:rPr lang="zh-CN" altLang="en-US">
                  <a:latin typeface="Times New Roman" pitchFamily="18" charset="0"/>
                </a:rPr>
                <a:t>外</a:t>
              </a:r>
            </a:p>
            <a:p>
              <a:pPr algn="ctr"/>
              <a:r>
                <a:rPr lang="zh-CN" altLang="en-US">
                  <a:latin typeface="Times New Roman" pitchFamily="18" charset="0"/>
                </a:rPr>
                <a:t>部</a:t>
              </a:r>
            </a:p>
            <a:p>
              <a:pPr algn="ctr"/>
              <a:r>
                <a:rPr lang="zh-CN" altLang="en-US">
                  <a:latin typeface="Times New Roman" pitchFamily="18" charset="0"/>
                </a:rPr>
                <a:t>设</a:t>
              </a:r>
            </a:p>
            <a:p>
              <a:pPr algn="ctr"/>
              <a:r>
                <a:rPr lang="zh-CN" altLang="en-US">
                  <a:latin typeface="Times New Roman" pitchFamily="18" charset="0"/>
                </a:rPr>
                <a:t>备</a:t>
              </a:r>
            </a:p>
          </p:txBody>
        </p:sp>
        <p:sp>
          <p:nvSpPr>
            <p:cNvPr id="9" name="Rectangle 9"/>
            <p:cNvSpPr>
              <a:spLocks noChangeArrowheads="1"/>
            </p:cNvSpPr>
            <p:nvPr/>
          </p:nvSpPr>
          <p:spPr bwMode="auto">
            <a:xfrm>
              <a:off x="1680" y="2496"/>
              <a:ext cx="336" cy="816"/>
            </a:xfrm>
            <a:prstGeom prst="rect">
              <a:avLst/>
            </a:prstGeom>
            <a:noFill/>
            <a:ln w="19050">
              <a:solidFill>
                <a:srgbClr val="FF0066"/>
              </a:solidFill>
              <a:miter lim="800000"/>
              <a:headEnd/>
              <a:tailEnd/>
            </a:ln>
          </p:spPr>
          <p:txBody>
            <a:bodyPr wrap="none" anchor="ctr"/>
            <a:lstStyle/>
            <a:p>
              <a:pPr algn="ctr"/>
              <a:r>
                <a:rPr lang="zh-CN" altLang="en-US" sz="1400" b="1">
                  <a:solidFill>
                    <a:srgbClr val="008000"/>
                  </a:solidFill>
                  <a:latin typeface="Times New Roman" pitchFamily="18" charset="0"/>
                </a:rPr>
                <a:t>控</a:t>
              </a:r>
            </a:p>
            <a:p>
              <a:pPr algn="ctr"/>
              <a:r>
                <a:rPr lang="zh-CN" altLang="en-US" sz="1400" b="1">
                  <a:solidFill>
                    <a:srgbClr val="008000"/>
                  </a:solidFill>
                  <a:latin typeface="Times New Roman" pitchFamily="18" charset="0"/>
                </a:rPr>
                <a:t>制</a:t>
              </a:r>
            </a:p>
            <a:p>
              <a:pPr algn="ctr"/>
              <a:r>
                <a:rPr lang="zh-CN" altLang="en-US" sz="1400" b="1">
                  <a:solidFill>
                    <a:srgbClr val="008000"/>
                  </a:solidFill>
                  <a:latin typeface="Times New Roman" pitchFamily="18" charset="0"/>
                </a:rPr>
                <a:t>逻</a:t>
              </a:r>
            </a:p>
            <a:p>
              <a:pPr algn="ctr"/>
              <a:r>
                <a:rPr lang="zh-CN" altLang="en-US" sz="1400" b="1">
                  <a:solidFill>
                    <a:srgbClr val="008000"/>
                  </a:solidFill>
                  <a:latin typeface="Times New Roman" pitchFamily="18" charset="0"/>
                </a:rPr>
                <a:t>辑</a:t>
              </a:r>
            </a:p>
            <a:p>
              <a:pPr algn="ctr"/>
              <a:r>
                <a:rPr lang="zh-CN" altLang="en-US" sz="1400" b="1">
                  <a:solidFill>
                    <a:srgbClr val="008000"/>
                  </a:solidFill>
                  <a:latin typeface="Times New Roman" pitchFamily="18" charset="0"/>
                </a:rPr>
                <a:t>电</a:t>
              </a:r>
            </a:p>
            <a:p>
              <a:pPr algn="ctr"/>
              <a:r>
                <a:rPr lang="zh-CN" altLang="en-US" sz="1400" b="1">
                  <a:solidFill>
                    <a:srgbClr val="008000"/>
                  </a:solidFill>
                  <a:latin typeface="Times New Roman" pitchFamily="18" charset="0"/>
                </a:rPr>
                <a:t>路</a:t>
              </a:r>
            </a:p>
          </p:txBody>
        </p:sp>
        <p:sp>
          <p:nvSpPr>
            <p:cNvPr id="10" name="Rectangle 10"/>
            <p:cNvSpPr>
              <a:spLocks noChangeArrowheads="1"/>
            </p:cNvSpPr>
            <p:nvPr/>
          </p:nvSpPr>
          <p:spPr bwMode="auto">
            <a:xfrm>
              <a:off x="2352" y="2496"/>
              <a:ext cx="1056" cy="240"/>
            </a:xfrm>
            <a:prstGeom prst="rect">
              <a:avLst/>
            </a:prstGeom>
            <a:noFill/>
            <a:ln w="19050">
              <a:solidFill>
                <a:srgbClr val="FF0066"/>
              </a:solidFill>
              <a:miter lim="800000"/>
              <a:headEnd/>
              <a:tailEnd/>
            </a:ln>
          </p:spPr>
          <p:txBody>
            <a:bodyPr wrap="none" anchor="ctr"/>
            <a:lstStyle/>
            <a:p>
              <a:pPr algn="ctr"/>
              <a:r>
                <a:rPr lang="zh-CN" altLang="en-US" sz="2000" b="1" dirty="0">
                  <a:solidFill>
                    <a:srgbClr val="008000"/>
                  </a:solidFill>
                  <a:latin typeface="Times New Roman" pitchFamily="18" charset="0"/>
                </a:rPr>
                <a:t>控制寄存器</a:t>
              </a:r>
            </a:p>
          </p:txBody>
        </p:sp>
        <p:sp>
          <p:nvSpPr>
            <p:cNvPr id="11" name="Rectangle 11"/>
            <p:cNvSpPr>
              <a:spLocks noChangeArrowheads="1"/>
            </p:cNvSpPr>
            <p:nvPr/>
          </p:nvSpPr>
          <p:spPr bwMode="auto">
            <a:xfrm>
              <a:off x="1968" y="3552"/>
              <a:ext cx="1056" cy="240"/>
            </a:xfrm>
            <a:prstGeom prst="rect">
              <a:avLst/>
            </a:prstGeom>
            <a:noFill/>
            <a:ln w="19050">
              <a:noFill/>
              <a:miter lim="800000"/>
              <a:headEnd/>
              <a:tailEnd/>
            </a:ln>
          </p:spPr>
          <p:txBody>
            <a:bodyPr wrap="none" anchor="ctr"/>
            <a:lstStyle/>
            <a:p>
              <a:pPr algn="ctr"/>
              <a:r>
                <a:rPr lang="en-US" altLang="zh-CN" sz="2000" b="1">
                  <a:solidFill>
                    <a:srgbClr val="008000"/>
                  </a:solidFill>
                  <a:latin typeface="Times New Roman" pitchFamily="18" charset="0"/>
                </a:rPr>
                <a:t>I/O</a:t>
              </a:r>
              <a:r>
                <a:rPr lang="zh-CN" altLang="en-US" sz="2000" b="1">
                  <a:solidFill>
                    <a:srgbClr val="008000"/>
                  </a:solidFill>
                  <a:latin typeface="Times New Roman" pitchFamily="18" charset="0"/>
                </a:rPr>
                <a:t>控制器</a:t>
              </a:r>
            </a:p>
          </p:txBody>
        </p:sp>
        <p:sp>
          <p:nvSpPr>
            <p:cNvPr id="12" name="Rectangle 12"/>
            <p:cNvSpPr>
              <a:spLocks noChangeArrowheads="1"/>
            </p:cNvSpPr>
            <p:nvPr/>
          </p:nvSpPr>
          <p:spPr bwMode="auto">
            <a:xfrm>
              <a:off x="2352" y="3072"/>
              <a:ext cx="1056" cy="240"/>
            </a:xfrm>
            <a:prstGeom prst="rect">
              <a:avLst/>
            </a:prstGeom>
            <a:noFill/>
            <a:ln w="19050">
              <a:solidFill>
                <a:srgbClr val="FF0066"/>
              </a:solidFill>
              <a:miter lim="800000"/>
              <a:headEnd/>
              <a:tailEnd/>
            </a:ln>
          </p:spPr>
          <p:txBody>
            <a:bodyPr wrap="none" anchor="ctr"/>
            <a:lstStyle/>
            <a:p>
              <a:pPr algn="ctr"/>
              <a:r>
                <a:rPr lang="zh-CN" altLang="en-US" sz="2000" b="1">
                  <a:solidFill>
                    <a:srgbClr val="008000"/>
                  </a:solidFill>
                  <a:latin typeface="Times New Roman" pitchFamily="18" charset="0"/>
                </a:rPr>
                <a:t>数据寄存器</a:t>
              </a:r>
            </a:p>
          </p:txBody>
        </p:sp>
        <p:sp>
          <p:nvSpPr>
            <p:cNvPr id="13" name="Line 13"/>
            <p:cNvSpPr>
              <a:spLocks noChangeShapeType="1"/>
            </p:cNvSpPr>
            <p:nvPr/>
          </p:nvSpPr>
          <p:spPr bwMode="auto">
            <a:xfrm>
              <a:off x="1056" y="2544"/>
              <a:ext cx="480" cy="0"/>
            </a:xfrm>
            <a:prstGeom prst="line">
              <a:avLst/>
            </a:prstGeom>
            <a:noFill/>
            <a:ln w="19050">
              <a:solidFill>
                <a:srgbClr val="990000"/>
              </a:solidFill>
              <a:round/>
              <a:headEnd/>
              <a:tailEnd type="triangle" w="med" len="med"/>
            </a:ln>
          </p:spPr>
          <p:txBody>
            <a:bodyPr/>
            <a:lstStyle/>
            <a:p>
              <a:endParaRPr lang="zh-CN" altLang="en-US"/>
            </a:p>
          </p:txBody>
        </p:sp>
        <p:sp>
          <p:nvSpPr>
            <p:cNvPr id="14" name="Line 14"/>
            <p:cNvSpPr>
              <a:spLocks noChangeShapeType="1"/>
            </p:cNvSpPr>
            <p:nvPr/>
          </p:nvSpPr>
          <p:spPr bwMode="auto">
            <a:xfrm>
              <a:off x="3552" y="2544"/>
              <a:ext cx="480" cy="0"/>
            </a:xfrm>
            <a:prstGeom prst="line">
              <a:avLst/>
            </a:prstGeom>
            <a:noFill/>
            <a:ln w="19050">
              <a:solidFill>
                <a:srgbClr val="990000"/>
              </a:solidFill>
              <a:round/>
              <a:headEnd/>
              <a:tailEnd type="triangle" w="med" len="med"/>
            </a:ln>
          </p:spPr>
          <p:txBody>
            <a:bodyPr/>
            <a:lstStyle/>
            <a:p>
              <a:endParaRPr lang="zh-CN" altLang="en-US"/>
            </a:p>
          </p:txBody>
        </p:sp>
        <p:sp>
          <p:nvSpPr>
            <p:cNvPr id="15" name="Line 15"/>
            <p:cNvSpPr>
              <a:spLocks noChangeShapeType="1"/>
            </p:cNvSpPr>
            <p:nvPr/>
          </p:nvSpPr>
          <p:spPr bwMode="auto">
            <a:xfrm flipH="1">
              <a:off x="1056" y="2784"/>
              <a:ext cx="480" cy="0"/>
            </a:xfrm>
            <a:prstGeom prst="line">
              <a:avLst/>
            </a:prstGeom>
            <a:noFill/>
            <a:ln w="19050">
              <a:solidFill>
                <a:srgbClr val="990000"/>
              </a:solidFill>
              <a:round/>
              <a:headEnd/>
              <a:tailEnd type="triangle" w="med" len="med"/>
            </a:ln>
          </p:spPr>
          <p:txBody>
            <a:bodyPr/>
            <a:lstStyle/>
            <a:p>
              <a:endParaRPr lang="zh-CN" altLang="en-US"/>
            </a:p>
          </p:txBody>
        </p:sp>
        <p:sp>
          <p:nvSpPr>
            <p:cNvPr id="16" name="Line 16"/>
            <p:cNvSpPr>
              <a:spLocks noChangeShapeType="1"/>
            </p:cNvSpPr>
            <p:nvPr/>
          </p:nvSpPr>
          <p:spPr bwMode="auto">
            <a:xfrm flipH="1">
              <a:off x="3552" y="2784"/>
              <a:ext cx="480" cy="0"/>
            </a:xfrm>
            <a:prstGeom prst="line">
              <a:avLst/>
            </a:prstGeom>
            <a:noFill/>
            <a:ln w="19050">
              <a:solidFill>
                <a:srgbClr val="990000"/>
              </a:solidFill>
              <a:round/>
              <a:headEnd/>
              <a:tailEnd type="triangle" w="med" len="med"/>
            </a:ln>
          </p:spPr>
          <p:txBody>
            <a:bodyPr/>
            <a:lstStyle/>
            <a:p>
              <a:endParaRPr lang="zh-CN" altLang="en-US"/>
            </a:p>
          </p:txBody>
        </p:sp>
        <p:sp>
          <p:nvSpPr>
            <p:cNvPr id="17" name="Line 17"/>
            <p:cNvSpPr>
              <a:spLocks noChangeShapeType="1"/>
            </p:cNvSpPr>
            <p:nvPr/>
          </p:nvSpPr>
          <p:spPr bwMode="auto">
            <a:xfrm>
              <a:off x="1056" y="3120"/>
              <a:ext cx="480" cy="0"/>
            </a:xfrm>
            <a:prstGeom prst="line">
              <a:avLst/>
            </a:prstGeom>
            <a:noFill/>
            <a:ln w="19050">
              <a:solidFill>
                <a:srgbClr val="990000"/>
              </a:solidFill>
              <a:round/>
              <a:headEnd type="triangle" w="med" len="med"/>
              <a:tailEnd type="triangle" w="med" len="med"/>
            </a:ln>
          </p:spPr>
          <p:txBody>
            <a:bodyPr/>
            <a:lstStyle/>
            <a:p>
              <a:endParaRPr lang="zh-CN" altLang="en-US"/>
            </a:p>
          </p:txBody>
        </p:sp>
        <p:sp>
          <p:nvSpPr>
            <p:cNvPr id="18" name="Line 18"/>
            <p:cNvSpPr>
              <a:spLocks noChangeShapeType="1"/>
            </p:cNvSpPr>
            <p:nvPr/>
          </p:nvSpPr>
          <p:spPr bwMode="auto">
            <a:xfrm>
              <a:off x="3552" y="3120"/>
              <a:ext cx="480" cy="0"/>
            </a:xfrm>
            <a:prstGeom prst="line">
              <a:avLst/>
            </a:prstGeom>
            <a:noFill/>
            <a:ln w="19050">
              <a:solidFill>
                <a:srgbClr val="990000"/>
              </a:solidFill>
              <a:round/>
              <a:headEnd type="triangle" w="med" len="med"/>
              <a:tailEnd type="triangle" w="med" len="med"/>
            </a:ln>
          </p:spPr>
          <p:txBody>
            <a:bodyPr/>
            <a:lstStyle/>
            <a:p>
              <a:endParaRPr lang="zh-CN" altLang="en-US"/>
            </a:p>
          </p:txBody>
        </p:sp>
      </p:grpSp>
      <p:pic>
        <p:nvPicPr>
          <p:cNvPr id="36866" name="Picture 2" descr="https://gss1.bdstatic.com/9vo3dSag_xI4khGkpoWK1HF6hhy/baike/c0%3Dbaike80%2C5%2C5%2C80%2C26/sign=3dfda315cebf6c81e33a24badd57da50/b21c8701a18b87d68600ec62050828381f30fd09.jpg"/>
          <p:cNvPicPr>
            <a:picLocks noChangeAspect="1" noChangeArrowheads="1"/>
          </p:cNvPicPr>
          <p:nvPr/>
        </p:nvPicPr>
        <p:blipFill>
          <a:blip r:embed="rId3" cstate="print"/>
          <a:srcRect/>
          <a:stretch>
            <a:fillRect/>
          </a:stretch>
        </p:blipFill>
        <p:spPr bwMode="auto">
          <a:xfrm>
            <a:off x="4716016" y="267494"/>
            <a:ext cx="3456384" cy="4735518"/>
          </a:xfrm>
          <a:prstGeom prst="rect">
            <a:avLst/>
          </a:prstGeom>
          <a:noFill/>
        </p:spPr>
      </p:pic>
      <p:sp>
        <p:nvSpPr>
          <p:cNvPr id="4" name="TextBox 3"/>
          <p:cNvSpPr txBox="1"/>
          <p:nvPr/>
        </p:nvSpPr>
        <p:spPr>
          <a:xfrm>
            <a:off x="25037" y="51470"/>
            <a:ext cx="8939451" cy="424732"/>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itchFamily="34" charset="0"/>
              </a:rPr>
              <a:t>IO</a:t>
            </a:r>
            <a:r>
              <a:rPr lang="zh-CN" altLang="en-US" b="1" dirty="0" smtClean="0">
                <a:solidFill>
                  <a:schemeClr val="tx2"/>
                </a:solidFill>
                <a:latin typeface="+mn-ea"/>
                <a:cs typeface="Arial" pitchFamily="34" charset="0"/>
              </a:rPr>
              <a:t>子系统：</a:t>
            </a:r>
            <a:r>
              <a:rPr lang="en-US" altLang="zh-CN" b="1" dirty="0" smtClean="0">
                <a:solidFill>
                  <a:schemeClr val="tx2"/>
                </a:solidFill>
                <a:latin typeface="+mn-ea"/>
                <a:cs typeface="Arial" pitchFamily="34" charset="0"/>
              </a:rPr>
              <a:t>IO</a:t>
            </a:r>
            <a:r>
              <a:rPr lang="zh-CN" altLang="en-US" b="1" dirty="0" smtClean="0">
                <a:solidFill>
                  <a:schemeClr val="tx2"/>
                </a:solidFill>
                <a:latin typeface="+mn-ea"/>
                <a:cs typeface="Arial" pitchFamily="34" charset="0"/>
              </a:rPr>
              <a:t>控制方式</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xmlns="" val="3194213223"/>
      </p:ext>
    </p:extLst>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left)">
                                      <p:cBhvr>
                                        <p:cTn id="7" dur="10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xEl>
                                              <p:pRg st="1" end="1"/>
                                            </p:txEl>
                                          </p:spTgt>
                                        </p:tgtEl>
                                        <p:attrNameLst>
                                          <p:attrName>style.visibility</p:attrName>
                                        </p:attrNameLst>
                                      </p:cBhvr>
                                      <p:to>
                                        <p:strVal val="visible"/>
                                      </p:to>
                                    </p:set>
                                    <p:animEffect transition="in" filter="wipe(left)">
                                      <p:cBhvr>
                                        <p:cTn id="17" dur="1000"/>
                                        <p:tgtEl>
                                          <p:spTgt spid="2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1000"/>
                                        <p:tgtEl>
                                          <p:spTgt spid="5"/>
                                        </p:tgtEl>
                                      </p:cBhvr>
                                    </p:animEffect>
                                    <p:set>
                                      <p:cBhvr>
                                        <p:cTn id="22" dur="1" fill="hold">
                                          <p:stCondLst>
                                            <p:cond delay="9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
                                            <p:txEl>
                                              <p:pRg st="4" end="4"/>
                                            </p:txEl>
                                          </p:spTgt>
                                        </p:tgtEl>
                                        <p:attrNameLst>
                                          <p:attrName>style.visibility</p:attrName>
                                        </p:attrNameLst>
                                      </p:cBhvr>
                                      <p:to>
                                        <p:strVal val="visible"/>
                                      </p:to>
                                    </p:set>
                                    <p:animEffect transition="in" filter="wipe(left)">
                                      <p:cBhvr>
                                        <p:cTn id="27" dur="1000"/>
                                        <p:tgtEl>
                                          <p:spTgt spid="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
                                            <p:txEl>
                                              <p:pRg st="5" end="5"/>
                                            </p:txEl>
                                          </p:spTgt>
                                        </p:tgtEl>
                                        <p:attrNameLst>
                                          <p:attrName>style.visibility</p:attrName>
                                        </p:attrNameLst>
                                      </p:cBhvr>
                                      <p:to>
                                        <p:strVal val="visible"/>
                                      </p:to>
                                    </p:set>
                                    <p:animEffect transition="in" filter="wipe(left)">
                                      <p:cBhvr>
                                        <p:cTn id="32" dur="1000"/>
                                        <p:tgtEl>
                                          <p:spTgt spid="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0" fill="hold" nodeType="clickEffect">
                                  <p:stCondLst>
                                    <p:cond delay="0"/>
                                  </p:stCondLst>
                                  <p:childTnLst>
                                    <p:set>
                                      <p:cBhvr>
                                        <p:cTn id="36" dur="1" fill="hold">
                                          <p:stCondLst>
                                            <p:cond delay="0"/>
                                          </p:stCondLst>
                                        </p:cTn>
                                        <p:tgtEl>
                                          <p:spTgt spid="36866"/>
                                        </p:tgtEl>
                                        <p:attrNameLst>
                                          <p:attrName>style.visibility</p:attrName>
                                        </p:attrNameLst>
                                      </p:cBhvr>
                                      <p:to>
                                        <p:strVal val="visible"/>
                                      </p:to>
                                    </p:set>
                                    <p:anim calcmode="lin" valueType="num">
                                      <p:cBhvr>
                                        <p:cTn id="37" dur="500" fill="hold"/>
                                        <p:tgtEl>
                                          <p:spTgt spid="36866"/>
                                        </p:tgtEl>
                                        <p:attrNameLst>
                                          <p:attrName>ppt_w</p:attrName>
                                        </p:attrNameLst>
                                      </p:cBhvr>
                                      <p:tavLst>
                                        <p:tav tm="0">
                                          <p:val>
                                            <p:fltVal val="0"/>
                                          </p:val>
                                        </p:tav>
                                        <p:tav tm="100000">
                                          <p:val>
                                            <p:strVal val="#ppt_w"/>
                                          </p:val>
                                        </p:tav>
                                      </p:tavLst>
                                    </p:anim>
                                    <p:anim calcmode="lin" valueType="num">
                                      <p:cBhvr>
                                        <p:cTn id="38" dur="500" fill="hold"/>
                                        <p:tgtEl>
                                          <p:spTgt spid="36866"/>
                                        </p:tgtEl>
                                        <p:attrNameLst>
                                          <p:attrName>ppt_h</p:attrName>
                                        </p:attrNameLst>
                                      </p:cBhvr>
                                      <p:tavLst>
                                        <p:tav tm="0">
                                          <p:val>
                                            <p:fltVal val="0"/>
                                          </p:val>
                                        </p:tav>
                                        <p:tav tm="100000">
                                          <p:val>
                                            <p:strVal val="#ppt_h"/>
                                          </p:val>
                                        </p:tav>
                                      </p:tavLst>
                                    </p:anim>
                                    <p:animEffect transition="in" filter="fade">
                                      <p:cBhvr>
                                        <p:cTn id="39" dur="500"/>
                                        <p:tgtEl>
                                          <p:spTgt spid="36866"/>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xit" presetSubtype="0" fill="hold" nodeType="clickEffect">
                                  <p:stCondLst>
                                    <p:cond delay="0"/>
                                  </p:stCondLst>
                                  <p:childTnLst>
                                    <p:anim calcmode="lin" valueType="num">
                                      <p:cBhvr>
                                        <p:cTn id="43" dur="500"/>
                                        <p:tgtEl>
                                          <p:spTgt spid="36866"/>
                                        </p:tgtEl>
                                        <p:attrNameLst>
                                          <p:attrName>ppt_w</p:attrName>
                                        </p:attrNameLst>
                                      </p:cBhvr>
                                      <p:tavLst>
                                        <p:tav tm="0">
                                          <p:val>
                                            <p:strVal val="ppt_w"/>
                                          </p:val>
                                        </p:tav>
                                        <p:tav tm="100000">
                                          <p:val>
                                            <p:fltVal val="0"/>
                                          </p:val>
                                        </p:tav>
                                      </p:tavLst>
                                    </p:anim>
                                    <p:anim calcmode="lin" valueType="num">
                                      <p:cBhvr>
                                        <p:cTn id="44" dur="500"/>
                                        <p:tgtEl>
                                          <p:spTgt spid="36866"/>
                                        </p:tgtEl>
                                        <p:attrNameLst>
                                          <p:attrName>ppt_h</p:attrName>
                                        </p:attrNameLst>
                                      </p:cBhvr>
                                      <p:tavLst>
                                        <p:tav tm="0">
                                          <p:val>
                                            <p:strVal val="ppt_h"/>
                                          </p:val>
                                        </p:tav>
                                        <p:tav tm="100000">
                                          <p:val>
                                            <p:fltVal val="0"/>
                                          </p:val>
                                        </p:tav>
                                      </p:tavLst>
                                    </p:anim>
                                    <p:animEffect transition="out" filter="fade">
                                      <p:cBhvr>
                                        <p:cTn id="45" dur="500"/>
                                        <p:tgtEl>
                                          <p:spTgt spid="36866"/>
                                        </p:tgtEl>
                                      </p:cBhvr>
                                    </p:animEffect>
                                    <p:set>
                                      <p:cBhvr>
                                        <p:cTn id="46" dur="1" fill="hold">
                                          <p:stCondLst>
                                            <p:cond delay="499"/>
                                          </p:stCondLst>
                                        </p:cTn>
                                        <p:tgtEl>
                                          <p:spTgt spid="368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a:spLocks/>
          </p:cNvSpPr>
          <p:nvPr/>
        </p:nvSpPr>
        <p:spPr>
          <a:xfrm>
            <a:off x="0" y="555526"/>
            <a:ext cx="8964488" cy="4659982"/>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30000"/>
              </a:lnSpc>
              <a:buNone/>
            </a:pP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DMA</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方式</a:t>
            </a: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en-US" altLang="zh-CN" sz="1200" dirty="0" smtClean="0">
                <a:solidFill>
                  <a:schemeClr val="tx1"/>
                </a:solidFill>
                <a:sym typeface="Wingdings" pitchFamily="2" charset="2"/>
              </a:rPr>
              <a:t>Direct Memory Access</a:t>
            </a:r>
            <a:r>
              <a:rPr lang="zh-CN" altLang="en-US" sz="1200" dirty="0" smtClean="0">
                <a:solidFill>
                  <a:schemeClr val="tx1"/>
                </a:solidFill>
                <a:sym typeface="Wingdings" pitchFamily="2" charset="2"/>
              </a:rPr>
              <a:t>，直接存储器访问。在之前的控制方式中，</a:t>
            </a:r>
            <a:r>
              <a:rPr lang="en-US" altLang="zh-CN" sz="1200" dirty="0" smtClean="0">
                <a:solidFill>
                  <a:schemeClr val="tx1"/>
                </a:solidFill>
                <a:sym typeface="Wingdings" pitchFamily="2" charset="2"/>
              </a:rPr>
              <a:t>IO</a:t>
            </a:r>
            <a:r>
              <a:rPr lang="zh-CN" altLang="en-US" sz="1200" dirty="0" smtClean="0">
                <a:solidFill>
                  <a:schemeClr val="tx1"/>
                </a:solidFill>
                <a:sym typeface="Wingdings" pitchFamily="2" charset="2"/>
              </a:rPr>
              <a:t>设备与内存之间的数据，需要经过</a:t>
            </a:r>
            <a:r>
              <a:rPr lang="en-US" altLang="zh-CN" sz="1200" dirty="0" smtClean="0">
                <a:solidFill>
                  <a:schemeClr val="tx1"/>
                </a:solidFill>
                <a:sym typeface="Wingdings" pitchFamily="2" charset="2"/>
              </a:rPr>
              <a:t>CPU</a:t>
            </a:r>
            <a:r>
              <a:rPr lang="zh-CN" altLang="en-US" sz="1200" dirty="0" smtClean="0">
                <a:solidFill>
                  <a:schemeClr val="tx1"/>
                </a:solidFill>
                <a:sym typeface="Wingdings" pitchFamily="2" charset="2"/>
              </a:rPr>
              <a:t>的寄存器，</a:t>
            </a:r>
            <a:r>
              <a:rPr lang="en-US" altLang="zh-CN" sz="1200" dirty="0" smtClean="0">
                <a:solidFill>
                  <a:schemeClr val="tx1"/>
                </a:solidFill>
                <a:sym typeface="Wingdings" pitchFamily="2" charset="2"/>
              </a:rPr>
              <a:t>CPU</a:t>
            </a:r>
            <a:r>
              <a:rPr lang="zh-CN" altLang="en-US" sz="1200" dirty="0" smtClean="0">
                <a:solidFill>
                  <a:schemeClr val="tx1"/>
                </a:solidFill>
                <a:sym typeface="Wingdings" pitchFamily="2" charset="2"/>
              </a:rPr>
              <a:t>先与</a:t>
            </a:r>
            <a:r>
              <a:rPr lang="en-US" altLang="zh-CN" sz="1200" dirty="0" smtClean="0">
                <a:solidFill>
                  <a:schemeClr val="tx1"/>
                </a:solidFill>
                <a:sym typeface="Wingdings" pitchFamily="2" charset="2"/>
              </a:rPr>
              <a:t>IO</a:t>
            </a:r>
            <a:r>
              <a:rPr lang="zh-CN" altLang="en-US" sz="1200" dirty="0" smtClean="0">
                <a:solidFill>
                  <a:schemeClr val="tx1"/>
                </a:solidFill>
                <a:sym typeface="Wingdings" pitchFamily="2" charset="2"/>
              </a:rPr>
              <a:t>设备通信，数据暂存到</a:t>
            </a:r>
            <a:r>
              <a:rPr lang="en-US" altLang="zh-CN" sz="1200" dirty="0" smtClean="0">
                <a:solidFill>
                  <a:schemeClr val="tx1"/>
                </a:solidFill>
                <a:sym typeface="Wingdings" pitchFamily="2" charset="2"/>
              </a:rPr>
              <a:t>CPU</a:t>
            </a:r>
            <a:r>
              <a:rPr lang="zh-CN" altLang="en-US" sz="1200" dirty="0" smtClean="0">
                <a:solidFill>
                  <a:schemeClr val="tx1"/>
                </a:solidFill>
                <a:sym typeface="Wingdings" pitchFamily="2" charset="2"/>
              </a:rPr>
              <a:t>寄存器，之后再与内存通信，将</a:t>
            </a:r>
            <a:r>
              <a:rPr lang="en-US" altLang="zh-CN" sz="1200" dirty="0" smtClean="0">
                <a:solidFill>
                  <a:schemeClr val="tx1"/>
                </a:solidFill>
                <a:sym typeface="Wingdings" pitchFamily="2" charset="2"/>
              </a:rPr>
              <a:t>CPU</a:t>
            </a:r>
            <a:r>
              <a:rPr lang="zh-CN" altLang="en-US" sz="1200" dirty="0" smtClean="0">
                <a:solidFill>
                  <a:schemeClr val="tx1"/>
                </a:solidFill>
                <a:sym typeface="Wingdings" pitchFamily="2" charset="2"/>
              </a:rPr>
              <a:t>寄存器数据传给内存，</a:t>
            </a:r>
            <a:r>
              <a:rPr lang="en-US" altLang="zh-CN" sz="1200" dirty="0" smtClean="0">
                <a:solidFill>
                  <a:schemeClr val="tx1"/>
                </a:solidFill>
                <a:sym typeface="Wingdings" pitchFamily="2" charset="2"/>
              </a:rPr>
              <a:t>CPU</a:t>
            </a:r>
            <a:r>
              <a:rPr lang="zh-CN" altLang="en-US" sz="1200" dirty="0" smtClean="0">
                <a:solidFill>
                  <a:schemeClr val="tx1"/>
                </a:solidFill>
                <a:sym typeface="Wingdings" pitchFamily="2" charset="2"/>
              </a:rPr>
              <a:t>起到中转的作用，但速度受限。而</a:t>
            </a:r>
            <a:r>
              <a:rPr lang="en-US" altLang="zh-CN" sz="1200" dirty="0" smtClean="0">
                <a:solidFill>
                  <a:schemeClr val="tx1"/>
                </a:solidFill>
                <a:sym typeface="Wingdings" pitchFamily="2" charset="2"/>
              </a:rPr>
              <a:t>DMA</a:t>
            </a:r>
            <a:r>
              <a:rPr lang="zh-CN" altLang="en-US" sz="1200" dirty="0" smtClean="0">
                <a:solidFill>
                  <a:schemeClr val="tx1"/>
                </a:solidFill>
                <a:sym typeface="Wingdings" pitchFamily="2" charset="2"/>
              </a:rPr>
              <a:t>方式在</a:t>
            </a:r>
            <a:r>
              <a:rPr lang="en-US" altLang="zh-CN" sz="1200" dirty="0" smtClean="0">
                <a:solidFill>
                  <a:schemeClr val="tx1"/>
                </a:solidFill>
                <a:sym typeface="Wingdings" pitchFamily="2" charset="2"/>
              </a:rPr>
              <a:t>IO</a:t>
            </a:r>
            <a:r>
              <a:rPr lang="zh-CN" altLang="en-US" sz="1200" dirty="0" smtClean="0">
                <a:solidFill>
                  <a:schemeClr val="tx1"/>
                </a:solidFill>
                <a:sym typeface="Wingdings" pitchFamily="2" charset="2"/>
              </a:rPr>
              <a:t>和内存间开辟直接的数据交换通路，彻底解放</a:t>
            </a:r>
            <a:r>
              <a:rPr lang="en-US" altLang="zh-CN" sz="1200" dirty="0" smtClean="0">
                <a:solidFill>
                  <a:schemeClr val="tx1"/>
                </a:solidFill>
                <a:sym typeface="Wingdings" pitchFamily="2" charset="2"/>
              </a:rPr>
              <a:t>CPU</a:t>
            </a:r>
            <a:r>
              <a:rPr lang="zh-CN" altLang="en-US" sz="1200" dirty="0" smtClean="0">
                <a:solidFill>
                  <a:schemeClr val="tx1"/>
                </a:solidFill>
                <a:sym typeface="Wingdings" pitchFamily="2" charset="2"/>
              </a:rPr>
              <a:t>。</a:t>
            </a:r>
            <a:endParaRPr lang="en-US" altLang="zh-CN" sz="1200" dirty="0" smtClean="0">
              <a:solidFill>
                <a:schemeClr val="tx1"/>
              </a:solidFill>
              <a:sym typeface="Wingdings" pitchFamily="2" charset="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en-US" altLang="zh-CN" sz="1200" b="1" dirty="0" smtClean="0">
                <a:solidFill>
                  <a:schemeClr val="tx1"/>
                </a:solidFill>
                <a:latin typeface="微软雅黑" panose="020B0503020204020204" pitchFamily="34" charset="-122"/>
                <a:ea typeface="微软雅黑" panose="020B0503020204020204" pitchFamily="34" charset="-122"/>
                <a:sym typeface="Wingdings" pitchFamily="2" charset="2"/>
              </a:rPr>
              <a:t>DMA</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pitchFamily="2" charset="2"/>
              </a:rPr>
              <a:t>方式特点</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1</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）基本单位是数据块。</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2</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）访问的数据，从设备直接到内存，或着相反。</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3</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）仅在一块或多块数据块开始或结束时需要</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CPU</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干预，整块数据的传送是在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DMA</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控制器的控制下完成。</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r>
              <a:rPr lang="en-US" altLang="zh-CN" sz="1200" b="1" dirty="0" smtClean="0">
                <a:solidFill>
                  <a:schemeClr val="tx1"/>
                </a:solidFill>
                <a:latin typeface="微软雅黑" panose="020B0503020204020204" pitchFamily="34" charset="-122"/>
                <a:ea typeface="微软雅黑" panose="020B0503020204020204" pitchFamily="34" charset="-122"/>
                <a:sym typeface="Wingdings" pitchFamily="2" charset="2"/>
              </a:rPr>
              <a:t>DMA</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pitchFamily="2" charset="2"/>
              </a:rPr>
              <a:t>控制器</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1</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CR</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（命令</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状态寄存器）：接收从</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CPU</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发来的</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IO</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命令或有关的控制信息，或设备状态。</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2</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MAR</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（内存地址寄存器），存放操作的内存空间的起始地址。</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3</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DR</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（数据寄存器）：暂存内存和设备间的数据。</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4</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DC</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（数据计数器）：本次传送数据的长度。</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pitchFamily="2" charset="2"/>
              </a:rPr>
              <a:t>工作流程</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DMA</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与中断方式的不同：</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1</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）中断驱动方式每个数据都需要中断</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cpu</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DMA</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是数据块为单位，中断次数大大减少。</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2</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）中断驱动方式中数据是</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CPU</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控制传输的，而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DMA</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方式，数据的传输由</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DMA</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控制完成。</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424732"/>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itchFamily="34" charset="0"/>
              </a:rPr>
              <a:t>IO</a:t>
            </a:r>
            <a:r>
              <a:rPr lang="zh-CN" altLang="en-US" b="1" dirty="0" smtClean="0">
                <a:solidFill>
                  <a:schemeClr val="tx2"/>
                </a:solidFill>
                <a:latin typeface="+mn-ea"/>
                <a:cs typeface="Arial" pitchFamily="34" charset="0"/>
              </a:rPr>
              <a:t>子系统：</a:t>
            </a:r>
            <a:r>
              <a:rPr lang="en-US" altLang="zh-CN" b="1" dirty="0" smtClean="0">
                <a:solidFill>
                  <a:schemeClr val="tx2"/>
                </a:solidFill>
                <a:latin typeface="+mn-ea"/>
                <a:cs typeface="Arial" pitchFamily="34" charset="0"/>
              </a:rPr>
              <a:t>IO</a:t>
            </a:r>
            <a:r>
              <a:rPr lang="zh-CN" altLang="en-US" b="1" dirty="0" smtClean="0">
                <a:solidFill>
                  <a:schemeClr val="tx2"/>
                </a:solidFill>
                <a:latin typeface="+mn-ea"/>
                <a:cs typeface="Arial" pitchFamily="34" charset="0"/>
              </a:rPr>
              <a:t>控制方式</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24" name="组合 23"/>
          <p:cNvGrpSpPr/>
          <p:nvPr/>
        </p:nvGrpSpPr>
        <p:grpSpPr>
          <a:xfrm>
            <a:off x="1835696" y="627534"/>
            <a:ext cx="5688632" cy="4237603"/>
            <a:chOff x="1691680" y="555526"/>
            <a:chExt cx="5688632" cy="4237603"/>
          </a:xfrm>
        </p:grpSpPr>
        <p:grpSp>
          <p:nvGrpSpPr>
            <p:cNvPr id="5" name="组合 4"/>
            <p:cNvGrpSpPr/>
            <p:nvPr/>
          </p:nvGrpSpPr>
          <p:grpSpPr>
            <a:xfrm>
              <a:off x="1691680" y="555526"/>
              <a:ext cx="5198859" cy="4237603"/>
              <a:chOff x="673224" y="1772816"/>
              <a:chExt cx="5198859" cy="4237603"/>
            </a:xfrm>
            <a:solidFill>
              <a:schemeClr val="tx2">
                <a:lumMod val="60000"/>
                <a:lumOff val="40000"/>
              </a:schemeClr>
            </a:solidFill>
          </p:grpSpPr>
          <p:sp>
            <p:nvSpPr>
              <p:cNvPr id="6" name="Text Box 2"/>
              <p:cNvSpPr txBox="1">
                <a:spLocks noChangeArrowheads="1"/>
              </p:cNvSpPr>
              <p:nvPr/>
            </p:nvSpPr>
            <p:spPr bwMode="auto">
              <a:xfrm>
                <a:off x="673224" y="1772816"/>
                <a:ext cx="5198859" cy="400110"/>
              </a:xfrm>
              <a:prstGeom prst="rect">
                <a:avLst/>
              </a:prstGeom>
              <a:grpFill/>
              <a:ln w="38100">
                <a:solidFill>
                  <a:srgbClr val="FF0066"/>
                </a:solidFill>
                <a:miter lim="800000"/>
                <a:headEnd/>
                <a:tailEnd/>
              </a:ln>
            </p:spPr>
            <p:txBody>
              <a:bodyPr wrap="none">
                <a:spAutoFit/>
              </a:bodyPr>
              <a:lstStyle/>
              <a:p>
                <a:r>
                  <a:rPr lang="en-US" altLang="zh-CN" sz="2000" b="1" dirty="0">
                    <a:latin typeface="Times New Roman" pitchFamily="18" charset="0"/>
                    <a:ea typeface="楷体_GB2312" pitchFamily="49" charset="-122"/>
                  </a:rPr>
                  <a:t>CPU</a:t>
                </a:r>
                <a:r>
                  <a:rPr lang="zh-CN" altLang="en-US" sz="2000" b="1" dirty="0">
                    <a:latin typeface="Times New Roman" pitchFamily="18" charset="0"/>
                    <a:ea typeface="楷体_GB2312" pitchFamily="49" charset="-122"/>
                  </a:rPr>
                  <a:t>向控制器发出启动</a:t>
                </a:r>
                <a:r>
                  <a:rPr lang="en-US" altLang="zh-CN" sz="2000" b="1" dirty="0">
                    <a:latin typeface="Times New Roman" pitchFamily="18" charset="0"/>
                    <a:ea typeface="楷体_GB2312" pitchFamily="49" charset="-122"/>
                  </a:rPr>
                  <a:t>DMA</a:t>
                </a:r>
                <a:r>
                  <a:rPr lang="zh-CN" altLang="en-US" sz="2000" b="1" dirty="0">
                    <a:latin typeface="Times New Roman" pitchFamily="18" charset="0"/>
                    <a:ea typeface="楷体_GB2312" pitchFamily="49" charset="-122"/>
                  </a:rPr>
                  <a:t>通知和有关参数</a:t>
                </a:r>
              </a:p>
            </p:txBody>
          </p:sp>
          <p:sp>
            <p:nvSpPr>
              <p:cNvPr id="7" name="Text Box 3"/>
              <p:cNvSpPr txBox="1">
                <a:spLocks noChangeArrowheads="1"/>
              </p:cNvSpPr>
              <p:nvPr/>
            </p:nvSpPr>
            <p:spPr bwMode="auto">
              <a:xfrm>
                <a:off x="1753344" y="2564904"/>
                <a:ext cx="3281668" cy="400110"/>
              </a:xfrm>
              <a:prstGeom prst="rect">
                <a:avLst/>
              </a:prstGeom>
              <a:grpFill/>
              <a:ln w="38100">
                <a:solidFill>
                  <a:srgbClr val="FF0066"/>
                </a:solidFill>
                <a:miter lim="800000"/>
                <a:headEnd/>
                <a:tailEnd/>
              </a:ln>
            </p:spPr>
            <p:txBody>
              <a:bodyPr wrap="none">
                <a:spAutoFit/>
              </a:bodyPr>
              <a:lstStyle/>
              <a:p>
                <a:r>
                  <a:rPr lang="zh-CN" altLang="en-US" sz="2000" b="1" dirty="0">
                    <a:latin typeface="Times New Roman" pitchFamily="18" charset="0"/>
                    <a:ea typeface="楷体_GB2312" pitchFamily="49" charset="-122"/>
                  </a:rPr>
                  <a:t>控制器向内存发出询问请求</a:t>
                </a:r>
              </a:p>
            </p:txBody>
          </p:sp>
          <p:sp>
            <p:nvSpPr>
              <p:cNvPr id="8" name="Text Box 4"/>
              <p:cNvSpPr txBox="1">
                <a:spLocks noChangeArrowheads="1"/>
              </p:cNvSpPr>
              <p:nvPr/>
            </p:nvSpPr>
            <p:spPr bwMode="auto">
              <a:xfrm>
                <a:off x="2185392" y="3284984"/>
                <a:ext cx="2045753" cy="338554"/>
              </a:xfrm>
              <a:prstGeom prst="rect">
                <a:avLst/>
              </a:prstGeom>
              <a:grpFill/>
              <a:ln w="38100">
                <a:solidFill>
                  <a:srgbClr val="FF0066"/>
                </a:solidFill>
                <a:miter lim="800000"/>
                <a:headEnd/>
                <a:tailEnd/>
              </a:ln>
            </p:spPr>
            <p:txBody>
              <a:bodyPr wrap="none">
                <a:spAutoFit/>
              </a:bodyPr>
              <a:lstStyle/>
              <a:p>
                <a:r>
                  <a:rPr lang="zh-CN" altLang="en-US" sz="1600" b="1" dirty="0">
                    <a:latin typeface="Times New Roman" pitchFamily="18" charset="0"/>
                    <a:ea typeface="楷体_GB2312" pitchFamily="49" charset="-122"/>
                  </a:rPr>
                  <a:t>访问内存（读、写）</a:t>
                </a:r>
              </a:p>
            </p:txBody>
          </p:sp>
          <p:sp>
            <p:nvSpPr>
              <p:cNvPr id="9" name="Text Box 5"/>
              <p:cNvSpPr txBox="1">
                <a:spLocks noChangeArrowheads="1"/>
              </p:cNvSpPr>
              <p:nvPr/>
            </p:nvSpPr>
            <p:spPr bwMode="auto">
              <a:xfrm>
                <a:off x="2511144" y="4077072"/>
                <a:ext cx="1114408" cy="338554"/>
              </a:xfrm>
              <a:prstGeom prst="rect">
                <a:avLst/>
              </a:prstGeom>
              <a:grpFill/>
              <a:ln w="38100">
                <a:solidFill>
                  <a:srgbClr val="FF0066"/>
                </a:solidFill>
                <a:miter lim="800000"/>
                <a:headEnd/>
                <a:tailEnd/>
              </a:ln>
            </p:spPr>
            <p:txBody>
              <a:bodyPr wrap="none">
                <a:spAutoFit/>
              </a:bodyPr>
              <a:lstStyle/>
              <a:p>
                <a:r>
                  <a:rPr lang="zh-CN" altLang="en-US" sz="1600" b="1" dirty="0">
                    <a:latin typeface="Times New Roman" pitchFamily="18" charset="0"/>
                    <a:ea typeface="楷体_GB2312" pitchFamily="49" charset="-122"/>
                  </a:rPr>
                  <a:t>计数器减1</a:t>
                </a:r>
              </a:p>
            </p:txBody>
          </p:sp>
          <p:sp>
            <p:nvSpPr>
              <p:cNvPr id="10" name="Text Box 6"/>
              <p:cNvSpPr txBox="1">
                <a:spLocks noChangeArrowheads="1"/>
              </p:cNvSpPr>
              <p:nvPr/>
            </p:nvSpPr>
            <p:spPr bwMode="auto">
              <a:xfrm>
                <a:off x="2525604" y="4826976"/>
                <a:ext cx="1112805" cy="461665"/>
              </a:xfrm>
              <a:prstGeom prst="rect">
                <a:avLst/>
              </a:prstGeom>
              <a:grpFill/>
              <a:ln w="9525">
                <a:noFill/>
                <a:miter lim="800000"/>
                <a:headEnd/>
                <a:tailEnd/>
              </a:ln>
            </p:spPr>
            <p:txBody>
              <a:bodyPr wrap="none">
                <a:spAutoFit/>
              </a:bodyPr>
              <a:lstStyle/>
              <a:p>
                <a:r>
                  <a:rPr lang="zh-CN" altLang="en-US" b="1" dirty="0">
                    <a:latin typeface="Times New Roman" pitchFamily="18" charset="0"/>
                    <a:ea typeface="楷体_GB2312" pitchFamily="49" charset="-122"/>
                  </a:rPr>
                  <a:t>结束否</a:t>
                </a:r>
              </a:p>
            </p:txBody>
          </p:sp>
          <p:sp>
            <p:nvSpPr>
              <p:cNvPr id="11" name="Text Box 7"/>
              <p:cNvSpPr txBox="1">
                <a:spLocks noChangeArrowheads="1"/>
              </p:cNvSpPr>
              <p:nvPr/>
            </p:nvSpPr>
            <p:spPr bwMode="auto">
              <a:xfrm>
                <a:off x="2465578" y="5610309"/>
                <a:ext cx="958917" cy="400110"/>
              </a:xfrm>
              <a:prstGeom prst="rect">
                <a:avLst/>
              </a:prstGeom>
              <a:grpFill/>
              <a:ln w="38100">
                <a:solidFill>
                  <a:srgbClr val="FF0066"/>
                </a:solidFill>
                <a:miter lim="800000"/>
                <a:headEnd/>
                <a:tailEnd/>
              </a:ln>
            </p:spPr>
            <p:txBody>
              <a:bodyPr wrap="none">
                <a:spAutoFit/>
              </a:bodyPr>
              <a:lstStyle/>
              <a:p>
                <a:r>
                  <a:rPr lang="zh-CN" altLang="en-US" sz="2000" b="1" dirty="0">
                    <a:latin typeface="Times New Roman" pitchFamily="18" charset="0"/>
                    <a:ea typeface="楷体_GB2312" pitchFamily="49" charset="-122"/>
                  </a:rPr>
                  <a:t>发中断</a:t>
                </a:r>
              </a:p>
            </p:txBody>
          </p:sp>
          <p:sp>
            <p:nvSpPr>
              <p:cNvPr id="12" name="Line 8"/>
              <p:cNvSpPr>
                <a:spLocks noChangeShapeType="1"/>
              </p:cNvSpPr>
              <p:nvPr/>
            </p:nvSpPr>
            <p:spPr bwMode="auto">
              <a:xfrm>
                <a:off x="3098354" y="2291039"/>
                <a:ext cx="0" cy="230322"/>
              </a:xfrm>
              <a:prstGeom prst="line">
                <a:avLst/>
              </a:prstGeom>
              <a:grpFill/>
              <a:ln w="38100">
                <a:solidFill>
                  <a:srgbClr val="FF0066"/>
                </a:solidFill>
                <a:round/>
                <a:headEnd/>
                <a:tailEnd type="triangle" w="med" len="med"/>
              </a:ln>
            </p:spPr>
            <p:txBody>
              <a:bodyPr wrap="none" anchor="ctr"/>
              <a:lstStyle/>
              <a:p>
                <a:endParaRPr lang="zh-CN" altLang="en-US"/>
              </a:p>
            </p:txBody>
          </p:sp>
          <p:sp>
            <p:nvSpPr>
              <p:cNvPr id="13" name="Line 9"/>
              <p:cNvSpPr>
                <a:spLocks noChangeShapeType="1"/>
              </p:cNvSpPr>
              <p:nvPr/>
            </p:nvSpPr>
            <p:spPr bwMode="auto">
              <a:xfrm>
                <a:off x="3098354" y="2982004"/>
                <a:ext cx="0" cy="287902"/>
              </a:xfrm>
              <a:prstGeom prst="line">
                <a:avLst/>
              </a:prstGeom>
              <a:grpFill/>
              <a:ln w="38100">
                <a:solidFill>
                  <a:srgbClr val="FF0066"/>
                </a:solidFill>
                <a:round/>
                <a:headEnd/>
                <a:tailEnd type="triangle" w="med" len="med"/>
              </a:ln>
            </p:spPr>
            <p:txBody>
              <a:bodyPr wrap="none" anchor="ctr"/>
              <a:lstStyle/>
              <a:p>
                <a:endParaRPr lang="zh-CN" altLang="en-US"/>
              </a:p>
            </p:txBody>
          </p:sp>
          <p:sp>
            <p:nvSpPr>
              <p:cNvPr id="14" name="Line 10"/>
              <p:cNvSpPr>
                <a:spLocks noChangeShapeType="1"/>
              </p:cNvSpPr>
              <p:nvPr/>
            </p:nvSpPr>
            <p:spPr bwMode="auto">
              <a:xfrm>
                <a:off x="3098354" y="3717032"/>
                <a:ext cx="0" cy="287902"/>
              </a:xfrm>
              <a:prstGeom prst="line">
                <a:avLst/>
              </a:prstGeom>
              <a:grpFill/>
              <a:ln w="38100">
                <a:solidFill>
                  <a:srgbClr val="FF0066"/>
                </a:solidFill>
                <a:round/>
                <a:headEnd/>
                <a:tailEnd type="triangle" w="med" len="med"/>
              </a:ln>
            </p:spPr>
            <p:txBody>
              <a:bodyPr wrap="none" anchor="ctr"/>
              <a:lstStyle/>
              <a:p>
                <a:endParaRPr lang="zh-CN" altLang="en-US"/>
              </a:p>
            </p:txBody>
          </p:sp>
          <p:sp>
            <p:nvSpPr>
              <p:cNvPr id="15" name="Line 11"/>
              <p:cNvSpPr>
                <a:spLocks noChangeShapeType="1"/>
              </p:cNvSpPr>
              <p:nvPr/>
            </p:nvSpPr>
            <p:spPr bwMode="auto">
              <a:xfrm>
                <a:off x="3098354" y="4536675"/>
                <a:ext cx="0" cy="403063"/>
              </a:xfrm>
              <a:prstGeom prst="line">
                <a:avLst/>
              </a:prstGeom>
              <a:grpFill/>
              <a:ln w="38100">
                <a:solidFill>
                  <a:srgbClr val="FF0066"/>
                </a:solidFill>
                <a:round/>
                <a:headEnd/>
                <a:tailEnd type="triangle" w="med" len="med"/>
              </a:ln>
            </p:spPr>
            <p:txBody>
              <a:bodyPr wrap="none" anchor="ctr"/>
              <a:lstStyle/>
              <a:p>
                <a:endParaRPr lang="zh-CN" altLang="en-US"/>
              </a:p>
            </p:txBody>
          </p:sp>
          <p:sp>
            <p:nvSpPr>
              <p:cNvPr id="16" name="Line 12"/>
              <p:cNvSpPr>
                <a:spLocks noChangeShapeType="1"/>
              </p:cNvSpPr>
              <p:nvPr/>
            </p:nvSpPr>
            <p:spPr bwMode="auto">
              <a:xfrm>
                <a:off x="3038328" y="5227639"/>
                <a:ext cx="0" cy="403063"/>
              </a:xfrm>
              <a:prstGeom prst="line">
                <a:avLst/>
              </a:prstGeom>
              <a:grpFill/>
              <a:ln w="38100">
                <a:solidFill>
                  <a:srgbClr val="FF0066"/>
                </a:solidFill>
                <a:round/>
                <a:headEnd/>
                <a:tailEnd type="triangle" w="med" len="med"/>
              </a:ln>
            </p:spPr>
            <p:txBody>
              <a:bodyPr wrap="none" anchor="ctr"/>
              <a:lstStyle/>
              <a:p>
                <a:endParaRPr lang="zh-CN" altLang="en-US"/>
              </a:p>
            </p:txBody>
          </p:sp>
          <p:sp>
            <p:nvSpPr>
              <p:cNvPr id="17" name="Line 13"/>
              <p:cNvSpPr>
                <a:spLocks noChangeShapeType="1"/>
              </p:cNvSpPr>
              <p:nvPr/>
            </p:nvSpPr>
            <p:spPr bwMode="auto">
              <a:xfrm flipH="1">
                <a:off x="757331" y="5054898"/>
                <a:ext cx="1800787" cy="0"/>
              </a:xfrm>
              <a:prstGeom prst="line">
                <a:avLst/>
              </a:prstGeom>
              <a:grpFill/>
              <a:ln w="38100">
                <a:solidFill>
                  <a:srgbClr val="FF0066"/>
                </a:solidFill>
                <a:round/>
                <a:headEnd/>
                <a:tailEnd type="triangle" w="med" len="med"/>
              </a:ln>
            </p:spPr>
            <p:txBody>
              <a:bodyPr wrap="none" anchor="ctr"/>
              <a:lstStyle/>
              <a:p>
                <a:endParaRPr lang="zh-CN" altLang="en-US"/>
              </a:p>
            </p:txBody>
          </p:sp>
          <p:sp>
            <p:nvSpPr>
              <p:cNvPr id="18" name="Line 14"/>
              <p:cNvSpPr>
                <a:spLocks noChangeShapeType="1"/>
              </p:cNvSpPr>
              <p:nvPr/>
            </p:nvSpPr>
            <p:spPr bwMode="auto">
              <a:xfrm flipV="1">
                <a:off x="757331" y="2348620"/>
                <a:ext cx="0" cy="2706278"/>
              </a:xfrm>
              <a:prstGeom prst="line">
                <a:avLst/>
              </a:prstGeom>
              <a:grpFill/>
              <a:ln w="38100">
                <a:solidFill>
                  <a:srgbClr val="FF0066"/>
                </a:solidFill>
                <a:round/>
                <a:headEnd/>
                <a:tailEnd type="triangle" w="med" len="med"/>
              </a:ln>
            </p:spPr>
            <p:txBody>
              <a:bodyPr wrap="none" anchor="ctr"/>
              <a:lstStyle/>
              <a:p>
                <a:endParaRPr lang="zh-CN" altLang="en-US"/>
              </a:p>
            </p:txBody>
          </p:sp>
          <p:sp>
            <p:nvSpPr>
              <p:cNvPr id="19" name="Line 15"/>
              <p:cNvSpPr>
                <a:spLocks noChangeShapeType="1"/>
              </p:cNvSpPr>
              <p:nvPr/>
            </p:nvSpPr>
            <p:spPr bwMode="auto">
              <a:xfrm>
                <a:off x="757331" y="2348620"/>
                <a:ext cx="2341023" cy="0"/>
              </a:xfrm>
              <a:prstGeom prst="line">
                <a:avLst/>
              </a:prstGeom>
              <a:grpFill/>
              <a:ln w="38100">
                <a:solidFill>
                  <a:srgbClr val="FF0066"/>
                </a:solidFill>
                <a:round/>
                <a:headEnd/>
                <a:tailEnd type="triangle" w="med" len="med"/>
              </a:ln>
            </p:spPr>
            <p:txBody>
              <a:bodyPr wrap="none" anchor="ctr"/>
              <a:lstStyle/>
              <a:p>
                <a:endParaRPr lang="zh-CN" altLang="en-US"/>
              </a:p>
            </p:txBody>
          </p:sp>
          <p:sp>
            <p:nvSpPr>
              <p:cNvPr id="20" name="Text Box 16"/>
              <p:cNvSpPr txBox="1">
                <a:spLocks noChangeArrowheads="1"/>
              </p:cNvSpPr>
              <p:nvPr/>
            </p:nvSpPr>
            <p:spPr bwMode="auto">
              <a:xfrm>
                <a:off x="1753343" y="4653136"/>
                <a:ext cx="270791" cy="369332"/>
              </a:xfrm>
              <a:prstGeom prst="rect">
                <a:avLst/>
              </a:prstGeom>
              <a:grpFill/>
              <a:ln w="9525">
                <a:noFill/>
                <a:miter lim="800000"/>
                <a:headEnd/>
                <a:tailEnd/>
              </a:ln>
            </p:spPr>
            <p:txBody>
              <a:bodyPr wrap="square">
                <a:spAutoFit/>
              </a:bodyPr>
              <a:lstStyle/>
              <a:p>
                <a:r>
                  <a:rPr lang="en-US" altLang="zh-CN" b="1" dirty="0">
                    <a:latin typeface="Times New Roman" pitchFamily="18" charset="0"/>
                  </a:rPr>
                  <a:t>N</a:t>
                </a:r>
              </a:p>
            </p:txBody>
          </p:sp>
          <p:sp>
            <p:nvSpPr>
              <p:cNvPr id="21" name="Text Box 17"/>
              <p:cNvSpPr txBox="1">
                <a:spLocks noChangeArrowheads="1"/>
              </p:cNvSpPr>
              <p:nvPr/>
            </p:nvSpPr>
            <p:spPr bwMode="auto">
              <a:xfrm>
                <a:off x="3553544" y="5373216"/>
                <a:ext cx="288032" cy="307777"/>
              </a:xfrm>
              <a:prstGeom prst="rect">
                <a:avLst/>
              </a:prstGeom>
              <a:grpFill/>
              <a:ln w="9525">
                <a:noFill/>
                <a:miter lim="800000"/>
                <a:headEnd/>
                <a:tailEnd/>
              </a:ln>
            </p:spPr>
            <p:txBody>
              <a:bodyPr wrap="square">
                <a:spAutoFit/>
              </a:bodyPr>
              <a:lstStyle/>
              <a:p>
                <a:r>
                  <a:rPr lang="en-US" altLang="zh-CN" sz="1400" b="1" dirty="0">
                    <a:latin typeface="Times New Roman" pitchFamily="18" charset="0"/>
                  </a:rPr>
                  <a:t>Y</a:t>
                </a:r>
              </a:p>
            </p:txBody>
          </p:sp>
        </p:grpSp>
        <p:sp>
          <p:nvSpPr>
            <p:cNvPr id="22" name="Rectangle 19"/>
            <p:cNvSpPr txBox="1">
              <a:spLocks noChangeArrowheads="1"/>
            </p:cNvSpPr>
            <p:nvPr/>
          </p:nvSpPr>
          <p:spPr>
            <a:xfrm>
              <a:off x="5364088" y="4083918"/>
              <a:ext cx="2016224" cy="630560"/>
            </a:xfrm>
            <a:prstGeom prst="rect">
              <a:avLst/>
            </a:prstGeom>
            <a:solidFill>
              <a:schemeClr val="tx2">
                <a:lumMod val="60000"/>
                <a:lumOff val="40000"/>
              </a:schemeClr>
            </a:solidFill>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1600" b="0" i="0" u="none" strike="noStrike" kern="1200" cap="none" spc="0" normalizeH="0" baseline="0" noProof="0" dirty="0" smtClean="0">
                  <a:ln>
                    <a:noFill/>
                  </a:ln>
                  <a:effectLst/>
                  <a:uLnTx/>
                  <a:uFillTx/>
                  <a:latin typeface="Times New Roman" pitchFamily="18" charset="0"/>
                  <a:ea typeface="楷体_GB2312" pitchFamily="49" charset="-122"/>
                  <a:cs typeface="+mj-cs"/>
                </a:rPr>
                <a:t>DMA</a:t>
              </a:r>
              <a:r>
                <a:rPr kumimoji="0" lang="zh-CN" altLang="en-US" sz="1600" b="0" i="0" u="none" strike="noStrike" kern="1200" cap="none" spc="0" normalizeH="0" baseline="0" noProof="0" dirty="0" smtClean="0">
                  <a:ln>
                    <a:noFill/>
                  </a:ln>
                  <a:effectLst/>
                  <a:uLnTx/>
                  <a:uFillTx/>
                  <a:latin typeface="Times New Roman" pitchFamily="18" charset="0"/>
                  <a:ea typeface="楷体_GB2312" pitchFamily="49" charset="-122"/>
                  <a:cs typeface="+mj-cs"/>
                </a:rPr>
                <a:t>的工作流程：</a:t>
              </a:r>
              <a:r>
                <a:rPr kumimoji="0" lang="en-US" altLang="zh-CN" sz="1600" b="0" i="0" u="none" strike="noStrike" kern="1200" cap="none" spc="0" normalizeH="0" baseline="0" noProof="0" dirty="0" smtClean="0">
                  <a:ln>
                    <a:noFill/>
                  </a:ln>
                  <a:effectLst/>
                  <a:uLnTx/>
                  <a:uFillTx/>
                  <a:latin typeface="Times New Roman" pitchFamily="18" charset="0"/>
                  <a:ea typeface="楷体_GB2312" pitchFamily="49" charset="-122"/>
                  <a:cs typeface="+mj-cs"/>
                </a:rPr>
                <a:t/>
              </a:r>
              <a:br>
                <a:rPr kumimoji="0" lang="en-US" altLang="zh-CN" sz="1600" b="0" i="0" u="none" strike="noStrike" kern="1200" cap="none" spc="0" normalizeH="0" baseline="0" noProof="0" dirty="0" smtClean="0">
                  <a:ln>
                    <a:noFill/>
                  </a:ln>
                  <a:effectLst/>
                  <a:uLnTx/>
                  <a:uFillTx/>
                  <a:latin typeface="Times New Roman" pitchFamily="18" charset="0"/>
                  <a:ea typeface="楷体_GB2312" pitchFamily="49" charset="-122"/>
                  <a:cs typeface="+mj-cs"/>
                </a:rPr>
              </a:br>
              <a:r>
                <a:rPr kumimoji="0" lang="en-US" altLang="zh-CN" sz="1600" b="0" i="0" u="none" strike="noStrike" kern="1200" cap="none" spc="0" normalizeH="0" baseline="0" noProof="0" dirty="0" smtClean="0">
                  <a:ln>
                    <a:noFill/>
                  </a:ln>
                  <a:effectLst/>
                  <a:uLnTx/>
                  <a:uFillTx/>
                  <a:latin typeface="Times New Roman" pitchFamily="18" charset="0"/>
                  <a:ea typeface="楷体_GB2312" pitchFamily="49" charset="-122"/>
                  <a:cs typeface="+mj-cs"/>
                </a:rPr>
                <a:t>DMA-Memory</a:t>
              </a:r>
              <a:endParaRPr kumimoji="0" lang="zh-CN" altLang="en-US" sz="2800" b="0" i="0" u="none" strike="noStrike" kern="1200" cap="none" spc="0" normalizeH="0" baseline="0" noProof="0" dirty="0" smtClean="0">
                <a:ln>
                  <a:noFill/>
                </a:ln>
                <a:effectLst/>
                <a:uLnTx/>
                <a:uFillTx/>
                <a:latin typeface="+mj-lt"/>
                <a:ea typeface="+mj-ea"/>
                <a:cs typeface="+mj-cs"/>
              </a:endParaRPr>
            </a:p>
          </p:txBody>
        </p:sp>
      </p:grpSp>
      <p:pic>
        <p:nvPicPr>
          <p:cNvPr id="26" name="Picture 3"/>
          <p:cNvPicPr>
            <a:picLocks noChangeAspect="1" noChangeArrowheads="1"/>
          </p:cNvPicPr>
          <p:nvPr/>
        </p:nvPicPr>
        <p:blipFill>
          <a:blip r:embed="rId3" cstate="print"/>
          <a:stretch>
            <a:fillRect/>
          </a:stretch>
        </p:blipFill>
        <p:spPr bwMode="auto">
          <a:xfrm rot="16200000">
            <a:off x="2599337" y="-856187"/>
            <a:ext cx="3225246" cy="6912768"/>
          </a:xfrm>
          <a:prstGeom prst="rect">
            <a:avLst/>
          </a:prstGeom>
          <a:noFill/>
        </p:spPr>
      </p:pic>
    </p:spTree>
    <p:extLst>
      <p:ext uri="{BB962C8B-B14F-4D97-AF65-F5344CB8AC3E}">
        <p14:creationId xmlns:p14="http://schemas.microsoft.com/office/powerpoint/2010/main" xmlns="" val="3194213223"/>
      </p:ext>
    </p:extLst>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xEl>
                                              <p:pRg st="1" end="1"/>
                                            </p:txEl>
                                          </p:spTgt>
                                        </p:tgtEl>
                                        <p:attrNameLst>
                                          <p:attrName>style.visibility</p:attrName>
                                        </p:attrNameLst>
                                      </p:cBhvr>
                                      <p:to>
                                        <p:strVal val="visible"/>
                                      </p:to>
                                    </p:set>
                                    <p:anim calcmode="lin" valueType="num">
                                      <p:cBhvr additive="base">
                                        <p:cTn id="13" dur="1000" fill="hold"/>
                                        <p:tgtEl>
                                          <p:spTgt spid="23">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xEl>
                                              <p:pRg st="3" end="3"/>
                                            </p:txEl>
                                          </p:spTgt>
                                        </p:tgtEl>
                                        <p:attrNameLst>
                                          <p:attrName>style.visibility</p:attrName>
                                        </p:attrNameLst>
                                      </p:cBhvr>
                                      <p:to>
                                        <p:strVal val="visible"/>
                                      </p:to>
                                    </p:set>
                                    <p:anim calcmode="lin" valueType="num">
                                      <p:cBhvr additive="base">
                                        <p:cTn id="19" dur="1000" fill="hold"/>
                                        <p:tgtEl>
                                          <p:spTgt spid="23">
                                            <p:txEl>
                                              <p:pRg st="3" end="3"/>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
                                            <p:txEl>
                                              <p:pRg st="4" end="4"/>
                                            </p:txEl>
                                          </p:spTgt>
                                        </p:tgtEl>
                                        <p:attrNameLst>
                                          <p:attrName>style.visibility</p:attrName>
                                        </p:attrNameLst>
                                      </p:cBhvr>
                                      <p:to>
                                        <p:strVal val="visible"/>
                                      </p:to>
                                    </p:set>
                                    <p:anim calcmode="lin" valueType="num">
                                      <p:cBhvr additive="base">
                                        <p:cTn id="25" dur="1000" fill="hold"/>
                                        <p:tgtEl>
                                          <p:spTgt spid="23">
                                            <p:txEl>
                                              <p:pRg st="4" end="4"/>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
                                            <p:txEl>
                                              <p:pRg st="6" end="6"/>
                                            </p:txEl>
                                          </p:spTgt>
                                        </p:tgtEl>
                                        <p:attrNameLst>
                                          <p:attrName>style.visibility</p:attrName>
                                        </p:attrNameLst>
                                      </p:cBhvr>
                                      <p:to>
                                        <p:strVal val="visible"/>
                                      </p:to>
                                    </p:set>
                                    <p:anim calcmode="lin" valueType="num">
                                      <p:cBhvr additive="base">
                                        <p:cTn id="31" dur="1000" fill="hold"/>
                                        <p:tgtEl>
                                          <p:spTgt spid="23">
                                            <p:txEl>
                                              <p:pRg st="6" end="6"/>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2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3">
                                            <p:txEl>
                                              <p:pRg st="7" end="7"/>
                                            </p:txEl>
                                          </p:spTgt>
                                        </p:tgtEl>
                                        <p:attrNameLst>
                                          <p:attrName>style.visibility</p:attrName>
                                        </p:attrNameLst>
                                      </p:cBhvr>
                                      <p:to>
                                        <p:strVal val="visible"/>
                                      </p:to>
                                    </p:set>
                                    <p:anim calcmode="lin" valueType="num">
                                      <p:cBhvr additive="base">
                                        <p:cTn id="37" dur="1000" fill="hold"/>
                                        <p:tgtEl>
                                          <p:spTgt spid="23">
                                            <p:txEl>
                                              <p:pRg st="7" end="7"/>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2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ntr" presetSubtype="0" fill="hold" nodeType="click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p:cTn id="43" dur="500" fill="hold"/>
                                        <p:tgtEl>
                                          <p:spTgt spid="26"/>
                                        </p:tgtEl>
                                        <p:attrNameLst>
                                          <p:attrName>ppt_w</p:attrName>
                                        </p:attrNameLst>
                                      </p:cBhvr>
                                      <p:tavLst>
                                        <p:tav tm="0">
                                          <p:val>
                                            <p:fltVal val="0"/>
                                          </p:val>
                                        </p:tav>
                                        <p:tav tm="100000">
                                          <p:val>
                                            <p:strVal val="#ppt_w"/>
                                          </p:val>
                                        </p:tav>
                                      </p:tavLst>
                                    </p:anim>
                                    <p:anim calcmode="lin" valueType="num">
                                      <p:cBhvr>
                                        <p:cTn id="44" dur="500" fill="hold"/>
                                        <p:tgtEl>
                                          <p:spTgt spid="26"/>
                                        </p:tgtEl>
                                        <p:attrNameLst>
                                          <p:attrName>ppt_h</p:attrName>
                                        </p:attrNameLst>
                                      </p:cBhvr>
                                      <p:tavLst>
                                        <p:tav tm="0">
                                          <p:val>
                                            <p:fltVal val="0"/>
                                          </p:val>
                                        </p:tav>
                                        <p:tav tm="100000">
                                          <p:val>
                                            <p:strVal val="#ppt_h"/>
                                          </p:val>
                                        </p:tav>
                                      </p:tavLst>
                                    </p:anim>
                                    <p:animEffect transition="in" filter="fade">
                                      <p:cBhvr>
                                        <p:cTn id="45" dur="500"/>
                                        <p:tgtEl>
                                          <p:spTgt spid="2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2000"/>
                                        <p:tgtEl>
                                          <p:spTgt spid="26"/>
                                        </p:tgtEl>
                                      </p:cBhvr>
                                    </p:animEffect>
                                    <p:set>
                                      <p:cBhvr>
                                        <p:cTn id="50" dur="1" fill="hold">
                                          <p:stCondLst>
                                            <p:cond delay="1999"/>
                                          </p:stCondLst>
                                        </p:cTn>
                                        <p:tgtEl>
                                          <p:spTgt spid="2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3">
                                            <p:txEl>
                                              <p:pRg st="9" end="9"/>
                                            </p:txEl>
                                          </p:spTgt>
                                        </p:tgtEl>
                                        <p:attrNameLst>
                                          <p:attrName>style.visibility</p:attrName>
                                        </p:attrNameLst>
                                      </p:cBhvr>
                                      <p:to>
                                        <p:strVal val="visible"/>
                                      </p:to>
                                    </p:set>
                                    <p:anim calcmode="lin" valueType="num">
                                      <p:cBhvr additive="base">
                                        <p:cTn id="55" dur="1000" fill="hold"/>
                                        <p:tgtEl>
                                          <p:spTgt spid="23">
                                            <p:txEl>
                                              <p:pRg st="9" end="9"/>
                                            </p:txEl>
                                          </p:spTgt>
                                        </p:tgtEl>
                                        <p:attrNameLst>
                                          <p:attrName>ppt_x</p:attrName>
                                        </p:attrNameLst>
                                      </p:cBhvr>
                                      <p:tavLst>
                                        <p:tav tm="0">
                                          <p:val>
                                            <p:strVal val="#ppt_x"/>
                                          </p:val>
                                        </p:tav>
                                        <p:tav tm="100000">
                                          <p:val>
                                            <p:strVal val="#ppt_x"/>
                                          </p:val>
                                        </p:tav>
                                      </p:tavLst>
                                    </p:anim>
                                    <p:anim calcmode="lin" valueType="num">
                                      <p:cBhvr additive="base">
                                        <p:cTn id="56" dur="1000" fill="hold"/>
                                        <p:tgtEl>
                                          <p:spTgt spid="2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53" presetClass="entr" presetSubtype="0"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1000" fill="hold"/>
                                        <p:tgtEl>
                                          <p:spTgt spid="24"/>
                                        </p:tgtEl>
                                        <p:attrNameLst>
                                          <p:attrName>ppt_w</p:attrName>
                                        </p:attrNameLst>
                                      </p:cBhvr>
                                      <p:tavLst>
                                        <p:tav tm="0">
                                          <p:val>
                                            <p:fltVal val="0"/>
                                          </p:val>
                                        </p:tav>
                                        <p:tav tm="100000">
                                          <p:val>
                                            <p:strVal val="#ppt_w"/>
                                          </p:val>
                                        </p:tav>
                                      </p:tavLst>
                                    </p:anim>
                                    <p:anim calcmode="lin" valueType="num">
                                      <p:cBhvr>
                                        <p:cTn id="62" dur="1000" fill="hold"/>
                                        <p:tgtEl>
                                          <p:spTgt spid="24"/>
                                        </p:tgtEl>
                                        <p:attrNameLst>
                                          <p:attrName>ppt_h</p:attrName>
                                        </p:attrNameLst>
                                      </p:cBhvr>
                                      <p:tavLst>
                                        <p:tav tm="0">
                                          <p:val>
                                            <p:fltVal val="0"/>
                                          </p:val>
                                        </p:tav>
                                        <p:tav tm="100000">
                                          <p:val>
                                            <p:strVal val="#ppt_h"/>
                                          </p:val>
                                        </p:tav>
                                      </p:tavLst>
                                    </p:anim>
                                    <p:animEffect transition="in" filter="fade">
                                      <p:cBhvr>
                                        <p:cTn id="63" dur="10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xit" presetSubtype="0" fill="hold" nodeType="clickEffect">
                                  <p:stCondLst>
                                    <p:cond delay="0"/>
                                  </p:stCondLst>
                                  <p:childTnLst>
                                    <p:anim calcmode="lin" valueType="num">
                                      <p:cBhvr>
                                        <p:cTn id="67" dur="1000"/>
                                        <p:tgtEl>
                                          <p:spTgt spid="24"/>
                                        </p:tgtEl>
                                        <p:attrNameLst>
                                          <p:attrName>ppt_w</p:attrName>
                                        </p:attrNameLst>
                                      </p:cBhvr>
                                      <p:tavLst>
                                        <p:tav tm="0">
                                          <p:val>
                                            <p:strVal val="ppt_w"/>
                                          </p:val>
                                        </p:tav>
                                        <p:tav tm="100000">
                                          <p:val>
                                            <p:fltVal val="0"/>
                                          </p:val>
                                        </p:tav>
                                      </p:tavLst>
                                    </p:anim>
                                    <p:anim calcmode="lin" valueType="num">
                                      <p:cBhvr>
                                        <p:cTn id="68" dur="1000"/>
                                        <p:tgtEl>
                                          <p:spTgt spid="24"/>
                                        </p:tgtEl>
                                        <p:attrNameLst>
                                          <p:attrName>ppt_h</p:attrName>
                                        </p:attrNameLst>
                                      </p:cBhvr>
                                      <p:tavLst>
                                        <p:tav tm="0">
                                          <p:val>
                                            <p:strVal val="ppt_h"/>
                                          </p:val>
                                        </p:tav>
                                        <p:tav tm="100000">
                                          <p:val>
                                            <p:fltVal val="0"/>
                                          </p:val>
                                        </p:tav>
                                      </p:tavLst>
                                    </p:anim>
                                    <p:animEffect transition="out" filter="fade">
                                      <p:cBhvr>
                                        <p:cTn id="69" dur="1000"/>
                                        <p:tgtEl>
                                          <p:spTgt spid="24"/>
                                        </p:tgtEl>
                                      </p:cBhvr>
                                    </p:animEffect>
                                    <p:set>
                                      <p:cBhvr>
                                        <p:cTn id="70" dur="1" fill="hold">
                                          <p:stCondLst>
                                            <p:cond delay="999"/>
                                          </p:stCondLst>
                                        </p:cTn>
                                        <p:tgtEl>
                                          <p:spTgt spid="24"/>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23">
                                            <p:txEl>
                                              <p:pRg st="10" end="10"/>
                                            </p:txEl>
                                          </p:spTgt>
                                        </p:tgtEl>
                                        <p:attrNameLst>
                                          <p:attrName>style.visibility</p:attrName>
                                        </p:attrNameLst>
                                      </p:cBhvr>
                                      <p:to>
                                        <p:strVal val="visible"/>
                                      </p:to>
                                    </p:set>
                                    <p:anim calcmode="lin" valueType="num">
                                      <p:cBhvr additive="base">
                                        <p:cTn id="75" dur="1000" fill="hold"/>
                                        <p:tgtEl>
                                          <p:spTgt spid="23">
                                            <p:txEl>
                                              <p:pRg st="10" end="10"/>
                                            </p:txEl>
                                          </p:spTgt>
                                        </p:tgtEl>
                                        <p:attrNameLst>
                                          <p:attrName>ppt_x</p:attrName>
                                        </p:attrNameLst>
                                      </p:cBhvr>
                                      <p:tavLst>
                                        <p:tav tm="0">
                                          <p:val>
                                            <p:strVal val="#ppt_x"/>
                                          </p:val>
                                        </p:tav>
                                        <p:tav tm="100000">
                                          <p:val>
                                            <p:strVal val="#ppt_x"/>
                                          </p:val>
                                        </p:tav>
                                      </p:tavLst>
                                    </p:anim>
                                    <p:anim calcmode="lin" valueType="num">
                                      <p:cBhvr additive="base">
                                        <p:cTn id="76" dur="1000" fill="hold"/>
                                        <p:tgtEl>
                                          <p:spTgt spid="2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23">
                                            <p:txEl>
                                              <p:pRg st="11" end="11"/>
                                            </p:txEl>
                                          </p:spTgt>
                                        </p:tgtEl>
                                        <p:attrNameLst>
                                          <p:attrName>style.visibility</p:attrName>
                                        </p:attrNameLst>
                                      </p:cBhvr>
                                      <p:to>
                                        <p:strVal val="visible"/>
                                      </p:to>
                                    </p:set>
                                    <p:anim calcmode="lin" valueType="num">
                                      <p:cBhvr additive="base">
                                        <p:cTn id="81" dur="1000" fill="hold"/>
                                        <p:tgtEl>
                                          <p:spTgt spid="23">
                                            <p:txEl>
                                              <p:pRg st="11" end="11"/>
                                            </p:txEl>
                                          </p:spTgt>
                                        </p:tgtEl>
                                        <p:attrNameLst>
                                          <p:attrName>ppt_x</p:attrName>
                                        </p:attrNameLst>
                                      </p:cBhvr>
                                      <p:tavLst>
                                        <p:tav tm="0">
                                          <p:val>
                                            <p:strVal val="#ppt_x"/>
                                          </p:val>
                                        </p:tav>
                                        <p:tav tm="100000">
                                          <p:val>
                                            <p:strVal val="#ppt_x"/>
                                          </p:val>
                                        </p:tav>
                                      </p:tavLst>
                                    </p:anim>
                                    <p:anim calcmode="lin" valueType="num">
                                      <p:cBhvr additive="base">
                                        <p:cTn id="82" dur="1000" fill="hold"/>
                                        <p:tgtEl>
                                          <p:spTgt spid="2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a:spLocks/>
          </p:cNvSpPr>
          <p:nvPr/>
        </p:nvSpPr>
        <p:spPr>
          <a:xfrm>
            <a:off x="0" y="555526"/>
            <a:ext cx="9144000"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通道方式</a:t>
            </a:r>
            <a:endPar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通道</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：通道是一种专用于</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处理的处理机，有针对</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的指令集，没有独立内存，与</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共享主机内存，通道执行的程序存放在主机的内存中。</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需要完成读写操作时，只需要给通道发送一条</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指令，给出其通道程序的首地址及要访问的</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设备即可。通道执行通道程序完成相应的</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任务，之后通过中断通知主机</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工作流程</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操作系统</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 进程</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  &gt; 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请求</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 &gt;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系统调用</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 &gt;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操作系统分配通道、</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设备</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 &gt;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生成通道程序并存入内存</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 &gt;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把通道程序内存首地址存入通道的首地址寄存器（</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CAW</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&gt; CPU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发出通道启动命令</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通道</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：根据</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CAW</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，从内存取出指令 </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&gt;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送入通道控制子寄存器（</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CCW</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），修改</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CAW</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指向下一条指令 </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&gt;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执行</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CCW</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中的指令，完成</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操作（设备与内存之间） </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&gt; </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循环执行直至通道程序结束，中断通知</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与</a:t>
            </a:r>
            <a:r>
              <a:rPr lang="en-US" altLang="zh-CN" sz="1200" b="1" dirty="0" smtClean="0">
                <a:solidFill>
                  <a:schemeClr val="tx1">
                    <a:lumMod val="75000"/>
                    <a:lumOff val="25000"/>
                  </a:schemeClr>
                </a:solidFill>
                <a:latin typeface="微软雅黑" panose="020B0503020204020204" pitchFamily="34" charset="-122"/>
                <a:ea typeface="微软雅黑" panose="020B0503020204020204" pitchFamily="34" charset="-122"/>
              </a:rPr>
              <a:t>DMA</a:t>
            </a: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的区别</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通道方式是</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DMA</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方式的发展，进一步减少</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的干预。</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DMA</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需要</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控制传输数据块的大小、传输的内存位置，而通道处理时这些内容都在其通道控制程序中。</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DMA</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一次对应一台设备与内存的数据连接，一个通道可同时控制多台设备和内存的数据交换（分时的方式执行多个通道程序，控制多个</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IO</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设备，每个通道程序叫做</a:t>
            </a:r>
            <a:r>
              <a:rPr lang="zh-CN" altLang="en-US" sz="1200" b="1" dirty="0" smtClean="0">
                <a:solidFill>
                  <a:schemeClr val="tx2"/>
                </a:solidFill>
                <a:latin typeface="微软雅黑" panose="020B0503020204020204" pitchFamily="34" charset="-122"/>
                <a:ea typeface="微软雅黑" panose="020B0503020204020204" pitchFamily="34" charset="-122"/>
              </a:rPr>
              <a:t>子通道</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424732"/>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itchFamily="34" charset="0"/>
              </a:rPr>
              <a:t>IO</a:t>
            </a:r>
            <a:r>
              <a:rPr lang="zh-CN" altLang="en-US" b="1" dirty="0" smtClean="0">
                <a:solidFill>
                  <a:schemeClr val="tx2"/>
                </a:solidFill>
                <a:latin typeface="+mn-ea"/>
                <a:cs typeface="Arial" pitchFamily="34" charset="0"/>
              </a:rPr>
              <a:t>子系统：</a:t>
            </a:r>
            <a:r>
              <a:rPr lang="en-US" altLang="zh-CN" b="1" dirty="0" smtClean="0">
                <a:solidFill>
                  <a:schemeClr val="tx2"/>
                </a:solidFill>
                <a:latin typeface="+mn-ea"/>
                <a:cs typeface="Arial" pitchFamily="34" charset="0"/>
              </a:rPr>
              <a:t>IO</a:t>
            </a:r>
            <a:r>
              <a:rPr lang="zh-CN" altLang="en-US" b="1" dirty="0" smtClean="0">
                <a:solidFill>
                  <a:schemeClr val="tx2"/>
                </a:solidFill>
                <a:latin typeface="+mn-ea"/>
                <a:cs typeface="Arial" pitchFamily="34" charset="0"/>
              </a:rPr>
              <a:t>控制方式</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 name="图片 4" descr="1.png"/>
          <p:cNvPicPr>
            <a:picLocks noChangeAspect="1"/>
          </p:cNvPicPr>
          <p:nvPr/>
        </p:nvPicPr>
        <p:blipFill>
          <a:blip r:embed="rId3" cstate="print"/>
          <a:stretch>
            <a:fillRect/>
          </a:stretch>
        </p:blipFill>
        <p:spPr>
          <a:xfrm>
            <a:off x="1547664" y="1131590"/>
            <a:ext cx="5939406" cy="3127709"/>
          </a:xfrm>
          <a:prstGeom prst="rect">
            <a:avLst/>
          </a:prstGeom>
        </p:spPr>
      </p:pic>
    </p:spTree>
    <p:extLst>
      <p:ext uri="{BB962C8B-B14F-4D97-AF65-F5344CB8AC3E}">
        <p14:creationId xmlns:p14="http://schemas.microsoft.com/office/powerpoint/2010/main" xmlns="" val="3194213223"/>
      </p:ext>
    </p:extLst>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xEl>
                                              <p:pRg st="1" end="1"/>
                                            </p:txEl>
                                          </p:spTgt>
                                        </p:tgtEl>
                                        <p:attrNameLst>
                                          <p:attrName>style.visibility</p:attrName>
                                        </p:attrNameLst>
                                      </p:cBhvr>
                                      <p:to>
                                        <p:strVal val="visible"/>
                                      </p:to>
                                    </p:set>
                                    <p:anim calcmode="lin" valueType="num">
                                      <p:cBhvr additive="base">
                                        <p:cTn id="13" dur="1000" fill="hold"/>
                                        <p:tgtEl>
                                          <p:spTgt spid="23">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1000"/>
                                        <p:tgtEl>
                                          <p:spTgt spid="5"/>
                                        </p:tgtEl>
                                      </p:cBhvr>
                                    </p:animEffect>
                                    <p:set>
                                      <p:cBhvr>
                                        <p:cTn id="26" dur="1" fill="hold">
                                          <p:stCondLst>
                                            <p:cond delay="999"/>
                                          </p:stCondLst>
                                        </p:cTn>
                                        <p:tgtEl>
                                          <p:spTgt spid="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
                                            <p:txEl>
                                              <p:pRg st="3" end="3"/>
                                            </p:txEl>
                                          </p:spTgt>
                                        </p:tgtEl>
                                        <p:attrNameLst>
                                          <p:attrName>style.visibility</p:attrName>
                                        </p:attrNameLst>
                                      </p:cBhvr>
                                      <p:to>
                                        <p:strVal val="visible"/>
                                      </p:to>
                                    </p:set>
                                    <p:anim calcmode="lin" valueType="num">
                                      <p:cBhvr additive="base">
                                        <p:cTn id="31" dur="1000" fill="hold"/>
                                        <p:tgtEl>
                                          <p:spTgt spid="23">
                                            <p:txEl>
                                              <p:pRg st="3" end="3"/>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3">
                                            <p:txEl>
                                              <p:pRg st="4" end="4"/>
                                            </p:txEl>
                                          </p:spTgt>
                                        </p:tgtEl>
                                        <p:attrNameLst>
                                          <p:attrName>style.visibility</p:attrName>
                                        </p:attrNameLst>
                                      </p:cBhvr>
                                      <p:to>
                                        <p:strVal val="visible"/>
                                      </p:to>
                                    </p:set>
                                    <p:anim calcmode="lin" valueType="num">
                                      <p:cBhvr additive="base">
                                        <p:cTn id="37" dur="1000" fill="hold"/>
                                        <p:tgtEl>
                                          <p:spTgt spid="23">
                                            <p:txEl>
                                              <p:pRg st="4" end="4"/>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3">
                                            <p:txEl>
                                              <p:pRg st="5" end="5"/>
                                            </p:txEl>
                                          </p:spTgt>
                                        </p:tgtEl>
                                        <p:attrNameLst>
                                          <p:attrName>style.visibility</p:attrName>
                                        </p:attrNameLst>
                                      </p:cBhvr>
                                      <p:to>
                                        <p:strVal val="visible"/>
                                      </p:to>
                                    </p:set>
                                    <p:anim calcmode="lin" valueType="num">
                                      <p:cBhvr additive="base">
                                        <p:cTn id="43" dur="1000" fill="hold"/>
                                        <p:tgtEl>
                                          <p:spTgt spid="23">
                                            <p:txEl>
                                              <p:pRg st="5" end="5"/>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3">
                                            <p:txEl>
                                              <p:pRg st="7" end="7"/>
                                            </p:txEl>
                                          </p:spTgt>
                                        </p:tgtEl>
                                        <p:attrNameLst>
                                          <p:attrName>style.visibility</p:attrName>
                                        </p:attrNameLst>
                                      </p:cBhvr>
                                      <p:to>
                                        <p:strVal val="visible"/>
                                      </p:to>
                                    </p:set>
                                    <p:anim calcmode="lin" valueType="num">
                                      <p:cBhvr additive="base">
                                        <p:cTn id="49" dur="1000" fill="hold"/>
                                        <p:tgtEl>
                                          <p:spTgt spid="23">
                                            <p:txEl>
                                              <p:pRg st="7" end="7"/>
                                            </p:txEl>
                                          </p:spTgt>
                                        </p:tgtEl>
                                        <p:attrNameLst>
                                          <p:attrName>ppt_x</p:attrName>
                                        </p:attrNameLst>
                                      </p:cBhvr>
                                      <p:tavLst>
                                        <p:tav tm="0">
                                          <p:val>
                                            <p:strVal val="#ppt_x"/>
                                          </p:val>
                                        </p:tav>
                                        <p:tav tm="100000">
                                          <p:val>
                                            <p:strVal val="#ppt_x"/>
                                          </p:val>
                                        </p:tav>
                                      </p:tavLst>
                                    </p:anim>
                                    <p:anim calcmode="lin" valueType="num">
                                      <p:cBhvr additive="base">
                                        <p:cTn id="50" dur="1000" fill="hold"/>
                                        <p:tgtEl>
                                          <p:spTgt spid="2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3">
                                            <p:txEl>
                                              <p:pRg st="8" end="8"/>
                                            </p:txEl>
                                          </p:spTgt>
                                        </p:tgtEl>
                                        <p:attrNameLst>
                                          <p:attrName>style.visibility</p:attrName>
                                        </p:attrNameLst>
                                      </p:cBhvr>
                                      <p:to>
                                        <p:strVal val="visible"/>
                                      </p:to>
                                    </p:set>
                                    <p:anim calcmode="lin" valueType="num">
                                      <p:cBhvr additive="base">
                                        <p:cTn id="55" dur="1000" fill="hold"/>
                                        <p:tgtEl>
                                          <p:spTgt spid="23">
                                            <p:txEl>
                                              <p:pRg st="8" end="8"/>
                                            </p:txEl>
                                          </p:spTgt>
                                        </p:tgtEl>
                                        <p:attrNameLst>
                                          <p:attrName>ppt_x</p:attrName>
                                        </p:attrNameLst>
                                      </p:cBhvr>
                                      <p:tavLst>
                                        <p:tav tm="0">
                                          <p:val>
                                            <p:strVal val="#ppt_x"/>
                                          </p:val>
                                        </p:tav>
                                        <p:tav tm="100000">
                                          <p:val>
                                            <p:strVal val="#ppt_x"/>
                                          </p:val>
                                        </p:tav>
                                      </p:tavLst>
                                    </p:anim>
                                    <p:anim calcmode="lin" valueType="num">
                                      <p:cBhvr additive="base">
                                        <p:cTn id="56" dur="1000" fill="hold"/>
                                        <p:tgtEl>
                                          <p:spTgt spid="2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a:spLocks/>
          </p:cNvSpPr>
          <p:nvPr/>
        </p:nvSpPr>
        <p:spPr>
          <a:xfrm>
            <a:off x="0" y="555526"/>
            <a:ext cx="9144000"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pitchFamily="2" charset="2"/>
              </a:rPr>
              <a:t>设备管理数据结构</a:t>
            </a:r>
            <a:endParaRPr lang="en-US" altLang="zh-CN" sz="1200" b="1"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 </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pitchFamily="2" charset="2"/>
              </a:rPr>
              <a:t>系统设备表</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pitchFamily="2" charset="2"/>
              </a:rPr>
              <a:t>SDT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System Device Table</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）：整个系统维护一张</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SDT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，每个物理设备在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SDT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都有一个表项，反映整个系统中的资源极其使用情况。</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A</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r>
              <a:rPr lang="en-US" altLang="zh-CN" sz="1200" b="1" dirty="0" smtClean="0">
                <a:solidFill>
                  <a:schemeClr val="tx2"/>
                </a:solidFill>
                <a:latin typeface="微软雅黑" panose="020B0503020204020204" pitchFamily="34" charset="-122"/>
                <a:ea typeface="微软雅黑" panose="020B0503020204020204" pitchFamily="34" charset="-122"/>
                <a:sym typeface="Wingdings" pitchFamily="2" charset="2"/>
              </a:rPr>
              <a:t>DCT</a:t>
            </a:r>
            <a:r>
              <a:rPr lang="zh-CN" altLang="en-US" sz="1200" b="1" dirty="0" smtClean="0">
                <a:solidFill>
                  <a:schemeClr val="tx2"/>
                </a:solidFill>
                <a:latin typeface="微软雅黑" panose="020B0503020204020204" pitchFamily="34" charset="-122"/>
                <a:ea typeface="微软雅黑" panose="020B0503020204020204" pitchFamily="34" charset="-122"/>
                <a:sym typeface="Wingdings" pitchFamily="2" charset="2"/>
              </a:rPr>
              <a:t>指针</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，指向该设备的设备控制表。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B</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）正在使用该设备的进程标识。</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C</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）设备类型和设备标识符。</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 </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pitchFamily="2" charset="2"/>
              </a:rPr>
              <a:t>设备控制表</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pitchFamily="2" charset="2"/>
              </a:rPr>
              <a:t>DCT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Device Control Table</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）：系统中每个设备都有一张</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DCT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，系统加载或设备连接时创建。内容包括：</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a)</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设备标识符。</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b)</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设备类型。</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c)</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设备地址或设备号（单独编址或与内存统一编址）。</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设备状态。</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e)</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等待队列指针，等待该资源的进程组成的等待队列的队首、队尾指针。</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f)</a:t>
            </a:r>
            <a:r>
              <a:rPr lang="en-US" altLang="zh-CN" sz="1200" b="1" dirty="0" smtClean="0">
                <a:solidFill>
                  <a:schemeClr val="tx2"/>
                </a:solidFill>
                <a:latin typeface="微软雅黑" panose="020B0503020204020204" pitchFamily="34" charset="-122"/>
                <a:ea typeface="微软雅黑" panose="020B0503020204020204" pitchFamily="34" charset="-122"/>
                <a:sym typeface="Wingdings" pitchFamily="2" charset="2"/>
              </a:rPr>
              <a:t>IO</a:t>
            </a:r>
            <a:r>
              <a:rPr lang="zh-CN" altLang="en-US" sz="1200" b="1" dirty="0" smtClean="0">
                <a:solidFill>
                  <a:schemeClr val="tx2"/>
                </a:solidFill>
                <a:latin typeface="微软雅黑" panose="020B0503020204020204" pitchFamily="34" charset="-122"/>
                <a:ea typeface="微软雅黑" panose="020B0503020204020204" pitchFamily="34" charset="-122"/>
                <a:sym typeface="Wingdings" pitchFamily="2" charset="2"/>
              </a:rPr>
              <a:t>控制器指针</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，指向与该设备相连接的</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IO</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控制器。</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 </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pitchFamily="2" charset="2"/>
              </a:rPr>
              <a:t>控制器控制表</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pitchFamily="2" charset="2"/>
              </a:rPr>
              <a:t>COCT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COntroler Control Table</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）：每个控制器一张，反映该</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IO</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控制器的使用状态。</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 </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pitchFamily="2" charset="2"/>
              </a:rPr>
              <a:t>通道控制表</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pitchFamily="2" charset="2"/>
              </a:rPr>
              <a:t>CHCT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CHannel Control Table</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）：该表只在通道控制方式的系统中存在，也是每个通道一张。</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CHCT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包括通道标识符、通道忙</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闲标识、等待获得该通道的进程等待队列的队首指针与队尾指针等。</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pitchFamily="2" charset="2"/>
              </a:rPr>
              <a:t>设备分配的策略</a:t>
            </a:r>
            <a:endParaRPr lang="en-US" altLang="zh-CN" sz="1200" b="1"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pitchFamily="2" charset="2"/>
              </a:rPr>
              <a:t>原则</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：充分发挥设备的使用效率，让设备尽可能忙碌，同时又避免不合理的分配导致的进程死锁。</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pitchFamily="2" charset="2"/>
              </a:rPr>
              <a:t>方法</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A</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）静态分配方式，系统一次性分配该作业所要求的所有设备、控制器，一旦分配，保持占有，直到作业撤销，不会出现死锁，但是设备使用率低。</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B</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）动态分配方式，进程需要设备时再向系统提出申请，系统按分配算法为它分配所需的设备、</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IO</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控制器，一旦用完立刻释放，设备利用率高，但若分配算法不当，可能引起进程死锁。</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pitchFamily="2" charset="2"/>
              </a:rPr>
              <a:t>算法</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：先请求先分配、优先级高者先等。</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424732"/>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itchFamily="34" charset="0"/>
              </a:rPr>
              <a:t>IO</a:t>
            </a:r>
            <a:r>
              <a:rPr lang="zh-CN" altLang="en-US" b="1" dirty="0" smtClean="0">
                <a:solidFill>
                  <a:schemeClr val="tx2"/>
                </a:solidFill>
                <a:latin typeface="+mn-ea"/>
                <a:cs typeface="Arial" pitchFamily="34" charset="0"/>
              </a:rPr>
              <a:t>子系统：设备分配与管理</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 name="Picture 4" descr="D:\Documents and Settings\Administrator\桌面\-计算机操作系统教程(第2版)\TU\图8.12.TIF"/>
          <p:cNvPicPr>
            <a:picLocks noChangeAspect="1" noChangeArrowheads="1"/>
          </p:cNvPicPr>
          <p:nvPr/>
        </p:nvPicPr>
        <p:blipFill>
          <a:blip r:embed="rId3" cstate="print"/>
          <a:srcRect/>
          <a:stretch>
            <a:fillRect/>
          </a:stretch>
        </p:blipFill>
        <p:spPr>
          <a:xfrm>
            <a:off x="2483768" y="699542"/>
            <a:ext cx="5360988" cy="4114800"/>
          </a:xfrm>
          <a:prstGeom prst="rect">
            <a:avLst/>
          </a:prstGeom>
          <a:noFill/>
        </p:spPr>
      </p:pic>
      <p:pic>
        <p:nvPicPr>
          <p:cNvPr id="6" name="Picture 4" descr="D:\Documents and Settings\Administrator\桌面\-计算机操作系统教程(第2版)\TU\图8.13.TIF"/>
          <p:cNvPicPr>
            <a:picLocks noChangeAspect="1" noChangeArrowheads="1"/>
          </p:cNvPicPr>
          <p:nvPr/>
        </p:nvPicPr>
        <p:blipFill>
          <a:blip r:embed="rId4" cstate="print"/>
          <a:srcRect/>
          <a:stretch>
            <a:fillRect/>
          </a:stretch>
        </p:blipFill>
        <p:spPr>
          <a:xfrm>
            <a:off x="2051720" y="87294"/>
            <a:ext cx="5131904" cy="5056206"/>
          </a:xfrm>
          <a:prstGeom prst="rect">
            <a:avLst/>
          </a:prstGeom>
          <a:noFill/>
        </p:spPr>
      </p:pic>
    </p:spTree>
    <p:extLst>
      <p:ext uri="{BB962C8B-B14F-4D97-AF65-F5344CB8AC3E}">
        <p14:creationId xmlns:p14="http://schemas.microsoft.com/office/powerpoint/2010/main" xmlns="" val="3194213223"/>
      </p:ext>
    </p:extLst>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wipe(down)">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2" end="2"/>
                                            </p:txEl>
                                          </p:spTgt>
                                        </p:tgtEl>
                                        <p:attrNameLst>
                                          <p:attrName>style.visibility</p:attrName>
                                        </p:attrNameLst>
                                      </p:cBhvr>
                                      <p:to>
                                        <p:strVal val="visible"/>
                                      </p:to>
                                    </p:set>
                                    <p:animEffect transition="in" filter="wipe(down)">
                                      <p:cBhvr>
                                        <p:cTn id="17" dur="500"/>
                                        <p:tgtEl>
                                          <p:spTgt spid="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xEl>
                                              <p:pRg st="3" end="3"/>
                                            </p:txEl>
                                          </p:spTgt>
                                        </p:tgtEl>
                                        <p:attrNameLst>
                                          <p:attrName>style.visibility</p:attrName>
                                        </p:attrNameLst>
                                      </p:cBhvr>
                                      <p:to>
                                        <p:strVal val="visible"/>
                                      </p:to>
                                    </p:set>
                                    <p:animEffect transition="in" filter="wipe(down)">
                                      <p:cBhvr>
                                        <p:cTn id="22" dur="500"/>
                                        <p:tgtEl>
                                          <p:spTgt spid="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xEl>
                                              <p:pRg st="4" end="4"/>
                                            </p:txEl>
                                          </p:spTgt>
                                        </p:tgtEl>
                                        <p:attrNameLst>
                                          <p:attrName>style.visibility</p:attrName>
                                        </p:attrNameLst>
                                      </p:cBhvr>
                                      <p:to>
                                        <p:strVal val="visible"/>
                                      </p:to>
                                    </p:set>
                                    <p:animEffect transition="in" filter="wipe(down)">
                                      <p:cBhvr>
                                        <p:cTn id="27" dur="500"/>
                                        <p:tgtEl>
                                          <p:spTgt spid="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p:cTn id="32" dur="500" fill="hold"/>
                                        <p:tgtEl>
                                          <p:spTgt spid="5"/>
                                        </p:tgtEl>
                                        <p:attrNameLst>
                                          <p:attrName>ppt_w</p:attrName>
                                        </p:attrNameLst>
                                      </p:cBhvr>
                                      <p:tavLst>
                                        <p:tav tm="0">
                                          <p:val>
                                            <p:fltVal val="0"/>
                                          </p:val>
                                        </p:tav>
                                        <p:tav tm="100000">
                                          <p:val>
                                            <p:strVal val="#ppt_w"/>
                                          </p:val>
                                        </p:tav>
                                      </p:tavLst>
                                    </p:anim>
                                    <p:anim calcmode="lin" valueType="num">
                                      <p:cBhvr>
                                        <p:cTn id="33" dur="500" fill="hold"/>
                                        <p:tgtEl>
                                          <p:spTgt spid="5"/>
                                        </p:tgtEl>
                                        <p:attrNameLst>
                                          <p:attrName>ppt_h</p:attrName>
                                        </p:attrNameLst>
                                      </p:cBhvr>
                                      <p:tavLst>
                                        <p:tav tm="0">
                                          <p:val>
                                            <p:fltVal val="0"/>
                                          </p:val>
                                        </p:tav>
                                        <p:tav tm="100000">
                                          <p:val>
                                            <p:strVal val="#ppt_h"/>
                                          </p:val>
                                        </p:tav>
                                      </p:tavLst>
                                    </p:anim>
                                    <p:animEffect transition="in" filter="fade">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2000"/>
                                        <p:tgtEl>
                                          <p:spTgt spid="5"/>
                                        </p:tgtEl>
                                      </p:cBhvr>
                                    </p:animEffect>
                                    <p:set>
                                      <p:cBhvr>
                                        <p:cTn id="39" dur="1" fill="hold">
                                          <p:stCondLst>
                                            <p:cond delay="1999"/>
                                          </p:stCondLst>
                                        </p:cTn>
                                        <p:tgtEl>
                                          <p:spTgt spid="5"/>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3">
                                            <p:txEl>
                                              <p:pRg st="6" end="6"/>
                                            </p:txEl>
                                          </p:spTgt>
                                        </p:tgtEl>
                                        <p:attrNameLst>
                                          <p:attrName>style.visibility</p:attrName>
                                        </p:attrNameLst>
                                      </p:cBhvr>
                                      <p:to>
                                        <p:strVal val="visible"/>
                                      </p:to>
                                    </p:set>
                                    <p:animEffect transition="in" filter="wipe(down)">
                                      <p:cBhvr>
                                        <p:cTn id="44" dur="500"/>
                                        <p:tgtEl>
                                          <p:spTgt spid="2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23">
                                            <p:txEl>
                                              <p:pRg st="7" end="7"/>
                                            </p:txEl>
                                          </p:spTgt>
                                        </p:tgtEl>
                                        <p:attrNameLst>
                                          <p:attrName>style.visibility</p:attrName>
                                        </p:attrNameLst>
                                      </p:cBhvr>
                                      <p:to>
                                        <p:strVal val="visible"/>
                                      </p:to>
                                    </p:set>
                                    <p:animEffect transition="in" filter="wipe(down)">
                                      <p:cBhvr>
                                        <p:cTn id="49" dur="500"/>
                                        <p:tgtEl>
                                          <p:spTgt spid="2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23">
                                            <p:txEl>
                                              <p:pRg st="8" end="8"/>
                                            </p:txEl>
                                          </p:spTgt>
                                        </p:tgtEl>
                                        <p:attrNameLst>
                                          <p:attrName>style.visibility</p:attrName>
                                        </p:attrNameLst>
                                      </p:cBhvr>
                                      <p:to>
                                        <p:strVal val="visible"/>
                                      </p:to>
                                    </p:set>
                                    <p:animEffect transition="in" filter="wipe(down)">
                                      <p:cBhvr>
                                        <p:cTn id="54" dur="500"/>
                                        <p:tgtEl>
                                          <p:spTgt spid="23">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23">
                                            <p:txEl>
                                              <p:pRg st="9" end="9"/>
                                            </p:txEl>
                                          </p:spTgt>
                                        </p:tgtEl>
                                        <p:attrNameLst>
                                          <p:attrName>style.visibility</p:attrName>
                                        </p:attrNameLst>
                                      </p:cBhvr>
                                      <p:to>
                                        <p:strVal val="visible"/>
                                      </p:to>
                                    </p:set>
                                    <p:animEffect transition="in" filter="wipe(down)">
                                      <p:cBhvr>
                                        <p:cTn id="59" dur="500"/>
                                        <p:tgtEl>
                                          <p:spTgt spid="23">
                                            <p:txEl>
                                              <p:pRg st="9" end="9"/>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53" presetClass="entr" presetSubtype="0" fill="hold" nodeType="clickEffect">
                                  <p:stCondLst>
                                    <p:cond delay="0"/>
                                  </p:stCondLst>
                                  <p:childTnLst>
                                    <p:set>
                                      <p:cBhvr>
                                        <p:cTn id="63" dur="1" fill="hold">
                                          <p:stCondLst>
                                            <p:cond delay="0"/>
                                          </p:stCondLst>
                                        </p:cTn>
                                        <p:tgtEl>
                                          <p:spTgt spid="6"/>
                                        </p:tgtEl>
                                        <p:attrNameLst>
                                          <p:attrName>style.visibility</p:attrName>
                                        </p:attrNameLst>
                                      </p:cBhvr>
                                      <p:to>
                                        <p:strVal val="visible"/>
                                      </p:to>
                                    </p:set>
                                    <p:anim calcmode="lin" valueType="num">
                                      <p:cBhvr>
                                        <p:cTn id="64" dur="500" fill="hold"/>
                                        <p:tgtEl>
                                          <p:spTgt spid="6"/>
                                        </p:tgtEl>
                                        <p:attrNameLst>
                                          <p:attrName>ppt_w</p:attrName>
                                        </p:attrNameLst>
                                      </p:cBhvr>
                                      <p:tavLst>
                                        <p:tav tm="0">
                                          <p:val>
                                            <p:fltVal val="0"/>
                                          </p:val>
                                        </p:tav>
                                        <p:tav tm="100000">
                                          <p:val>
                                            <p:strVal val="#ppt_w"/>
                                          </p:val>
                                        </p:tav>
                                      </p:tavLst>
                                    </p:anim>
                                    <p:anim calcmode="lin" valueType="num">
                                      <p:cBhvr>
                                        <p:cTn id="65" dur="500" fill="hold"/>
                                        <p:tgtEl>
                                          <p:spTgt spid="6"/>
                                        </p:tgtEl>
                                        <p:attrNameLst>
                                          <p:attrName>ppt_h</p:attrName>
                                        </p:attrNameLst>
                                      </p:cBhvr>
                                      <p:tavLst>
                                        <p:tav tm="0">
                                          <p:val>
                                            <p:fltVal val="0"/>
                                          </p:val>
                                        </p:tav>
                                        <p:tav tm="100000">
                                          <p:val>
                                            <p:strVal val="#ppt_h"/>
                                          </p:val>
                                        </p:tav>
                                      </p:tavLst>
                                    </p:anim>
                                    <p:animEffect transition="in" filter="fade">
                                      <p:cBhvr>
                                        <p:cTn id="66" dur="500"/>
                                        <p:tgtEl>
                                          <p:spTgt spid="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nodeType="clickEffect">
                                  <p:stCondLst>
                                    <p:cond delay="0"/>
                                  </p:stCondLst>
                                  <p:childTnLst>
                                    <p:animEffect transition="out" filter="fade">
                                      <p:cBhvr>
                                        <p:cTn id="70" dur="2000"/>
                                        <p:tgtEl>
                                          <p:spTgt spid="6"/>
                                        </p:tgtEl>
                                      </p:cBhvr>
                                    </p:animEffect>
                                    <p:set>
                                      <p:cBhvr>
                                        <p:cTn id="71"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a:spLocks/>
          </p:cNvSpPr>
          <p:nvPr/>
        </p:nvSpPr>
        <p:spPr>
          <a:xfrm>
            <a:off x="0" y="555526"/>
            <a:ext cx="9144000"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逻辑设备与物理设备的映射</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设备独立性</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：应用程序独立与具体使用的物理设备，进程以逻辑设备名请求分配设备，系统通过映射关系为它分配对应的物理设备。</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逻辑设备表</a:t>
            </a: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LUT</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Logical Unit Table</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）：系统为每个用户维护一张逻辑设备与物理设备映射关系的表。</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LUT</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表项包括逻辑设备名、物理设备名和设备驱动程序入口地址。用户登录时，系统为该用户创建一个进程，同时为它创建一张</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LUT</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，然后将</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LUT</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放到进程的</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PCB</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中。</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单用户系统只设置一张</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LUT</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424732"/>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itchFamily="34" charset="0"/>
              </a:rPr>
              <a:t>IO</a:t>
            </a:r>
            <a:r>
              <a:rPr lang="zh-CN" altLang="en-US" b="1" dirty="0" smtClean="0">
                <a:solidFill>
                  <a:schemeClr val="tx2"/>
                </a:solidFill>
                <a:latin typeface="+mn-ea"/>
                <a:cs typeface="Arial" pitchFamily="34" charset="0"/>
              </a:rPr>
              <a:t>子系统：设备分配与管理</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xmlns="" val="3194213223"/>
      </p:ext>
    </p:extLst>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2" end="2"/>
                                            </p:txEl>
                                          </p:spTgt>
                                        </p:tgtEl>
                                        <p:attrNameLst>
                                          <p:attrName>style.visibility</p:attrName>
                                        </p:attrNameLst>
                                      </p:cBhvr>
                                      <p:to>
                                        <p:strVal val="visible"/>
                                      </p:to>
                                    </p:set>
                                    <p:animEffect transition="in" filter="wipe(down)">
                                      <p:cBhvr>
                                        <p:cTn id="12" dur="500"/>
                                        <p:tgtEl>
                                          <p:spTgt spid="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4" end="4"/>
                                            </p:txEl>
                                          </p:spTgt>
                                        </p:tgtEl>
                                        <p:attrNameLst>
                                          <p:attrName>style.visibility</p:attrName>
                                        </p:attrNameLst>
                                      </p:cBhvr>
                                      <p:to>
                                        <p:strVal val="visible"/>
                                      </p:to>
                                    </p:set>
                                    <p:animEffect transition="in" filter="wipe(down)">
                                      <p:cBhvr>
                                        <p:cTn id="17" dur="500"/>
                                        <p:tgtEl>
                                          <p:spTgt spid="2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xEl>
                                              <p:pRg st="5" end="5"/>
                                            </p:txEl>
                                          </p:spTgt>
                                        </p:tgtEl>
                                        <p:attrNameLst>
                                          <p:attrName>style.visibility</p:attrName>
                                        </p:attrNameLst>
                                      </p:cBhvr>
                                      <p:to>
                                        <p:strVal val="visible"/>
                                      </p:to>
                                    </p:set>
                                    <p:animEffect transition="in" filter="wipe(down)">
                                      <p:cBhvr>
                                        <p:cTn id="22" dur="500"/>
                                        <p:tgtEl>
                                          <p:spTgt spid="2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xEl>
                                              <p:pRg st="6" end="6"/>
                                            </p:txEl>
                                          </p:spTgt>
                                        </p:tgtEl>
                                        <p:attrNameLst>
                                          <p:attrName>style.visibility</p:attrName>
                                        </p:attrNameLst>
                                      </p:cBhvr>
                                      <p:to>
                                        <p:strVal val="visible"/>
                                      </p:to>
                                    </p:set>
                                    <p:animEffect transition="in" filter="wipe(down)">
                                      <p:cBhvr>
                                        <p:cTn id="27" dur="500"/>
                                        <p:tgtEl>
                                          <p:spTgt spid="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a:spLocks/>
          </p:cNvSpPr>
          <p:nvPr/>
        </p:nvSpPr>
        <p:spPr>
          <a:xfrm>
            <a:off x="0" y="555526"/>
            <a:ext cx="9144000"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缓冲区（</a:t>
            </a: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Buffer</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引入</a:t>
            </a: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Buffer</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目的</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平衡高速设备与低速设备之间的通信的速度差异</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减少</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CPU</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的中断次数，放宽</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CPU</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中断相应时间的限制</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解决设备之间基本数据单元（数据粒度）不匹配问题</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提高</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CPU</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和</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设备之间的并行性</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Buffer</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的实现</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硬件缓冲，成本高，关键部件采用</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软件缓冲区，在内存中开辟一块区域作为缓冲。</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四种缓冲区</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单缓冲</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：设置一块缓冲区，读写缓冲操作互斥</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双缓冲</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：写</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Buffer1 -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读</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Buffer1</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，同时可写</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Buffer2 -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读</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Buffer2</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，同时可写</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Buffer1</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。理想状态下读写操作可平衡，不用一方等待。</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环形缓冲</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：双缓冲在读写速度相差较大时效果差，此时，采用多个缓冲区环形链接，形成环形缓冲，可获得更好缓冲效果，实际是用空间平衡数据读写的时间差异。量上扩展的双缓冲。</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缓冲池</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sz="1200"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424732"/>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itchFamily="34" charset="0"/>
              </a:rPr>
              <a:t>IO</a:t>
            </a:r>
            <a:r>
              <a:rPr lang="zh-CN" altLang="en-US" b="1" dirty="0" smtClean="0">
                <a:solidFill>
                  <a:schemeClr val="tx2"/>
                </a:solidFill>
                <a:latin typeface="+mn-ea"/>
                <a:cs typeface="Arial" pitchFamily="34" charset="0"/>
              </a:rPr>
              <a:t>子系统：缓冲区</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 name="Picture 5" descr="图5-5 单缓冲和不使用缓冲之间的性能示意图"/>
          <p:cNvPicPr>
            <a:picLocks noChangeAspect="1" noChangeArrowheads="1"/>
          </p:cNvPicPr>
          <p:nvPr/>
        </p:nvPicPr>
        <p:blipFill>
          <a:blip r:embed="rId3" cstate="print"/>
          <a:srcRect/>
          <a:stretch>
            <a:fillRect/>
          </a:stretch>
        </p:blipFill>
        <p:spPr bwMode="auto">
          <a:xfrm>
            <a:off x="3275856" y="195486"/>
            <a:ext cx="5651500" cy="2852737"/>
          </a:xfrm>
          <a:prstGeom prst="rect">
            <a:avLst/>
          </a:prstGeom>
          <a:noFill/>
          <a:ln w="9525">
            <a:noFill/>
            <a:miter lim="800000"/>
            <a:headEnd/>
            <a:tailEnd/>
          </a:ln>
        </p:spPr>
      </p:pic>
      <p:pic>
        <p:nvPicPr>
          <p:cNvPr id="6" name="Picture 5" descr="图5-7 循环缓冲示意图"/>
          <p:cNvPicPr>
            <a:picLocks noChangeAspect="1" noChangeArrowheads="1"/>
          </p:cNvPicPr>
          <p:nvPr/>
        </p:nvPicPr>
        <p:blipFill>
          <a:blip r:embed="rId4" cstate="print"/>
          <a:srcRect/>
          <a:stretch>
            <a:fillRect/>
          </a:stretch>
        </p:blipFill>
        <p:spPr bwMode="auto">
          <a:xfrm>
            <a:off x="3563888" y="483518"/>
            <a:ext cx="4535488" cy="2349500"/>
          </a:xfrm>
          <a:prstGeom prst="rect">
            <a:avLst/>
          </a:prstGeom>
          <a:noFill/>
          <a:ln w="9525">
            <a:noFill/>
            <a:miter lim="800000"/>
            <a:headEnd/>
            <a:tailEnd/>
          </a:ln>
        </p:spPr>
      </p:pic>
      <p:pic>
        <p:nvPicPr>
          <p:cNvPr id="7" name="Picture 5" descr="图5-6 双缓冲示意图"/>
          <p:cNvPicPr>
            <a:picLocks noChangeAspect="1" noChangeArrowheads="1"/>
          </p:cNvPicPr>
          <p:nvPr/>
        </p:nvPicPr>
        <p:blipFill>
          <a:blip r:embed="rId5" cstate="print"/>
          <a:srcRect/>
          <a:stretch>
            <a:fillRect/>
          </a:stretch>
        </p:blipFill>
        <p:spPr bwMode="auto">
          <a:xfrm>
            <a:off x="3635896" y="483518"/>
            <a:ext cx="5329238" cy="2492375"/>
          </a:xfrm>
          <a:prstGeom prst="rect">
            <a:avLst/>
          </a:prstGeom>
          <a:noFill/>
          <a:ln w="9525">
            <a:noFill/>
            <a:miter lim="800000"/>
            <a:headEnd/>
            <a:tailEnd/>
          </a:ln>
        </p:spPr>
      </p:pic>
    </p:spTree>
    <p:extLst>
      <p:ext uri="{BB962C8B-B14F-4D97-AF65-F5344CB8AC3E}">
        <p14:creationId xmlns:p14="http://schemas.microsoft.com/office/powerpoint/2010/main" xmlns="" val="3194213223"/>
      </p:ext>
    </p:extLst>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2" end="2"/>
                                            </p:txEl>
                                          </p:spTgt>
                                        </p:tgtEl>
                                        <p:attrNameLst>
                                          <p:attrName>style.visibility</p:attrName>
                                        </p:attrNameLst>
                                      </p:cBhvr>
                                      <p:to>
                                        <p:strVal val="visible"/>
                                      </p:to>
                                    </p:set>
                                    <p:animEffect transition="in" filter="wipe(down)">
                                      <p:cBhvr>
                                        <p:cTn id="12" dur="500"/>
                                        <p:tgtEl>
                                          <p:spTgt spid="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3" end="3"/>
                                            </p:txEl>
                                          </p:spTgt>
                                        </p:tgtEl>
                                        <p:attrNameLst>
                                          <p:attrName>style.visibility</p:attrName>
                                        </p:attrNameLst>
                                      </p:cBhvr>
                                      <p:to>
                                        <p:strVal val="visible"/>
                                      </p:to>
                                    </p:set>
                                    <p:animEffect transition="in" filter="wipe(down)">
                                      <p:cBhvr>
                                        <p:cTn id="17" dur="500"/>
                                        <p:tgtEl>
                                          <p:spTgt spid="2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xEl>
                                              <p:pRg st="4" end="4"/>
                                            </p:txEl>
                                          </p:spTgt>
                                        </p:tgtEl>
                                        <p:attrNameLst>
                                          <p:attrName>style.visibility</p:attrName>
                                        </p:attrNameLst>
                                      </p:cBhvr>
                                      <p:to>
                                        <p:strVal val="visible"/>
                                      </p:to>
                                    </p:set>
                                    <p:animEffect transition="in" filter="wipe(down)">
                                      <p:cBhvr>
                                        <p:cTn id="22" dur="500"/>
                                        <p:tgtEl>
                                          <p:spTgt spid="2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xEl>
                                              <p:pRg st="5" end="5"/>
                                            </p:txEl>
                                          </p:spTgt>
                                        </p:tgtEl>
                                        <p:attrNameLst>
                                          <p:attrName>style.visibility</p:attrName>
                                        </p:attrNameLst>
                                      </p:cBhvr>
                                      <p:to>
                                        <p:strVal val="visible"/>
                                      </p:to>
                                    </p:set>
                                    <p:animEffect transition="in" filter="wipe(down)">
                                      <p:cBhvr>
                                        <p:cTn id="27" dur="500"/>
                                        <p:tgtEl>
                                          <p:spTgt spid="2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3">
                                            <p:txEl>
                                              <p:pRg st="6" end="6"/>
                                            </p:txEl>
                                          </p:spTgt>
                                        </p:tgtEl>
                                        <p:attrNameLst>
                                          <p:attrName>style.visibility</p:attrName>
                                        </p:attrNameLst>
                                      </p:cBhvr>
                                      <p:to>
                                        <p:strVal val="visible"/>
                                      </p:to>
                                    </p:set>
                                    <p:animEffect transition="in" filter="wipe(down)">
                                      <p:cBhvr>
                                        <p:cTn id="32" dur="500"/>
                                        <p:tgtEl>
                                          <p:spTgt spid="2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3">
                                            <p:txEl>
                                              <p:pRg st="8" end="8"/>
                                            </p:txEl>
                                          </p:spTgt>
                                        </p:tgtEl>
                                        <p:attrNameLst>
                                          <p:attrName>style.visibility</p:attrName>
                                        </p:attrNameLst>
                                      </p:cBhvr>
                                      <p:to>
                                        <p:strVal val="visible"/>
                                      </p:to>
                                    </p:set>
                                    <p:animEffect transition="in" filter="wipe(down)">
                                      <p:cBhvr>
                                        <p:cTn id="37" dur="500"/>
                                        <p:tgtEl>
                                          <p:spTgt spid="2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3">
                                            <p:txEl>
                                              <p:pRg st="9" end="9"/>
                                            </p:txEl>
                                          </p:spTgt>
                                        </p:tgtEl>
                                        <p:attrNameLst>
                                          <p:attrName>style.visibility</p:attrName>
                                        </p:attrNameLst>
                                      </p:cBhvr>
                                      <p:to>
                                        <p:strVal val="visible"/>
                                      </p:to>
                                    </p:set>
                                    <p:animEffect transition="in" filter="wipe(down)">
                                      <p:cBhvr>
                                        <p:cTn id="42" dur="500"/>
                                        <p:tgtEl>
                                          <p:spTgt spid="2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3">
                                            <p:txEl>
                                              <p:pRg st="10" end="10"/>
                                            </p:txEl>
                                          </p:spTgt>
                                        </p:tgtEl>
                                        <p:attrNameLst>
                                          <p:attrName>style.visibility</p:attrName>
                                        </p:attrNameLst>
                                      </p:cBhvr>
                                      <p:to>
                                        <p:strVal val="visible"/>
                                      </p:to>
                                    </p:set>
                                    <p:animEffect transition="in" filter="wipe(down)">
                                      <p:cBhvr>
                                        <p:cTn id="47" dur="500"/>
                                        <p:tgtEl>
                                          <p:spTgt spid="2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3">
                                            <p:txEl>
                                              <p:pRg st="12" end="12"/>
                                            </p:txEl>
                                          </p:spTgt>
                                        </p:tgtEl>
                                        <p:attrNameLst>
                                          <p:attrName>style.visibility</p:attrName>
                                        </p:attrNameLst>
                                      </p:cBhvr>
                                      <p:to>
                                        <p:strVal val="visible"/>
                                      </p:to>
                                    </p:set>
                                    <p:animEffect transition="in" filter="wipe(down)">
                                      <p:cBhvr>
                                        <p:cTn id="52" dur="500"/>
                                        <p:tgtEl>
                                          <p:spTgt spid="23">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3">
                                            <p:txEl>
                                              <p:pRg st="13" end="13"/>
                                            </p:txEl>
                                          </p:spTgt>
                                        </p:tgtEl>
                                        <p:attrNameLst>
                                          <p:attrName>style.visibility</p:attrName>
                                        </p:attrNameLst>
                                      </p:cBhvr>
                                      <p:to>
                                        <p:strVal val="visible"/>
                                      </p:to>
                                    </p:set>
                                    <p:animEffect transition="in" filter="wipe(down)">
                                      <p:cBhvr>
                                        <p:cTn id="57" dur="500"/>
                                        <p:tgtEl>
                                          <p:spTgt spid="23">
                                            <p:txEl>
                                              <p:pRg st="13" end="1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wipe(down)">
                                      <p:cBhvr>
                                        <p:cTn id="62" dur="500"/>
                                        <p:tgtEl>
                                          <p:spTgt spid="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2000"/>
                                        <p:tgtEl>
                                          <p:spTgt spid="5"/>
                                        </p:tgtEl>
                                      </p:cBhvr>
                                    </p:animEffect>
                                    <p:set>
                                      <p:cBhvr>
                                        <p:cTn id="67" dur="1" fill="hold">
                                          <p:stCondLst>
                                            <p:cond delay="1999"/>
                                          </p:stCondLst>
                                        </p:cTn>
                                        <p:tgtEl>
                                          <p:spTgt spid="5"/>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3">
                                            <p:txEl>
                                              <p:pRg st="14" end="14"/>
                                            </p:txEl>
                                          </p:spTgt>
                                        </p:tgtEl>
                                        <p:attrNameLst>
                                          <p:attrName>style.visibility</p:attrName>
                                        </p:attrNameLst>
                                      </p:cBhvr>
                                      <p:to>
                                        <p:strVal val="visible"/>
                                      </p:to>
                                    </p:set>
                                    <p:animEffect transition="in" filter="wipe(down)">
                                      <p:cBhvr>
                                        <p:cTn id="72" dur="500"/>
                                        <p:tgtEl>
                                          <p:spTgt spid="23">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wipe(down)">
                                      <p:cBhvr>
                                        <p:cTn id="77" dur="500"/>
                                        <p:tgtEl>
                                          <p:spTgt spid="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nodeType="clickEffect">
                                  <p:stCondLst>
                                    <p:cond delay="0"/>
                                  </p:stCondLst>
                                  <p:childTnLst>
                                    <p:animEffect transition="out" filter="fade">
                                      <p:cBhvr>
                                        <p:cTn id="81" dur="2000"/>
                                        <p:tgtEl>
                                          <p:spTgt spid="7"/>
                                        </p:tgtEl>
                                      </p:cBhvr>
                                    </p:animEffect>
                                    <p:set>
                                      <p:cBhvr>
                                        <p:cTn id="82" dur="1" fill="hold">
                                          <p:stCondLst>
                                            <p:cond delay="1999"/>
                                          </p:stCondLst>
                                        </p:cTn>
                                        <p:tgtEl>
                                          <p:spTgt spid="7"/>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23">
                                            <p:txEl>
                                              <p:pRg st="15" end="15"/>
                                            </p:txEl>
                                          </p:spTgt>
                                        </p:tgtEl>
                                        <p:attrNameLst>
                                          <p:attrName>style.visibility</p:attrName>
                                        </p:attrNameLst>
                                      </p:cBhvr>
                                      <p:to>
                                        <p:strVal val="visible"/>
                                      </p:to>
                                    </p:set>
                                    <p:animEffect transition="in" filter="wipe(down)">
                                      <p:cBhvr>
                                        <p:cTn id="87" dur="500"/>
                                        <p:tgtEl>
                                          <p:spTgt spid="23">
                                            <p:txEl>
                                              <p:pRg st="15" end="1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6"/>
                                        </p:tgtEl>
                                        <p:attrNameLst>
                                          <p:attrName>style.visibility</p:attrName>
                                        </p:attrNameLst>
                                      </p:cBhvr>
                                      <p:to>
                                        <p:strVal val="visible"/>
                                      </p:to>
                                    </p:set>
                                    <p:animEffect transition="in" filter="wipe(down)">
                                      <p:cBhvr>
                                        <p:cTn id="92" dur="500"/>
                                        <p:tgtEl>
                                          <p:spTgt spid="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nodeType="clickEffect">
                                  <p:stCondLst>
                                    <p:cond delay="0"/>
                                  </p:stCondLst>
                                  <p:childTnLst>
                                    <p:animEffect transition="out" filter="fade">
                                      <p:cBhvr>
                                        <p:cTn id="96" dur="2000"/>
                                        <p:tgtEl>
                                          <p:spTgt spid="6"/>
                                        </p:tgtEl>
                                      </p:cBhvr>
                                    </p:animEffect>
                                    <p:set>
                                      <p:cBhvr>
                                        <p:cTn id="97" dur="1" fill="hold">
                                          <p:stCondLst>
                                            <p:cond delay="1999"/>
                                          </p:stCondLst>
                                        </p:cTn>
                                        <p:tgtEl>
                                          <p:spTgt spid="6"/>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23">
                                            <p:txEl>
                                              <p:pRg st="16" end="16"/>
                                            </p:txEl>
                                          </p:spTgt>
                                        </p:tgtEl>
                                        <p:attrNameLst>
                                          <p:attrName>style.visibility</p:attrName>
                                        </p:attrNameLst>
                                      </p:cBhvr>
                                      <p:to>
                                        <p:strVal val="visible"/>
                                      </p:to>
                                    </p:set>
                                    <p:animEffect transition="in" filter="wipe(down)">
                                      <p:cBhvr>
                                        <p:cTn id="102" dur="500"/>
                                        <p:tgtEl>
                                          <p:spTgt spid="2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p:nvPr/>
        </p:nvSpPr>
        <p:spPr>
          <a:xfrm>
            <a:off x="4427984" y="1015860"/>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1</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26" name="组合 25"/>
          <p:cNvGrpSpPr/>
          <p:nvPr/>
        </p:nvGrpSpPr>
        <p:grpSpPr>
          <a:xfrm>
            <a:off x="5076056" y="1015654"/>
            <a:ext cx="3456384" cy="503773"/>
            <a:chOff x="6339097" y="1573726"/>
            <a:chExt cx="3744416" cy="511504"/>
          </a:xfrm>
        </p:grpSpPr>
        <p:sp>
          <p:nvSpPr>
            <p:cNvPr id="27" name="圆角矩形 26"/>
            <p:cNvSpPr/>
            <p:nvPr/>
          </p:nvSpPr>
          <p:spPr>
            <a:xfrm>
              <a:off x="6339097" y="157372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896718" y="1614014"/>
              <a:ext cx="2653076" cy="437541"/>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存储硬件</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圆角矩形 28"/>
          <p:cNvSpPr/>
          <p:nvPr/>
        </p:nvSpPr>
        <p:spPr>
          <a:xfrm>
            <a:off x="4427984" y="1715062"/>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2</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0" name="组合 29"/>
          <p:cNvGrpSpPr/>
          <p:nvPr/>
        </p:nvGrpSpPr>
        <p:grpSpPr>
          <a:xfrm>
            <a:off x="5058154" y="1714856"/>
            <a:ext cx="3456384" cy="503773"/>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893964" y="2450465"/>
              <a:ext cx="2653076" cy="437541"/>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子系统</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圆角矩形 35"/>
          <p:cNvSpPr/>
          <p:nvPr/>
        </p:nvSpPr>
        <p:spPr>
          <a:xfrm>
            <a:off x="4427984" y="2403863"/>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3</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7" name="组合 36"/>
          <p:cNvGrpSpPr/>
          <p:nvPr/>
        </p:nvGrpSpPr>
        <p:grpSpPr>
          <a:xfrm>
            <a:off x="5076057" y="2403654"/>
            <a:ext cx="3684536" cy="503773"/>
            <a:chOff x="6339097" y="3296031"/>
            <a:chExt cx="3991580" cy="511504"/>
          </a:xfrm>
        </p:grpSpPr>
        <p:sp>
          <p:nvSpPr>
            <p:cNvPr id="38" name="圆角矩形 37"/>
            <p:cNvSpPr/>
            <p:nvPr/>
          </p:nvSpPr>
          <p:spPr>
            <a:xfrm>
              <a:off x="6339097" y="3296031"/>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9" name="矩形 38"/>
            <p:cNvSpPr/>
            <p:nvPr/>
          </p:nvSpPr>
          <p:spPr>
            <a:xfrm>
              <a:off x="6898538" y="3336318"/>
              <a:ext cx="3432139" cy="437541"/>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Linux</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系统中的</a:t>
              </a: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实现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0" name="圆角矩形 39"/>
          <p:cNvSpPr/>
          <p:nvPr/>
        </p:nvSpPr>
        <p:spPr>
          <a:xfrm>
            <a:off x="4427984" y="3106714"/>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4</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41" name="组合 40"/>
          <p:cNvGrpSpPr/>
          <p:nvPr/>
        </p:nvGrpSpPr>
        <p:grpSpPr>
          <a:xfrm>
            <a:off x="5076056" y="3106349"/>
            <a:ext cx="3456384" cy="503772"/>
            <a:chOff x="6339097" y="4180903"/>
            <a:chExt cx="3744416" cy="511504"/>
          </a:xfrm>
        </p:grpSpPr>
        <p:sp>
          <p:nvSpPr>
            <p:cNvPr id="46" name="圆角矩形 45"/>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7" name="矩形 46"/>
            <p:cNvSpPr/>
            <p:nvPr/>
          </p:nvSpPr>
          <p:spPr>
            <a:xfrm>
              <a:off x="6898537" y="4221881"/>
              <a:ext cx="3106966" cy="437542"/>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若干存储细节</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7" name="下箭头 66"/>
          <p:cNvSpPr/>
          <p:nvPr/>
        </p:nvSpPr>
        <p:spPr>
          <a:xfrm rot="16200000">
            <a:off x="3242511" y="1092927"/>
            <a:ext cx="431948" cy="509274"/>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04" tIns="34253" rIns="68504" bIns="34253" rtlCol="0" anchor="ctr"/>
          <a:lstStyle/>
          <a:p>
            <a:pPr algn="ctr"/>
            <a:endParaRPr lang="zh-CN" altLang="en-US"/>
          </a:p>
        </p:txBody>
      </p:sp>
      <p:sp>
        <p:nvSpPr>
          <p:cNvPr id="68" name="TextBox 67"/>
          <p:cNvSpPr txBox="1"/>
          <p:nvPr/>
        </p:nvSpPr>
        <p:spPr>
          <a:xfrm>
            <a:off x="107504" y="915566"/>
            <a:ext cx="2160240" cy="1015580"/>
          </a:xfrm>
          <a:prstGeom prst="rect">
            <a:avLst/>
          </a:prstGeom>
          <a:noFill/>
        </p:spPr>
        <p:txBody>
          <a:bodyPr wrap="square" lIns="91361" tIns="45679" rIns="91361" bIns="45679">
            <a:spAutoFit/>
          </a:bodyPr>
          <a:lstStyle/>
          <a:p>
            <a:pPr algn="r">
              <a:defRPr/>
            </a:pPr>
            <a:r>
              <a:rPr lang="zh-CN" altLang="en-US" sz="3600" b="1" dirty="0">
                <a:solidFill>
                  <a:schemeClr val="tx2"/>
                </a:solidFill>
                <a:latin typeface="微软雅黑" pitchFamily="34" charset="-122"/>
                <a:ea typeface="微软雅黑" pitchFamily="34" charset="-122"/>
              </a:rPr>
              <a:t>目录</a:t>
            </a:r>
            <a:endParaRPr lang="en-US" altLang="zh-CN" sz="3600" b="1" dirty="0">
              <a:solidFill>
                <a:schemeClr val="tx2"/>
              </a:solidFill>
              <a:latin typeface="微软雅黑" pitchFamily="34" charset="-122"/>
              <a:ea typeface="微软雅黑" pitchFamily="34" charset="-122"/>
            </a:endParaRPr>
          </a:p>
          <a:p>
            <a:pPr algn="r">
              <a:defRPr/>
            </a:pPr>
            <a:r>
              <a:rPr lang="en-US" altLang="zh-CN" sz="2400" b="1" dirty="0">
                <a:solidFill>
                  <a:schemeClr val="tx2"/>
                </a:solidFill>
                <a:latin typeface="微软雅黑" pitchFamily="34" charset="-122"/>
                <a:ea typeface="微软雅黑" pitchFamily="34" charset="-122"/>
              </a:rPr>
              <a:t>CONTENTS</a:t>
            </a:r>
            <a:endParaRPr lang="zh-CN" altLang="en-US" sz="2400" b="1" dirty="0">
              <a:solidFill>
                <a:schemeClr val="tx2"/>
              </a:solidFill>
              <a:latin typeface="微软雅黑" pitchFamily="34" charset="-122"/>
              <a:ea typeface="微软雅黑" pitchFamily="34" charset="-122"/>
            </a:endParaRPr>
          </a:p>
        </p:txBody>
      </p:sp>
      <p:pic>
        <p:nvPicPr>
          <p:cNvPr id="33" name="图片 32">
            <a:extLst>
              <a:ext uri="{FF2B5EF4-FFF2-40B4-BE49-F238E27FC236}">
                <a16:creationId xmlns="" xmlns:a16="http://schemas.microsoft.com/office/drawing/2014/main" id="{12DB59FD-8454-4B03-80DE-02458A56F1EB}"/>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rot="10800000">
            <a:off x="-468560" y="2104170"/>
            <a:ext cx="4259158" cy="3039330"/>
          </a:xfrm>
          <a:prstGeom prst="rect">
            <a:avLst/>
          </a:prstGeom>
        </p:spPr>
      </p:pic>
    </p:spTree>
    <p:extLst>
      <p:ext uri="{BB962C8B-B14F-4D97-AF65-F5344CB8AC3E}">
        <p14:creationId xmlns:p14="http://schemas.microsoft.com/office/powerpoint/2010/main" xmlns="" val="2302449392"/>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childTnLst>
                          </p:cTn>
                        </p:par>
                        <p:par>
                          <p:cTn id="8" fill="hold">
                            <p:stCondLst>
                              <p:cond delay="500"/>
                            </p:stCondLst>
                            <p:childTnLst>
                              <p:par>
                                <p:cTn id="9" presetID="17" presetClass="entr" presetSubtype="1" fill="hold" grpId="0" nodeType="afterEffect">
                                  <p:stCondLst>
                                    <p:cond delay="0"/>
                                  </p:stCondLst>
                                  <p:iterate type="lt">
                                    <p:tmPct val="40000"/>
                                  </p:iterate>
                                  <p:childTnLst>
                                    <p:set>
                                      <p:cBhvr>
                                        <p:cTn id="10" dur="1" fill="hold">
                                          <p:stCondLst>
                                            <p:cond delay="0"/>
                                          </p:stCondLst>
                                        </p:cTn>
                                        <p:tgtEl>
                                          <p:spTgt spid="68"/>
                                        </p:tgtEl>
                                        <p:attrNameLst>
                                          <p:attrName>style.visibility</p:attrName>
                                        </p:attrNameLst>
                                      </p:cBhvr>
                                      <p:to>
                                        <p:strVal val="visible"/>
                                      </p:to>
                                    </p:set>
                                    <p:anim calcmode="lin" valueType="num">
                                      <p:cBhvr>
                                        <p:cTn id="11" dur="250" fill="hold"/>
                                        <p:tgtEl>
                                          <p:spTgt spid="68"/>
                                        </p:tgtEl>
                                        <p:attrNameLst>
                                          <p:attrName>ppt_x</p:attrName>
                                        </p:attrNameLst>
                                      </p:cBhvr>
                                      <p:tavLst>
                                        <p:tav tm="0">
                                          <p:val>
                                            <p:strVal val="#ppt_x"/>
                                          </p:val>
                                        </p:tav>
                                        <p:tav tm="100000">
                                          <p:val>
                                            <p:strVal val="#ppt_x"/>
                                          </p:val>
                                        </p:tav>
                                      </p:tavLst>
                                    </p:anim>
                                    <p:anim calcmode="lin" valueType="num">
                                      <p:cBhvr>
                                        <p:cTn id="12" dur="250" fill="hold"/>
                                        <p:tgtEl>
                                          <p:spTgt spid="68"/>
                                        </p:tgtEl>
                                        <p:attrNameLst>
                                          <p:attrName>ppt_y</p:attrName>
                                        </p:attrNameLst>
                                      </p:cBhvr>
                                      <p:tavLst>
                                        <p:tav tm="0">
                                          <p:val>
                                            <p:strVal val="#ppt_y-#ppt_h/2"/>
                                          </p:val>
                                        </p:tav>
                                        <p:tav tm="100000">
                                          <p:val>
                                            <p:strVal val="#ppt_y"/>
                                          </p:val>
                                        </p:tav>
                                      </p:tavLst>
                                    </p:anim>
                                    <p:anim calcmode="lin" valueType="num">
                                      <p:cBhvr>
                                        <p:cTn id="13" dur="250" fill="hold"/>
                                        <p:tgtEl>
                                          <p:spTgt spid="68"/>
                                        </p:tgtEl>
                                        <p:attrNameLst>
                                          <p:attrName>ppt_w</p:attrName>
                                        </p:attrNameLst>
                                      </p:cBhvr>
                                      <p:tavLst>
                                        <p:tav tm="0">
                                          <p:val>
                                            <p:strVal val="#ppt_w"/>
                                          </p:val>
                                        </p:tav>
                                        <p:tav tm="100000">
                                          <p:val>
                                            <p:strVal val="#ppt_w"/>
                                          </p:val>
                                        </p:tav>
                                      </p:tavLst>
                                    </p:anim>
                                    <p:anim calcmode="lin" valueType="num">
                                      <p:cBhvr>
                                        <p:cTn id="14" dur="250" fill="hold"/>
                                        <p:tgtEl>
                                          <p:spTgt spid="68"/>
                                        </p:tgtEl>
                                        <p:attrNameLst>
                                          <p:attrName>ppt_h</p:attrName>
                                        </p:attrNameLst>
                                      </p:cBhvr>
                                      <p:tavLst>
                                        <p:tav tm="0">
                                          <p:val>
                                            <p:fltVal val="0"/>
                                          </p:val>
                                        </p:tav>
                                        <p:tav tm="100000">
                                          <p:val>
                                            <p:strVal val="#ppt_h"/>
                                          </p:val>
                                        </p:tav>
                                      </p:tavLst>
                                    </p:anim>
                                  </p:childTnLst>
                                </p:cTn>
                              </p:par>
                            </p:childTnLst>
                          </p:cTn>
                        </p:par>
                        <p:par>
                          <p:cTn id="15" fill="hold">
                            <p:stCondLst>
                              <p:cond delay="1650"/>
                            </p:stCondLst>
                            <p:childTnLst>
                              <p:par>
                                <p:cTn id="16" presetID="10" presetClass="entr" presetSubtype="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1000"/>
                                        <p:tgtEl>
                                          <p:spTgt spid="25"/>
                                        </p:tgtEl>
                                      </p:cBhvr>
                                    </p:animEffect>
                                  </p:childTnLst>
                                </p:cTn>
                              </p:par>
                              <p:par>
                                <p:cTn id="19" presetID="56" presetClass="path" presetSubtype="0" accel="50000" decel="50000" fill="hold" grpId="1" nodeType="withEffect">
                                  <p:stCondLst>
                                    <p:cond delay="0"/>
                                  </p:stCondLst>
                                  <p:childTnLst>
                                    <p:animMotion origin="layout" path="M -0.03737 0.04121 L -6.25E-7 -3.33333E-6 " pathEditMode="relative" rAng="0" ptsTypes="AA">
                                      <p:cBhvr>
                                        <p:cTn id="20" dur="700" fill="hold"/>
                                        <p:tgtEl>
                                          <p:spTgt spid="25"/>
                                        </p:tgtEl>
                                        <p:attrNameLst>
                                          <p:attrName>ppt_x</p:attrName>
                                          <p:attrName>ppt_y</p:attrName>
                                        </p:attrNameLst>
                                      </p:cBhvr>
                                      <p:rCtr x="1862" y="-2060"/>
                                    </p:animMotion>
                                  </p:childTnLst>
                                </p:cTn>
                              </p:par>
                              <p:par>
                                <p:cTn id="21" presetID="22" presetClass="entr" presetSubtype="8" fill="hold" nodeType="withEffect">
                                  <p:stCondLst>
                                    <p:cond delay="25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1000"/>
                                        <p:tgtEl>
                                          <p:spTgt spid="29"/>
                                        </p:tgtEl>
                                      </p:cBhvr>
                                    </p:animEffect>
                                  </p:childTnLst>
                                </p:cTn>
                              </p:par>
                              <p:par>
                                <p:cTn id="27" presetID="56" presetClass="path" presetSubtype="0" accel="50000" decel="50000" fill="hold" grpId="1" nodeType="withEffect">
                                  <p:stCondLst>
                                    <p:cond delay="250"/>
                                  </p:stCondLst>
                                  <p:childTnLst>
                                    <p:animMotion origin="layout" path="M -0.03737 0.0412 L -6.25E-7 2.96296E-6 " pathEditMode="relative" rAng="0" ptsTypes="AA">
                                      <p:cBhvr>
                                        <p:cTn id="28" dur="700" fill="hold"/>
                                        <p:tgtEl>
                                          <p:spTgt spid="29"/>
                                        </p:tgtEl>
                                        <p:attrNameLst>
                                          <p:attrName>ppt_x</p:attrName>
                                          <p:attrName>ppt_y</p:attrName>
                                        </p:attrNameLst>
                                      </p:cBhvr>
                                      <p:rCtr x="1862" y="-2060"/>
                                    </p:animMotion>
                                  </p:childTnLst>
                                </p:cTn>
                              </p:par>
                              <p:par>
                                <p:cTn id="29" presetID="22" presetClass="entr" presetSubtype="8" fill="hold" nodeType="withEffect">
                                  <p:stCondLst>
                                    <p:cond delay="500"/>
                                  </p:stCondLst>
                                  <p:childTnLst>
                                    <p:set>
                                      <p:cBhvr>
                                        <p:cTn id="30" dur="1" fill="hold">
                                          <p:stCondLst>
                                            <p:cond delay="0"/>
                                          </p:stCondLst>
                                        </p:cTn>
                                        <p:tgtEl>
                                          <p:spTgt spid="30"/>
                                        </p:tgtEl>
                                        <p:attrNameLst>
                                          <p:attrName>style.visibility</p:attrName>
                                        </p:attrNameLst>
                                      </p:cBhvr>
                                      <p:to>
                                        <p:strVal val="visible"/>
                                      </p:to>
                                    </p:set>
                                    <p:animEffect transition="in" filter="wipe(left)">
                                      <p:cBhvr>
                                        <p:cTn id="31" dur="500"/>
                                        <p:tgtEl>
                                          <p:spTgt spid="30"/>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1000"/>
                                        <p:tgtEl>
                                          <p:spTgt spid="36"/>
                                        </p:tgtEl>
                                      </p:cBhvr>
                                    </p:animEffect>
                                  </p:childTnLst>
                                </p:cTn>
                              </p:par>
                              <p:par>
                                <p:cTn id="35" presetID="56" presetClass="path" presetSubtype="0" accel="50000" decel="50000" fill="hold" grpId="1" nodeType="withEffect">
                                  <p:stCondLst>
                                    <p:cond delay="500"/>
                                  </p:stCondLst>
                                  <p:childTnLst>
                                    <p:animMotion origin="layout" path="M -0.03737 0.0412 L -6.25E-7 -7.40741E-7 " pathEditMode="relative" rAng="0" ptsTypes="AA">
                                      <p:cBhvr>
                                        <p:cTn id="36" dur="700" fill="hold"/>
                                        <p:tgtEl>
                                          <p:spTgt spid="36"/>
                                        </p:tgtEl>
                                        <p:attrNameLst>
                                          <p:attrName>ppt_x</p:attrName>
                                          <p:attrName>ppt_y</p:attrName>
                                        </p:attrNameLst>
                                      </p:cBhvr>
                                      <p:rCtr x="1862" y="-2060"/>
                                    </p:animMotion>
                                  </p:childTnLst>
                                </p:cTn>
                              </p:par>
                              <p:par>
                                <p:cTn id="37" presetID="22" presetClass="entr" presetSubtype="8" fill="hold" nodeType="withEffect">
                                  <p:stCondLst>
                                    <p:cond delay="750"/>
                                  </p:stCondLst>
                                  <p:childTnLst>
                                    <p:set>
                                      <p:cBhvr>
                                        <p:cTn id="38" dur="1" fill="hold">
                                          <p:stCondLst>
                                            <p:cond delay="0"/>
                                          </p:stCondLst>
                                        </p:cTn>
                                        <p:tgtEl>
                                          <p:spTgt spid="37"/>
                                        </p:tgtEl>
                                        <p:attrNameLst>
                                          <p:attrName>style.visibility</p:attrName>
                                        </p:attrNameLst>
                                      </p:cBhvr>
                                      <p:to>
                                        <p:strVal val="visible"/>
                                      </p:to>
                                    </p:set>
                                    <p:animEffect transition="in" filter="wipe(left)">
                                      <p:cBhvr>
                                        <p:cTn id="39" dur="500"/>
                                        <p:tgtEl>
                                          <p:spTgt spid="37"/>
                                        </p:tgtEl>
                                      </p:cBhvr>
                                    </p:animEffect>
                                  </p:childTnLst>
                                </p:cTn>
                              </p:par>
                              <p:par>
                                <p:cTn id="40" presetID="10" presetClass="entr" presetSubtype="0" fill="hold" grpId="0" nodeType="withEffect">
                                  <p:stCondLst>
                                    <p:cond delay="75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1000"/>
                                        <p:tgtEl>
                                          <p:spTgt spid="40"/>
                                        </p:tgtEl>
                                      </p:cBhvr>
                                    </p:animEffect>
                                  </p:childTnLst>
                                </p:cTn>
                              </p:par>
                              <p:par>
                                <p:cTn id="43" presetID="56" presetClass="path" presetSubtype="0" accel="50000" decel="50000" fill="hold" grpId="1" nodeType="withEffect">
                                  <p:stCondLst>
                                    <p:cond delay="750"/>
                                  </p:stCondLst>
                                  <p:childTnLst>
                                    <p:animMotion origin="layout" path="M -0.03737 0.04121 L -6.25E-7 -4.44444E-6 " pathEditMode="relative" rAng="0" ptsTypes="AA">
                                      <p:cBhvr>
                                        <p:cTn id="44" dur="700" fill="hold"/>
                                        <p:tgtEl>
                                          <p:spTgt spid="40"/>
                                        </p:tgtEl>
                                        <p:attrNameLst>
                                          <p:attrName>ppt_x</p:attrName>
                                          <p:attrName>ppt_y</p:attrName>
                                        </p:attrNameLst>
                                      </p:cBhvr>
                                      <p:rCtr x="1862" y="-2060"/>
                                    </p:animMotion>
                                  </p:childTnLst>
                                </p:cTn>
                              </p:par>
                              <p:par>
                                <p:cTn id="45" presetID="22" presetClass="entr" presetSubtype="8" fill="hold" nodeType="withEffect">
                                  <p:stCondLst>
                                    <p:cond delay="1000"/>
                                  </p:stCondLst>
                                  <p:childTnLst>
                                    <p:set>
                                      <p:cBhvr>
                                        <p:cTn id="46" dur="1" fill="hold">
                                          <p:stCondLst>
                                            <p:cond delay="0"/>
                                          </p:stCondLst>
                                        </p:cTn>
                                        <p:tgtEl>
                                          <p:spTgt spid="41"/>
                                        </p:tgtEl>
                                        <p:attrNameLst>
                                          <p:attrName>style.visibility</p:attrName>
                                        </p:attrNameLst>
                                      </p:cBhvr>
                                      <p:to>
                                        <p:strVal val="visible"/>
                                      </p:to>
                                    </p:set>
                                    <p:animEffect transition="in" filter="wipe(left)">
                                      <p:cBhvr>
                                        <p:cTn id="47" dur="500"/>
                                        <p:tgtEl>
                                          <p:spTgt spid="41"/>
                                        </p:tgtEl>
                                      </p:cBhvr>
                                    </p:animEffect>
                                  </p:childTnLst>
                                </p:cTn>
                              </p:par>
                            </p:childTnLst>
                          </p:cTn>
                        </p:par>
                        <p:par>
                          <p:cTn id="48" fill="hold">
                            <p:stCondLst>
                              <p:cond delay="3400"/>
                            </p:stCondLst>
                            <p:childTnLst>
                              <p:par>
                                <p:cTn id="49" presetID="2" presetClass="entr" presetSubtype="8" fill="hold" grpId="0" nodeType="afterEffect">
                                  <p:stCondLst>
                                    <p:cond delay="0"/>
                                  </p:stCondLst>
                                  <p:childTnLst>
                                    <p:set>
                                      <p:cBhvr>
                                        <p:cTn id="50" dur="1" fill="hold">
                                          <p:stCondLst>
                                            <p:cond delay="0"/>
                                          </p:stCondLst>
                                        </p:cTn>
                                        <p:tgtEl>
                                          <p:spTgt spid="67"/>
                                        </p:tgtEl>
                                        <p:attrNameLst>
                                          <p:attrName>style.visibility</p:attrName>
                                        </p:attrNameLst>
                                      </p:cBhvr>
                                      <p:to>
                                        <p:strVal val="visible"/>
                                      </p:to>
                                    </p:set>
                                    <p:anim calcmode="lin" valueType="num">
                                      <p:cBhvr additive="base">
                                        <p:cTn id="51" dur="500" fill="hold"/>
                                        <p:tgtEl>
                                          <p:spTgt spid="67"/>
                                        </p:tgtEl>
                                        <p:attrNameLst>
                                          <p:attrName>ppt_x</p:attrName>
                                        </p:attrNameLst>
                                      </p:cBhvr>
                                      <p:tavLst>
                                        <p:tav tm="0">
                                          <p:val>
                                            <p:strVal val="0-#ppt_w/2"/>
                                          </p:val>
                                        </p:tav>
                                        <p:tav tm="100000">
                                          <p:val>
                                            <p:strVal val="#ppt_x"/>
                                          </p:val>
                                        </p:tav>
                                      </p:tavLst>
                                    </p:anim>
                                    <p:anim calcmode="lin" valueType="num">
                                      <p:cBhvr additive="base">
                                        <p:cTn id="52" dur="500" fill="hold"/>
                                        <p:tgtEl>
                                          <p:spTgt spid="67"/>
                                        </p:tgtEl>
                                        <p:attrNameLst>
                                          <p:attrName>ppt_y</p:attrName>
                                        </p:attrNameLst>
                                      </p:cBhvr>
                                      <p:tavLst>
                                        <p:tav tm="0">
                                          <p:val>
                                            <p:strVal val="#ppt_y"/>
                                          </p:val>
                                        </p:tav>
                                        <p:tav tm="100000">
                                          <p:val>
                                            <p:strVal val="#ppt_y"/>
                                          </p:val>
                                        </p:tav>
                                      </p:tavLst>
                                    </p:anim>
                                  </p:childTnLst>
                                </p:cTn>
                              </p:par>
                            </p:childTnLst>
                          </p:cTn>
                        </p:par>
                        <p:par>
                          <p:cTn id="53" fill="hold">
                            <p:stCondLst>
                              <p:cond delay="3900"/>
                            </p:stCondLst>
                            <p:childTnLst>
                              <p:par>
                                <p:cTn id="54" presetID="26" presetClass="emph" presetSubtype="0" fill="hold" grpId="2" nodeType="afterEffect">
                                  <p:stCondLst>
                                    <p:cond delay="0"/>
                                  </p:stCondLst>
                                  <p:childTnLst>
                                    <p:animEffect transition="out" filter="fade">
                                      <p:cBhvr>
                                        <p:cTn id="55" dur="500" tmFilter="0, 0; .2, .5; .8, .5; 1, 0"/>
                                        <p:tgtEl>
                                          <p:spTgt spid="25"/>
                                        </p:tgtEl>
                                      </p:cBhvr>
                                    </p:animEffect>
                                    <p:animScale>
                                      <p:cBhvr>
                                        <p:cTn id="56" dur="250" autoRev="1" fill="hold"/>
                                        <p:tgtEl>
                                          <p:spTgt spid="25"/>
                                        </p:tgtEl>
                                      </p:cBhvr>
                                      <p:by x="105000" y="105000"/>
                                    </p:animScale>
                                  </p:childTnLst>
                                </p:cTn>
                              </p:par>
                              <p:par>
                                <p:cTn id="57" presetID="26" presetClass="emph" presetSubtype="0" fill="hold" nodeType="withEffect">
                                  <p:stCondLst>
                                    <p:cond delay="0"/>
                                  </p:stCondLst>
                                  <p:childTnLst>
                                    <p:animEffect transition="out" filter="fade">
                                      <p:cBhvr>
                                        <p:cTn id="58" dur="500" tmFilter="0, 0; .2, .5; .8, .5; 1, 0"/>
                                        <p:tgtEl>
                                          <p:spTgt spid="26"/>
                                        </p:tgtEl>
                                      </p:cBhvr>
                                    </p:animEffect>
                                    <p:animScale>
                                      <p:cBhvr>
                                        <p:cTn id="59" dur="250" autoRev="1" fill="hold"/>
                                        <p:tgtEl>
                                          <p:spTgt spid="2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5" grpId="2" animBg="1"/>
      <p:bldP spid="29" grpId="0" animBg="1"/>
      <p:bldP spid="29" grpId="1" animBg="1"/>
      <p:bldP spid="36" grpId="0" animBg="1"/>
      <p:bldP spid="36" grpId="1" animBg="1"/>
      <p:bldP spid="40" grpId="0" animBg="1"/>
      <p:bldP spid="40" grpId="1" animBg="1"/>
      <p:bldP spid="67" grpId="0" animBg="1"/>
      <p:bldP spid="6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a:spLocks/>
          </p:cNvSpPr>
          <p:nvPr/>
        </p:nvSpPr>
        <p:spPr>
          <a:xfrm>
            <a:off x="0" y="555526"/>
            <a:ext cx="9144000"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层次结构设计目的</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增强可移植性与适应性，为用户提供统一接口，尽可能屏蔽具体硬件差异，类似与网络层次结构设计。</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五层结构</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用户层</a:t>
            </a: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软件</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系统调用的发起者，整个系统提供给用户的最上层接口，可直接供用户使用，如</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库函数。</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设备独立性软件</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：使应用程序独立于具体使用的物理设备。</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）设备独立性软件提供所有设备的公有操作，如设备分配与回收、逻辑设备与物理设备映射、设备保护、缓冲管理、差错控制。</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）向用户层提供统一接口。</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设备驱动程序</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：负责具体实现系统对设备发出的操作指令，它是</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进程与设备控制器之间的通信程序。接收上层软件发来的抽象</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要求，转换为具体的操作要求发送给设备控制器，也将设备控制器发送来的信号反馈给上层软件。</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中断处理程序</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：保护被中断进程的</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CPU</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环境</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硬件设备</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设备通常包括机械部件和电子部件，电子部件称为设备控制器（适配器），机械部分就是设备本身。</a:t>
            </a: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Font typeface="+mj-ea"/>
              <a:buAutoNum type="circleNumDbPlain"/>
              <a:defRPr/>
            </a:pP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endPar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algn="just">
              <a:spcBef>
                <a:spcPct val="0"/>
              </a:spcBef>
              <a:buNone/>
              <a:defRPr/>
            </a:pPr>
            <a:r>
              <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rPr>
              <a:t>IO</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流程</a:t>
            </a:r>
            <a:endParaRPr lang="en-US" altLang="zh-CN" b="1" dirty="0" smtClean="0">
              <a:solidFill>
                <a:schemeClr val="tx1">
                  <a:lumMod val="85000"/>
                  <a:lumOff val="1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zh-CN" altLang="en-US" sz="11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1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424732"/>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itchFamily="34" charset="0"/>
              </a:rPr>
              <a:t>IO</a:t>
            </a:r>
            <a:r>
              <a:rPr lang="zh-CN" altLang="en-US" b="1" dirty="0" smtClean="0">
                <a:solidFill>
                  <a:schemeClr val="tx2"/>
                </a:solidFill>
                <a:latin typeface="+mn-ea"/>
                <a:cs typeface="Arial" pitchFamily="34" charset="0"/>
              </a:rPr>
              <a:t>子系统：层次结构</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5842" name="Picture 2" descr="C:\Users\Administrator\Desktop\1363160916_1910.gif"/>
          <p:cNvPicPr>
            <a:picLocks noChangeAspect="1" noChangeArrowheads="1"/>
          </p:cNvPicPr>
          <p:nvPr/>
        </p:nvPicPr>
        <p:blipFill>
          <a:blip r:embed="rId3" cstate="print"/>
          <a:srcRect/>
          <a:stretch>
            <a:fillRect/>
          </a:stretch>
        </p:blipFill>
        <p:spPr bwMode="auto">
          <a:xfrm>
            <a:off x="2581372" y="483518"/>
            <a:ext cx="5860974" cy="4464496"/>
          </a:xfrm>
          <a:prstGeom prst="rect">
            <a:avLst/>
          </a:prstGeom>
        </p:spPr>
        <p:style>
          <a:lnRef idx="2">
            <a:schemeClr val="accent6"/>
          </a:lnRef>
          <a:fillRef idx="1">
            <a:schemeClr val="lt1"/>
          </a:fillRef>
          <a:effectRef idx="0">
            <a:schemeClr val="accent6"/>
          </a:effectRef>
          <a:fontRef idx="minor">
            <a:schemeClr val="dk1"/>
          </a:fontRef>
        </p:style>
      </p:pic>
      <p:grpSp>
        <p:nvGrpSpPr>
          <p:cNvPr id="34" name="组合 33"/>
          <p:cNvGrpSpPr/>
          <p:nvPr/>
        </p:nvGrpSpPr>
        <p:grpSpPr>
          <a:xfrm>
            <a:off x="1979712" y="1131590"/>
            <a:ext cx="3240360" cy="2664296"/>
            <a:chOff x="4788024" y="2211710"/>
            <a:chExt cx="3240360" cy="2664296"/>
          </a:xfrm>
        </p:grpSpPr>
        <p:sp>
          <p:nvSpPr>
            <p:cNvPr id="33" name="矩形 32"/>
            <p:cNvSpPr/>
            <p:nvPr/>
          </p:nvSpPr>
          <p:spPr>
            <a:xfrm>
              <a:off x="4788024" y="2211710"/>
              <a:ext cx="3240360" cy="2664296"/>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6" name="圆角矩形 25"/>
            <p:cNvSpPr/>
            <p:nvPr/>
          </p:nvSpPr>
          <p:spPr>
            <a:xfrm>
              <a:off x="5004048" y="2859782"/>
              <a:ext cx="2736304" cy="360040"/>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smtClean="0"/>
                <a:t>设备独立性软件</a:t>
              </a:r>
              <a:endParaRPr lang="zh-CN" altLang="en-US" dirty="0"/>
            </a:p>
          </p:txBody>
        </p:sp>
        <p:sp>
          <p:nvSpPr>
            <p:cNvPr id="27" name="圆角矩形 26"/>
            <p:cNvSpPr/>
            <p:nvPr/>
          </p:nvSpPr>
          <p:spPr>
            <a:xfrm>
              <a:off x="5004048" y="3363838"/>
              <a:ext cx="2736304" cy="360040"/>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smtClean="0"/>
                <a:t>设备驱动程序</a:t>
              </a:r>
              <a:endParaRPr lang="zh-CN" altLang="en-US" dirty="0"/>
            </a:p>
          </p:txBody>
        </p:sp>
        <p:sp>
          <p:nvSpPr>
            <p:cNvPr id="28" name="圆角矩形 27"/>
            <p:cNvSpPr/>
            <p:nvPr/>
          </p:nvSpPr>
          <p:spPr>
            <a:xfrm>
              <a:off x="5004048" y="3867894"/>
              <a:ext cx="2736304" cy="360040"/>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smtClean="0"/>
                <a:t>中断</a:t>
              </a:r>
              <a:r>
                <a:rPr lang="en-US" altLang="zh-CN" dirty="0" smtClean="0"/>
                <a:t>IO</a:t>
              </a:r>
              <a:r>
                <a:rPr lang="zh-CN" altLang="en-US" dirty="0" smtClean="0"/>
                <a:t>程序</a:t>
              </a:r>
              <a:endParaRPr lang="zh-CN" altLang="en-US" dirty="0"/>
            </a:p>
          </p:txBody>
        </p:sp>
        <p:sp>
          <p:nvSpPr>
            <p:cNvPr id="29" name="圆角矩形 28"/>
            <p:cNvSpPr/>
            <p:nvPr/>
          </p:nvSpPr>
          <p:spPr>
            <a:xfrm>
              <a:off x="5004048" y="4371950"/>
              <a:ext cx="2736304" cy="360040"/>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smtClean="0"/>
                <a:t>硬件设备</a:t>
              </a:r>
              <a:endParaRPr lang="zh-CN" altLang="en-US" dirty="0"/>
            </a:p>
          </p:txBody>
        </p:sp>
        <p:sp>
          <p:nvSpPr>
            <p:cNvPr id="32" name="圆角矩形 31"/>
            <p:cNvSpPr/>
            <p:nvPr/>
          </p:nvSpPr>
          <p:spPr>
            <a:xfrm>
              <a:off x="5004048" y="2355726"/>
              <a:ext cx="2736304" cy="360040"/>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smtClean="0"/>
                <a:t>用户层</a:t>
              </a:r>
              <a:r>
                <a:rPr lang="en-US" altLang="zh-CN" dirty="0" smtClean="0"/>
                <a:t>IO</a:t>
              </a:r>
              <a:r>
                <a:rPr lang="zh-CN" altLang="en-US" dirty="0" smtClean="0"/>
                <a:t>软件</a:t>
              </a:r>
              <a:endParaRPr lang="zh-CN" altLang="en-US" dirty="0"/>
            </a:p>
          </p:txBody>
        </p:sp>
      </p:grpSp>
    </p:spTree>
    <p:extLst>
      <p:ext uri="{BB962C8B-B14F-4D97-AF65-F5344CB8AC3E}">
        <p14:creationId xmlns:p14="http://schemas.microsoft.com/office/powerpoint/2010/main" xmlns="" val="3194213223"/>
      </p:ext>
    </p:extLst>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wipe(down)">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3" end="3"/>
                                            </p:txEl>
                                          </p:spTgt>
                                        </p:tgtEl>
                                        <p:attrNameLst>
                                          <p:attrName>style.visibility</p:attrName>
                                        </p:attrNameLst>
                                      </p:cBhvr>
                                      <p:to>
                                        <p:strVal val="visible"/>
                                      </p:to>
                                    </p:set>
                                    <p:animEffect transition="in" filter="wipe(down)">
                                      <p:cBhvr>
                                        <p:cTn id="17" dur="500"/>
                                        <p:tgtEl>
                                          <p:spTgt spid="2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down)">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2000"/>
                                        <p:tgtEl>
                                          <p:spTgt spid="34"/>
                                        </p:tgtEl>
                                      </p:cBhvr>
                                    </p:animEffect>
                                    <p:set>
                                      <p:cBhvr>
                                        <p:cTn id="27" dur="1" fill="hold">
                                          <p:stCondLst>
                                            <p:cond delay="1999"/>
                                          </p:stCondLst>
                                        </p:cTn>
                                        <p:tgtEl>
                                          <p:spTgt spid="3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3">
                                            <p:txEl>
                                              <p:pRg st="4" end="4"/>
                                            </p:txEl>
                                          </p:spTgt>
                                        </p:tgtEl>
                                        <p:attrNameLst>
                                          <p:attrName>style.visibility</p:attrName>
                                        </p:attrNameLst>
                                      </p:cBhvr>
                                      <p:to>
                                        <p:strVal val="visible"/>
                                      </p:to>
                                    </p:set>
                                    <p:animEffect transition="in" filter="wipe(down)">
                                      <p:cBhvr>
                                        <p:cTn id="32" dur="500"/>
                                        <p:tgtEl>
                                          <p:spTgt spid="2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3">
                                            <p:txEl>
                                              <p:pRg st="5" end="5"/>
                                            </p:txEl>
                                          </p:spTgt>
                                        </p:tgtEl>
                                        <p:attrNameLst>
                                          <p:attrName>style.visibility</p:attrName>
                                        </p:attrNameLst>
                                      </p:cBhvr>
                                      <p:to>
                                        <p:strVal val="visible"/>
                                      </p:to>
                                    </p:set>
                                    <p:animEffect transition="in" filter="wipe(down)">
                                      <p:cBhvr>
                                        <p:cTn id="37" dur="500"/>
                                        <p:tgtEl>
                                          <p:spTgt spid="2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3">
                                            <p:txEl>
                                              <p:pRg st="6" end="6"/>
                                            </p:txEl>
                                          </p:spTgt>
                                        </p:tgtEl>
                                        <p:attrNameLst>
                                          <p:attrName>style.visibility</p:attrName>
                                        </p:attrNameLst>
                                      </p:cBhvr>
                                      <p:to>
                                        <p:strVal val="visible"/>
                                      </p:to>
                                    </p:set>
                                    <p:animEffect transition="in" filter="wipe(down)">
                                      <p:cBhvr>
                                        <p:cTn id="42" dur="500"/>
                                        <p:tgtEl>
                                          <p:spTgt spid="2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3">
                                            <p:txEl>
                                              <p:pRg st="7" end="7"/>
                                            </p:txEl>
                                          </p:spTgt>
                                        </p:tgtEl>
                                        <p:attrNameLst>
                                          <p:attrName>style.visibility</p:attrName>
                                        </p:attrNameLst>
                                      </p:cBhvr>
                                      <p:to>
                                        <p:strVal val="visible"/>
                                      </p:to>
                                    </p:set>
                                    <p:animEffect transition="in" filter="wipe(down)">
                                      <p:cBhvr>
                                        <p:cTn id="47" dur="500"/>
                                        <p:tgtEl>
                                          <p:spTgt spid="2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3">
                                            <p:txEl>
                                              <p:pRg st="8" end="8"/>
                                            </p:txEl>
                                          </p:spTgt>
                                        </p:tgtEl>
                                        <p:attrNameLst>
                                          <p:attrName>style.visibility</p:attrName>
                                        </p:attrNameLst>
                                      </p:cBhvr>
                                      <p:to>
                                        <p:strVal val="visible"/>
                                      </p:to>
                                    </p:set>
                                    <p:animEffect transition="in" filter="wipe(down)">
                                      <p:cBhvr>
                                        <p:cTn id="52" dur="500"/>
                                        <p:tgtEl>
                                          <p:spTgt spid="2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3">
                                            <p:txEl>
                                              <p:pRg st="11" end="11"/>
                                            </p:txEl>
                                          </p:spTgt>
                                        </p:tgtEl>
                                        <p:attrNameLst>
                                          <p:attrName>style.visibility</p:attrName>
                                        </p:attrNameLst>
                                      </p:cBhvr>
                                      <p:to>
                                        <p:strVal val="visible"/>
                                      </p:to>
                                    </p:set>
                                    <p:animEffect transition="in" filter="wipe(down)">
                                      <p:cBhvr>
                                        <p:cTn id="57" dur="500"/>
                                        <p:tgtEl>
                                          <p:spTgt spid="2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5842"/>
                                        </p:tgtEl>
                                        <p:attrNameLst>
                                          <p:attrName>style.visibility</p:attrName>
                                        </p:attrNameLst>
                                      </p:cBhvr>
                                      <p:to>
                                        <p:strVal val="visible"/>
                                      </p:to>
                                    </p:set>
                                    <p:animEffect transition="in" filter="wipe(down)">
                                      <p:cBhvr>
                                        <p:cTn id="62" dur="500"/>
                                        <p:tgtEl>
                                          <p:spTgt spid="3584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2000"/>
                                        <p:tgtEl>
                                          <p:spTgt spid="35842"/>
                                        </p:tgtEl>
                                      </p:cBhvr>
                                    </p:animEffect>
                                    <p:set>
                                      <p:cBhvr>
                                        <p:cTn id="67" dur="1" fill="hold">
                                          <p:stCondLst>
                                            <p:cond delay="1999"/>
                                          </p:stCondLst>
                                        </p:cTn>
                                        <p:tgtEl>
                                          <p:spTgt spid="358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p:nvPr/>
        </p:nvSpPr>
        <p:spPr>
          <a:xfrm>
            <a:off x="4427984" y="1015860"/>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1</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2" name="组合 25"/>
          <p:cNvGrpSpPr/>
          <p:nvPr/>
        </p:nvGrpSpPr>
        <p:grpSpPr>
          <a:xfrm>
            <a:off x="5076056" y="1015654"/>
            <a:ext cx="3456384" cy="503773"/>
            <a:chOff x="6339097" y="1573726"/>
            <a:chExt cx="3744416" cy="511504"/>
          </a:xfrm>
        </p:grpSpPr>
        <p:sp>
          <p:nvSpPr>
            <p:cNvPr id="27" name="圆角矩形 26"/>
            <p:cNvSpPr/>
            <p:nvPr/>
          </p:nvSpPr>
          <p:spPr>
            <a:xfrm>
              <a:off x="6339097" y="157372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520532" y="1614014"/>
              <a:ext cx="2653076" cy="437541"/>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存储硬件</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圆角矩形 28"/>
          <p:cNvSpPr/>
          <p:nvPr/>
        </p:nvSpPr>
        <p:spPr>
          <a:xfrm>
            <a:off x="4427984" y="1715062"/>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2</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 name="组合 29"/>
          <p:cNvGrpSpPr/>
          <p:nvPr/>
        </p:nvGrpSpPr>
        <p:grpSpPr>
          <a:xfrm>
            <a:off x="5058154" y="1714856"/>
            <a:ext cx="3474286" cy="503773"/>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519188" y="2450466"/>
              <a:ext cx="3072497" cy="437541"/>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子系统</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3" name="圆角矩形 32"/>
          <p:cNvSpPr/>
          <p:nvPr/>
        </p:nvSpPr>
        <p:spPr>
          <a:xfrm>
            <a:off x="4427984" y="2403863"/>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3</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4" name="组合 55"/>
          <p:cNvGrpSpPr/>
          <p:nvPr/>
        </p:nvGrpSpPr>
        <p:grpSpPr>
          <a:xfrm>
            <a:off x="5076056" y="2403655"/>
            <a:ext cx="3456384" cy="778382"/>
            <a:chOff x="6339097" y="3296031"/>
            <a:chExt cx="3744416" cy="790327"/>
          </a:xfrm>
        </p:grpSpPr>
        <p:sp>
          <p:nvSpPr>
            <p:cNvPr id="57" name="圆角矩形 56"/>
            <p:cNvSpPr/>
            <p:nvPr/>
          </p:nvSpPr>
          <p:spPr>
            <a:xfrm>
              <a:off x="6339097" y="3296031"/>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8" name="矩形 57"/>
            <p:cNvSpPr/>
            <p:nvPr/>
          </p:nvSpPr>
          <p:spPr>
            <a:xfrm>
              <a:off x="6520532" y="3336318"/>
              <a:ext cx="3447274" cy="750040"/>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Linux</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系统中的</a:t>
              </a: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实现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9" name="圆角矩形 58"/>
          <p:cNvSpPr/>
          <p:nvPr/>
        </p:nvSpPr>
        <p:spPr>
          <a:xfrm>
            <a:off x="4427984" y="3106714"/>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4</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5" name="组合 59"/>
          <p:cNvGrpSpPr/>
          <p:nvPr/>
        </p:nvGrpSpPr>
        <p:grpSpPr>
          <a:xfrm>
            <a:off x="5076056" y="3106349"/>
            <a:ext cx="3456384" cy="503772"/>
            <a:chOff x="6339097" y="4180903"/>
            <a:chExt cx="3744416" cy="511504"/>
          </a:xfrm>
        </p:grpSpPr>
        <p:sp>
          <p:nvSpPr>
            <p:cNvPr id="61" name="圆角矩形 60"/>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2" name="矩形 61"/>
            <p:cNvSpPr/>
            <p:nvPr/>
          </p:nvSpPr>
          <p:spPr>
            <a:xfrm>
              <a:off x="6520532" y="4221882"/>
              <a:ext cx="2736305" cy="437542"/>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若干存储细节</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7" name="下箭头 66"/>
          <p:cNvSpPr/>
          <p:nvPr/>
        </p:nvSpPr>
        <p:spPr>
          <a:xfrm rot="16200000">
            <a:off x="3602551" y="2389072"/>
            <a:ext cx="431948" cy="509274"/>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04" tIns="34253" rIns="68504" bIns="34253" rtlCol="0" anchor="ctr"/>
          <a:lstStyle/>
          <a:p>
            <a:pPr algn="ctr"/>
            <a:endParaRPr lang="zh-CN" altLang="en-US"/>
          </a:p>
        </p:txBody>
      </p:sp>
      <p:sp>
        <p:nvSpPr>
          <p:cNvPr id="68" name="TextBox 67"/>
          <p:cNvSpPr txBox="1"/>
          <p:nvPr/>
        </p:nvSpPr>
        <p:spPr>
          <a:xfrm>
            <a:off x="107504" y="915566"/>
            <a:ext cx="2160240" cy="1015580"/>
          </a:xfrm>
          <a:prstGeom prst="rect">
            <a:avLst/>
          </a:prstGeom>
          <a:noFill/>
        </p:spPr>
        <p:txBody>
          <a:bodyPr wrap="square" lIns="91361" tIns="45679" rIns="91361" bIns="45679">
            <a:spAutoFit/>
          </a:bodyPr>
          <a:lstStyle/>
          <a:p>
            <a:pPr algn="r">
              <a:defRPr/>
            </a:pPr>
            <a:r>
              <a:rPr lang="zh-CN" altLang="en-US" sz="3600" b="1" dirty="0">
                <a:solidFill>
                  <a:schemeClr val="tx2"/>
                </a:solidFill>
                <a:latin typeface="微软雅黑" pitchFamily="34" charset="-122"/>
                <a:ea typeface="微软雅黑" pitchFamily="34" charset="-122"/>
              </a:rPr>
              <a:t>目录</a:t>
            </a:r>
            <a:endParaRPr lang="en-US" altLang="zh-CN" sz="3600" b="1" dirty="0">
              <a:solidFill>
                <a:schemeClr val="tx2"/>
              </a:solidFill>
              <a:latin typeface="微软雅黑" pitchFamily="34" charset="-122"/>
              <a:ea typeface="微软雅黑" pitchFamily="34" charset="-122"/>
            </a:endParaRPr>
          </a:p>
          <a:p>
            <a:pPr algn="r">
              <a:defRPr/>
            </a:pPr>
            <a:r>
              <a:rPr lang="en-US" altLang="zh-CN" sz="2400" b="1" dirty="0">
                <a:solidFill>
                  <a:schemeClr val="tx2"/>
                </a:solidFill>
                <a:latin typeface="微软雅黑" pitchFamily="34" charset="-122"/>
                <a:ea typeface="微软雅黑" pitchFamily="34" charset="-122"/>
              </a:rPr>
              <a:t>CONTENTS</a:t>
            </a:r>
            <a:endParaRPr lang="zh-CN" altLang="en-US" sz="2400" b="1" dirty="0">
              <a:solidFill>
                <a:schemeClr val="tx2"/>
              </a:solidFill>
              <a:latin typeface="微软雅黑" pitchFamily="34" charset="-122"/>
              <a:ea typeface="微软雅黑" pitchFamily="34" charset="-122"/>
            </a:endParaRPr>
          </a:p>
        </p:txBody>
      </p:sp>
      <p:pic>
        <p:nvPicPr>
          <p:cNvPr id="34" name="图片 33">
            <a:extLst>
              <a:ext uri="{FF2B5EF4-FFF2-40B4-BE49-F238E27FC236}">
                <a16:creationId xmlns="" xmlns:a16="http://schemas.microsoft.com/office/drawing/2014/main" id="{5597E57F-4844-4B3C-9724-CCC5AB498491}"/>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rot="10800000">
            <a:off x="-468560" y="2104170"/>
            <a:ext cx="4259158" cy="3039330"/>
          </a:xfrm>
          <a:prstGeom prst="rect">
            <a:avLst/>
          </a:prstGeom>
        </p:spPr>
      </p:pic>
    </p:spTree>
    <p:extLst>
      <p:ext uri="{BB962C8B-B14F-4D97-AF65-F5344CB8AC3E}">
        <p14:creationId xmlns:p14="http://schemas.microsoft.com/office/powerpoint/2010/main" xmlns="" val="29409768"/>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68"/>
                                        </p:tgtEl>
                                        <p:attrNameLst>
                                          <p:attrName>style.visibility</p:attrName>
                                        </p:attrNameLst>
                                      </p:cBhvr>
                                      <p:to>
                                        <p:strVal val="visible"/>
                                      </p:to>
                                    </p:set>
                                    <p:anim calcmode="lin" valueType="num">
                                      <p:cBhvr>
                                        <p:cTn id="7" dur="250" fill="hold"/>
                                        <p:tgtEl>
                                          <p:spTgt spid="68"/>
                                        </p:tgtEl>
                                        <p:attrNameLst>
                                          <p:attrName>ppt_x</p:attrName>
                                        </p:attrNameLst>
                                      </p:cBhvr>
                                      <p:tavLst>
                                        <p:tav tm="0">
                                          <p:val>
                                            <p:strVal val="#ppt_x"/>
                                          </p:val>
                                        </p:tav>
                                        <p:tav tm="100000">
                                          <p:val>
                                            <p:strVal val="#ppt_x"/>
                                          </p:val>
                                        </p:tav>
                                      </p:tavLst>
                                    </p:anim>
                                    <p:anim calcmode="lin" valueType="num">
                                      <p:cBhvr>
                                        <p:cTn id="8" dur="250" fill="hold"/>
                                        <p:tgtEl>
                                          <p:spTgt spid="68"/>
                                        </p:tgtEl>
                                        <p:attrNameLst>
                                          <p:attrName>ppt_y</p:attrName>
                                        </p:attrNameLst>
                                      </p:cBhvr>
                                      <p:tavLst>
                                        <p:tav tm="0">
                                          <p:val>
                                            <p:strVal val="#ppt_y-#ppt_h/2"/>
                                          </p:val>
                                        </p:tav>
                                        <p:tav tm="100000">
                                          <p:val>
                                            <p:strVal val="#ppt_y"/>
                                          </p:val>
                                        </p:tav>
                                      </p:tavLst>
                                    </p:anim>
                                    <p:anim calcmode="lin" valueType="num">
                                      <p:cBhvr>
                                        <p:cTn id="9" dur="250" fill="hold"/>
                                        <p:tgtEl>
                                          <p:spTgt spid="68"/>
                                        </p:tgtEl>
                                        <p:attrNameLst>
                                          <p:attrName>ppt_w</p:attrName>
                                        </p:attrNameLst>
                                      </p:cBhvr>
                                      <p:tavLst>
                                        <p:tav tm="0">
                                          <p:val>
                                            <p:strVal val="#ppt_w"/>
                                          </p:val>
                                        </p:tav>
                                        <p:tav tm="100000">
                                          <p:val>
                                            <p:strVal val="#ppt_w"/>
                                          </p:val>
                                        </p:tav>
                                      </p:tavLst>
                                    </p:anim>
                                    <p:anim calcmode="lin" valueType="num">
                                      <p:cBhvr>
                                        <p:cTn id="10" dur="250" fill="hold"/>
                                        <p:tgtEl>
                                          <p:spTgt spid="68"/>
                                        </p:tgtEl>
                                        <p:attrNameLst>
                                          <p:attrName>ppt_h</p:attrName>
                                        </p:attrNameLst>
                                      </p:cBhvr>
                                      <p:tavLst>
                                        <p:tav tm="0">
                                          <p:val>
                                            <p:fltVal val="0"/>
                                          </p:val>
                                        </p:tav>
                                        <p:tav tm="100000">
                                          <p:val>
                                            <p:strVal val="#ppt_h"/>
                                          </p:val>
                                        </p:tav>
                                      </p:tavLst>
                                    </p:anim>
                                  </p:childTnLst>
                                </p:cTn>
                              </p:par>
                            </p:childTnLst>
                          </p:cTn>
                        </p:par>
                        <p:par>
                          <p:cTn id="11" fill="hold">
                            <p:stCondLst>
                              <p:cond delay="1150"/>
                            </p:stCondLst>
                            <p:childTnLst>
                              <p:par>
                                <p:cTn id="12" presetID="10" presetClass="entr" presetSubtype="0" fill="hold" grpId="0"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childTnLst>
                                </p:cTn>
                              </p:par>
                              <p:par>
                                <p:cTn id="15" presetID="56" presetClass="path" presetSubtype="0" accel="50000" decel="50000" fill="hold" grpId="1" nodeType="withEffect">
                                  <p:stCondLst>
                                    <p:cond delay="0"/>
                                  </p:stCondLst>
                                  <p:childTnLst>
                                    <p:animMotion origin="layout" path="M -0.03737 0.04121 L -6.25E-7 -3.33333E-6 " pathEditMode="relative" rAng="0" ptsTypes="AA">
                                      <p:cBhvr>
                                        <p:cTn id="16" dur="700" fill="hold"/>
                                        <p:tgtEl>
                                          <p:spTgt spid="25"/>
                                        </p:tgtEl>
                                        <p:attrNameLst>
                                          <p:attrName>ppt_x</p:attrName>
                                          <p:attrName>ppt_y</p:attrName>
                                        </p:attrNameLst>
                                      </p:cBhvr>
                                      <p:rCtr x="1862" y="-2060"/>
                                    </p:animMotion>
                                  </p:childTnLst>
                                </p:cTn>
                              </p:par>
                              <p:par>
                                <p:cTn id="17" presetID="22" presetClass="entr" presetSubtype="8" fill="hold" nodeType="withEffect">
                                  <p:stCondLst>
                                    <p:cond delay="25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childTnLst>
                                </p:cTn>
                              </p:par>
                              <p:par>
                                <p:cTn id="23" presetID="56" presetClass="path" presetSubtype="0" accel="50000" decel="50000" fill="hold" grpId="1" nodeType="withEffect">
                                  <p:stCondLst>
                                    <p:cond delay="250"/>
                                  </p:stCondLst>
                                  <p:childTnLst>
                                    <p:animMotion origin="layout" path="M -0.03737 0.0412 L -6.25E-7 2.96296E-6 " pathEditMode="relative" rAng="0" ptsTypes="AA">
                                      <p:cBhvr>
                                        <p:cTn id="24" dur="700" fill="hold"/>
                                        <p:tgtEl>
                                          <p:spTgt spid="29"/>
                                        </p:tgtEl>
                                        <p:attrNameLst>
                                          <p:attrName>ppt_x</p:attrName>
                                          <p:attrName>ppt_y</p:attrName>
                                        </p:attrNameLst>
                                      </p:cBhvr>
                                      <p:rCtr x="1862" y="-2060"/>
                                    </p:animMotion>
                                  </p:childTnLst>
                                </p:cTn>
                              </p:par>
                              <p:par>
                                <p:cTn id="25" presetID="22" presetClass="entr" presetSubtype="8" fill="hold" nodeType="withEffect">
                                  <p:stCondLst>
                                    <p:cond delay="50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1000"/>
                                        <p:tgtEl>
                                          <p:spTgt spid="33"/>
                                        </p:tgtEl>
                                      </p:cBhvr>
                                    </p:animEffect>
                                  </p:childTnLst>
                                </p:cTn>
                              </p:par>
                              <p:par>
                                <p:cTn id="31" presetID="56" presetClass="path" presetSubtype="0" accel="50000" decel="50000" fill="hold" grpId="1" nodeType="withEffect">
                                  <p:stCondLst>
                                    <p:cond delay="500"/>
                                  </p:stCondLst>
                                  <p:childTnLst>
                                    <p:animMotion origin="layout" path="M -0.03737 0.0412 L -6.25E-7 -7.40741E-7 " pathEditMode="relative" rAng="0" ptsTypes="AA">
                                      <p:cBhvr>
                                        <p:cTn id="32" dur="700" fill="hold"/>
                                        <p:tgtEl>
                                          <p:spTgt spid="33"/>
                                        </p:tgtEl>
                                        <p:attrNameLst>
                                          <p:attrName>ppt_x</p:attrName>
                                          <p:attrName>ppt_y</p:attrName>
                                        </p:attrNameLst>
                                      </p:cBhvr>
                                      <p:rCtr x="1862" y="-2060"/>
                                    </p:animMotion>
                                  </p:childTnLst>
                                </p:cTn>
                              </p:par>
                              <p:par>
                                <p:cTn id="33" presetID="22" presetClass="entr" presetSubtype="8" fill="hold" nodeType="withEffect">
                                  <p:stCondLst>
                                    <p:cond delay="75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500"/>
                                        <p:tgtEl>
                                          <p:spTgt spid="4"/>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59"/>
                                        </p:tgtEl>
                                        <p:attrNameLst>
                                          <p:attrName>style.visibility</p:attrName>
                                        </p:attrNameLst>
                                      </p:cBhvr>
                                      <p:to>
                                        <p:strVal val="visible"/>
                                      </p:to>
                                    </p:set>
                                    <p:animEffect transition="in" filter="fade">
                                      <p:cBhvr>
                                        <p:cTn id="38" dur="1000"/>
                                        <p:tgtEl>
                                          <p:spTgt spid="59"/>
                                        </p:tgtEl>
                                      </p:cBhvr>
                                    </p:animEffect>
                                  </p:childTnLst>
                                </p:cTn>
                              </p:par>
                              <p:par>
                                <p:cTn id="39" presetID="56" presetClass="path" presetSubtype="0" accel="50000" decel="50000" fill="hold" grpId="1" nodeType="withEffect">
                                  <p:stCondLst>
                                    <p:cond delay="750"/>
                                  </p:stCondLst>
                                  <p:childTnLst>
                                    <p:animMotion origin="layout" path="M -0.03737 0.04121 L -6.25E-7 -4.44444E-6 " pathEditMode="relative" rAng="0" ptsTypes="AA">
                                      <p:cBhvr>
                                        <p:cTn id="40" dur="700" fill="hold"/>
                                        <p:tgtEl>
                                          <p:spTgt spid="59"/>
                                        </p:tgtEl>
                                        <p:attrNameLst>
                                          <p:attrName>ppt_x</p:attrName>
                                          <p:attrName>ppt_y</p:attrName>
                                        </p:attrNameLst>
                                      </p:cBhvr>
                                      <p:rCtr x="1862" y="-2060"/>
                                    </p:animMotion>
                                  </p:childTnLst>
                                </p:cTn>
                              </p:par>
                              <p:par>
                                <p:cTn id="41" presetID="22" presetClass="entr" presetSubtype="8" fill="hold" nodeType="withEffect">
                                  <p:stCondLst>
                                    <p:cond delay="1000"/>
                                  </p:stCondLst>
                                  <p:childTnLst>
                                    <p:set>
                                      <p:cBhvr>
                                        <p:cTn id="42" dur="1" fill="hold">
                                          <p:stCondLst>
                                            <p:cond delay="0"/>
                                          </p:stCondLst>
                                        </p:cTn>
                                        <p:tgtEl>
                                          <p:spTgt spid="5"/>
                                        </p:tgtEl>
                                        <p:attrNameLst>
                                          <p:attrName>style.visibility</p:attrName>
                                        </p:attrNameLst>
                                      </p:cBhvr>
                                      <p:to>
                                        <p:strVal val="visible"/>
                                      </p:to>
                                    </p:set>
                                    <p:animEffect transition="in" filter="wipe(left)">
                                      <p:cBhvr>
                                        <p:cTn id="43" dur="500"/>
                                        <p:tgtEl>
                                          <p:spTgt spid="5"/>
                                        </p:tgtEl>
                                      </p:cBhvr>
                                    </p:animEffect>
                                  </p:childTnLst>
                                </p:cTn>
                              </p:par>
                            </p:childTnLst>
                          </p:cTn>
                        </p:par>
                        <p:par>
                          <p:cTn id="44" fill="hold">
                            <p:stCondLst>
                              <p:cond delay="2900"/>
                            </p:stCondLst>
                            <p:childTnLst>
                              <p:par>
                                <p:cTn id="45" presetID="2" presetClass="entr" presetSubtype="8" fill="hold" grpId="0" nodeType="afterEffect">
                                  <p:stCondLst>
                                    <p:cond delay="0"/>
                                  </p:stCondLst>
                                  <p:childTnLst>
                                    <p:set>
                                      <p:cBhvr>
                                        <p:cTn id="46" dur="1" fill="hold">
                                          <p:stCondLst>
                                            <p:cond delay="0"/>
                                          </p:stCondLst>
                                        </p:cTn>
                                        <p:tgtEl>
                                          <p:spTgt spid="67"/>
                                        </p:tgtEl>
                                        <p:attrNameLst>
                                          <p:attrName>style.visibility</p:attrName>
                                        </p:attrNameLst>
                                      </p:cBhvr>
                                      <p:to>
                                        <p:strVal val="visible"/>
                                      </p:to>
                                    </p:set>
                                    <p:anim calcmode="lin" valueType="num">
                                      <p:cBhvr additive="base">
                                        <p:cTn id="47" dur="500" fill="hold"/>
                                        <p:tgtEl>
                                          <p:spTgt spid="67"/>
                                        </p:tgtEl>
                                        <p:attrNameLst>
                                          <p:attrName>ppt_x</p:attrName>
                                        </p:attrNameLst>
                                      </p:cBhvr>
                                      <p:tavLst>
                                        <p:tav tm="0">
                                          <p:val>
                                            <p:strVal val="0-#ppt_w/2"/>
                                          </p:val>
                                        </p:tav>
                                        <p:tav tm="100000">
                                          <p:val>
                                            <p:strVal val="#ppt_x"/>
                                          </p:val>
                                        </p:tav>
                                      </p:tavLst>
                                    </p:anim>
                                    <p:anim calcmode="lin" valueType="num">
                                      <p:cBhvr additive="base">
                                        <p:cTn id="48"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9" grpId="0" animBg="1"/>
      <p:bldP spid="29" grpId="1" animBg="1"/>
      <p:bldP spid="33" grpId="0" animBg="1"/>
      <p:bldP spid="33" grpId="1" animBg="1"/>
      <p:bldP spid="59" grpId="0" animBg="1"/>
      <p:bldP spid="59" grpId="1" animBg="1"/>
      <p:bldP spid="67" grpId="0" animBg="1"/>
      <p:bldP spid="6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a:spLocks/>
          </p:cNvSpPr>
          <p:nvPr/>
        </p:nvSpPr>
        <p:spPr>
          <a:xfrm>
            <a:off x="0" y="555526"/>
            <a:ext cx="9144000"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层</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次</a:t>
            </a:r>
            <a:endParaRPr lang="zh-CN" altLang="en-US" sz="11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1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396583"/>
          </a:xfrm>
          <a:prstGeom prst="rect">
            <a:avLst/>
          </a:prstGeom>
          <a:noFill/>
        </p:spPr>
        <p:txBody>
          <a:bodyPr wrap="square" rtlCol="0">
            <a:spAutoFit/>
          </a:bodyPr>
          <a:lstStyle/>
          <a:p>
            <a:pPr>
              <a:lnSpc>
                <a:spcPct val="120000"/>
              </a:lnSpc>
            </a:pPr>
            <a:r>
              <a:rPr lang="en-US" altLang="zh-CN" b="1" dirty="0" smtClean="0">
                <a:solidFill>
                  <a:schemeClr val="tx2"/>
                </a:solidFill>
                <a:latin typeface="+mn-ea"/>
                <a:cs typeface="Arial" pitchFamily="34" charset="0"/>
              </a:rPr>
              <a:t>Linux</a:t>
            </a:r>
            <a:r>
              <a:rPr lang="zh-CN" altLang="en-US" b="1" dirty="0" smtClean="0">
                <a:solidFill>
                  <a:schemeClr val="tx2"/>
                </a:solidFill>
                <a:latin typeface="+mn-ea"/>
                <a:cs typeface="Arial" pitchFamily="34" charset="0"/>
              </a:rPr>
              <a:t>系统中的</a:t>
            </a:r>
            <a:r>
              <a:rPr lang="en-US" altLang="zh-CN" b="1" dirty="0" smtClean="0">
                <a:solidFill>
                  <a:schemeClr val="tx2"/>
                </a:solidFill>
                <a:latin typeface="+mn-ea"/>
                <a:cs typeface="Arial" pitchFamily="34" charset="0"/>
              </a:rPr>
              <a:t>IO</a:t>
            </a:r>
            <a:r>
              <a:rPr lang="zh-CN" altLang="en-US" b="1" dirty="0" smtClean="0">
                <a:solidFill>
                  <a:schemeClr val="tx2"/>
                </a:solidFill>
                <a:latin typeface="+mn-ea"/>
                <a:cs typeface="Arial" pitchFamily="34" charset="0"/>
              </a:rPr>
              <a:t>实现</a:t>
            </a:r>
          </a:p>
        </p:txBody>
      </p:sp>
    </p:spTree>
    <p:extLst>
      <p:ext uri="{BB962C8B-B14F-4D97-AF65-F5344CB8AC3E}">
        <p14:creationId xmlns:p14="http://schemas.microsoft.com/office/powerpoint/2010/main" xmlns="" val="3194213223"/>
      </p:ext>
    </p:extLst>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p:nvPr/>
        </p:nvSpPr>
        <p:spPr>
          <a:xfrm>
            <a:off x="4427984" y="1015860"/>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1</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2" name="组合 25"/>
          <p:cNvGrpSpPr/>
          <p:nvPr/>
        </p:nvGrpSpPr>
        <p:grpSpPr>
          <a:xfrm>
            <a:off x="5076056" y="1015654"/>
            <a:ext cx="3456384" cy="503773"/>
            <a:chOff x="6339097" y="1573726"/>
            <a:chExt cx="3744416" cy="511504"/>
          </a:xfrm>
        </p:grpSpPr>
        <p:sp>
          <p:nvSpPr>
            <p:cNvPr id="27" name="圆角矩形 26"/>
            <p:cNvSpPr/>
            <p:nvPr/>
          </p:nvSpPr>
          <p:spPr>
            <a:xfrm>
              <a:off x="6339097" y="157372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520532" y="1614014"/>
              <a:ext cx="2653076" cy="437541"/>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存储硬件</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圆角矩形 28"/>
          <p:cNvSpPr/>
          <p:nvPr/>
        </p:nvSpPr>
        <p:spPr>
          <a:xfrm>
            <a:off x="4427984" y="1715062"/>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2</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 name="组合 29"/>
          <p:cNvGrpSpPr/>
          <p:nvPr/>
        </p:nvGrpSpPr>
        <p:grpSpPr>
          <a:xfrm>
            <a:off x="5058154" y="1714856"/>
            <a:ext cx="3474286" cy="503773"/>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519188" y="2450466"/>
              <a:ext cx="3072497" cy="437541"/>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子系统</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3" name="圆角矩形 32"/>
          <p:cNvSpPr/>
          <p:nvPr/>
        </p:nvSpPr>
        <p:spPr>
          <a:xfrm>
            <a:off x="4427984" y="2403863"/>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3</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4" name="组合 55"/>
          <p:cNvGrpSpPr/>
          <p:nvPr/>
        </p:nvGrpSpPr>
        <p:grpSpPr>
          <a:xfrm>
            <a:off x="5076056" y="2403655"/>
            <a:ext cx="3456384" cy="778382"/>
            <a:chOff x="6339097" y="3296031"/>
            <a:chExt cx="3744416" cy="790327"/>
          </a:xfrm>
        </p:grpSpPr>
        <p:sp>
          <p:nvSpPr>
            <p:cNvPr id="57" name="圆角矩形 56"/>
            <p:cNvSpPr/>
            <p:nvPr/>
          </p:nvSpPr>
          <p:spPr>
            <a:xfrm>
              <a:off x="6339097" y="3296031"/>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8" name="矩形 57"/>
            <p:cNvSpPr/>
            <p:nvPr/>
          </p:nvSpPr>
          <p:spPr>
            <a:xfrm>
              <a:off x="6520532" y="3336318"/>
              <a:ext cx="3447274" cy="750040"/>
            </a:xfrm>
            <a:prstGeom prst="rect">
              <a:avLst/>
            </a:prstGeom>
          </p:spPr>
          <p:txBody>
            <a:bodyPr wrap="square" lIns="121960" tIns="60980" rIns="121960" bIns="60980">
              <a:spAutoFit/>
            </a:bodyPr>
            <a:lstStyle/>
            <a:p>
              <a:pPr>
                <a:defRPr/>
              </a:pP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Linux</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系统中的</a:t>
              </a:r>
              <a:r>
                <a:rPr lang="en-US" altLang="zh-CN"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实现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9" name="圆角矩形 58"/>
          <p:cNvSpPr/>
          <p:nvPr/>
        </p:nvSpPr>
        <p:spPr>
          <a:xfrm>
            <a:off x="4427984" y="3106714"/>
            <a:ext cx="502848"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4</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5" name="组合 59"/>
          <p:cNvGrpSpPr/>
          <p:nvPr/>
        </p:nvGrpSpPr>
        <p:grpSpPr>
          <a:xfrm>
            <a:off x="5076056" y="3106349"/>
            <a:ext cx="3456384" cy="503772"/>
            <a:chOff x="6339097" y="4180903"/>
            <a:chExt cx="3744416" cy="511504"/>
          </a:xfrm>
        </p:grpSpPr>
        <p:sp>
          <p:nvSpPr>
            <p:cNvPr id="61" name="圆角矩形 60"/>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2" name="矩形 61"/>
            <p:cNvSpPr/>
            <p:nvPr/>
          </p:nvSpPr>
          <p:spPr>
            <a:xfrm>
              <a:off x="6520532" y="4221882"/>
              <a:ext cx="2736305" cy="437542"/>
            </a:xfrm>
            <a:prstGeom prst="rect">
              <a:avLst/>
            </a:prstGeom>
          </p:spPr>
          <p:txBody>
            <a:bodyPr wrap="square" lIns="121960" tIns="60980" rIns="121960" bIns="60980">
              <a:spAutoFit/>
            </a:bodyPr>
            <a:lstStyle/>
            <a:p>
              <a:pPr>
                <a:defRPr/>
              </a:pPr>
              <a:r>
                <a:rPr lang="zh-CN" altLang="en-US" sz="2000"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若干存储细节</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7" name="下箭头 66"/>
          <p:cNvSpPr/>
          <p:nvPr/>
        </p:nvSpPr>
        <p:spPr>
          <a:xfrm rot="16200000">
            <a:off x="3602551" y="3109251"/>
            <a:ext cx="431948" cy="509274"/>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04" tIns="34253" rIns="68504" bIns="34253" rtlCol="0" anchor="ctr"/>
          <a:lstStyle/>
          <a:p>
            <a:pPr algn="ctr"/>
            <a:endParaRPr lang="zh-CN" altLang="en-US"/>
          </a:p>
        </p:txBody>
      </p:sp>
      <p:sp>
        <p:nvSpPr>
          <p:cNvPr id="68" name="TextBox 67"/>
          <p:cNvSpPr txBox="1"/>
          <p:nvPr/>
        </p:nvSpPr>
        <p:spPr>
          <a:xfrm>
            <a:off x="107504" y="915566"/>
            <a:ext cx="2160240" cy="1015580"/>
          </a:xfrm>
          <a:prstGeom prst="rect">
            <a:avLst/>
          </a:prstGeom>
          <a:noFill/>
        </p:spPr>
        <p:txBody>
          <a:bodyPr wrap="square" lIns="91361" tIns="45679" rIns="91361" bIns="45679">
            <a:spAutoFit/>
          </a:bodyPr>
          <a:lstStyle/>
          <a:p>
            <a:pPr algn="r">
              <a:defRPr/>
            </a:pPr>
            <a:r>
              <a:rPr lang="zh-CN" altLang="en-US" sz="3600" b="1" dirty="0">
                <a:solidFill>
                  <a:schemeClr val="tx2"/>
                </a:solidFill>
                <a:latin typeface="微软雅黑" pitchFamily="34" charset="-122"/>
                <a:ea typeface="微软雅黑" pitchFamily="34" charset="-122"/>
              </a:rPr>
              <a:t>目录</a:t>
            </a:r>
            <a:endParaRPr lang="en-US" altLang="zh-CN" sz="3600" b="1" dirty="0">
              <a:solidFill>
                <a:schemeClr val="tx2"/>
              </a:solidFill>
              <a:latin typeface="微软雅黑" pitchFamily="34" charset="-122"/>
              <a:ea typeface="微软雅黑" pitchFamily="34" charset="-122"/>
            </a:endParaRPr>
          </a:p>
          <a:p>
            <a:pPr algn="r">
              <a:defRPr/>
            </a:pPr>
            <a:r>
              <a:rPr lang="en-US" altLang="zh-CN" sz="2400" b="1" dirty="0">
                <a:solidFill>
                  <a:schemeClr val="tx2"/>
                </a:solidFill>
                <a:latin typeface="微软雅黑" pitchFamily="34" charset="-122"/>
                <a:ea typeface="微软雅黑" pitchFamily="34" charset="-122"/>
              </a:rPr>
              <a:t>CONTENTS</a:t>
            </a:r>
            <a:endParaRPr lang="zh-CN" altLang="en-US" sz="2400" b="1" dirty="0">
              <a:solidFill>
                <a:schemeClr val="tx2"/>
              </a:solidFill>
              <a:latin typeface="微软雅黑" pitchFamily="34" charset="-122"/>
              <a:ea typeface="微软雅黑" pitchFamily="34" charset="-122"/>
            </a:endParaRPr>
          </a:p>
        </p:txBody>
      </p:sp>
      <p:pic>
        <p:nvPicPr>
          <p:cNvPr id="34" name="图片 33">
            <a:extLst>
              <a:ext uri="{FF2B5EF4-FFF2-40B4-BE49-F238E27FC236}">
                <a16:creationId xmlns="" xmlns:a16="http://schemas.microsoft.com/office/drawing/2014/main" id="{5597E57F-4844-4B3C-9724-CCC5AB498491}"/>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rot="10800000">
            <a:off x="-468560" y="2104170"/>
            <a:ext cx="4259158" cy="3039330"/>
          </a:xfrm>
          <a:prstGeom prst="rect">
            <a:avLst/>
          </a:prstGeom>
        </p:spPr>
      </p:pic>
    </p:spTree>
    <p:extLst>
      <p:ext uri="{BB962C8B-B14F-4D97-AF65-F5344CB8AC3E}">
        <p14:creationId xmlns:p14="http://schemas.microsoft.com/office/powerpoint/2010/main" xmlns="" val="29409768"/>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68"/>
                                        </p:tgtEl>
                                        <p:attrNameLst>
                                          <p:attrName>style.visibility</p:attrName>
                                        </p:attrNameLst>
                                      </p:cBhvr>
                                      <p:to>
                                        <p:strVal val="visible"/>
                                      </p:to>
                                    </p:set>
                                    <p:anim calcmode="lin" valueType="num">
                                      <p:cBhvr>
                                        <p:cTn id="7" dur="250" fill="hold"/>
                                        <p:tgtEl>
                                          <p:spTgt spid="68"/>
                                        </p:tgtEl>
                                        <p:attrNameLst>
                                          <p:attrName>ppt_x</p:attrName>
                                        </p:attrNameLst>
                                      </p:cBhvr>
                                      <p:tavLst>
                                        <p:tav tm="0">
                                          <p:val>
                                            <p:strVal val="#ppt_x"/>
                                          </p:val>
                                        </p:tav>
                                        <p:tav tm="100000">
                                          <p:val>
                                            <p:strVal val="#ppt_x"/>
                                          </p:val>
                                        </p:tav>
                                      </p:tavLst>
                                    </p:anim>
                                    <p:anim calcmode="lin" valueType="num">
                                      <p:cBhvr>
                                        <p:cTn id="8" dur="250" fill="hold"/>
                                        <p:tgtEl>
                                          <p:spTgt spid="68"/>
                                        </p:tgtEl>
                                        <p:attrNameLst>
                                          <p:attrName>ppt_y</p:attrName>
                                        </p:attrNameLst>
                                      </p:cBhvr>
                                      <p:tavLst>
                                        <p:tav tm="0">
                                          <p:val>
                                            <p:strVal val="#ppt_y-#ppt_h/2"/>
                                          </p:val>
                                        </p:tav>
                                        <p:tav tm="100000">
                                          <p:val>
                                            <p:strVal val="#ppt_y"/>
                                          </p:val>
                                        </p:tav>
                                      </p:tavLst>
                                    </p:anim>
                                    <p:anim calcmode="lin" valueType="num">
                                      <p:cBhvr>
                                        <p:cTn id="9" dur="250" fill="hold"/>
                                        <p:tgtEl>
                                          <p:spTgt spid="68"/>
                                        </p:tgtEl>
                                        <p:attrNameLst>
                                          <p:attrName>ppt_w</p:attrName>
                                        </p:attrNameLst>
                                      </p:cBhvr>
                                      <p:tavLst>
                                        <p:tav tm="0">
                                          <p:val>
                                            <p:strVal val="#ppt_w"/>
                                          </p:val>
                                        </p:tav>
                                        <p:tav tm="100000">
                                          <p:val>
                                            <p:strVal val="#ppt_w"/>
                                          </p:val>
                                        </p:tav>
                                      </p:tavLst>
                                    </p:anim>
                                    <p:anim calcmode="lin" valueType="num">
                                      <p:cBhvr>
                                        <p:cTn id="10" dur="250" fill="hold"/>
                                        <p:tgtEl>
                                          <p:spTgt spid="68"/>
                                        </p:tgtEl>
                                        <p:attrNameLst>
                                          <p:attrName>ppt_h</p:attrName>
                                        </p:attrNameLst>
                                      </p:cBhvr>
                                      <p:tavLst>
                                        <p:tav tm="0">
                                          <p:val>
                                            <p:fltVal val="0"/>
                                          </p:val>
                                        </p:tav>
                                        <p:tav tm="100000">
                                          <p:val>
                                            <p:strVal val="#ppt_h"/>
                                          </p:val>
                                        </p:tav>
                                      </p:tavLst>
                                    </p:anim>
                                  </p:childTnLst>
                                </p:cTn>
                              </p:par>
                            </p:childTnLst>
                          </p:cTn>
                        </p:par>
                        <p:par>
                          <p:cTn id="11" fill="hold">
                            <p:stCondLst>
                              <p:cond delay="1150"/>
                            </p:stCondLst>
                            <p:childTnLst>
                              <p:par>
                                <p:cTn id="12" presetID="10" presetClass="entr" presetSubtype="0" fill="hold" grpId="0"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childTnLst>
                                </p:cTn>
                              </p:par>
                              <p:par>
                                <p:cTn id="15" presetID="56" presetClass="path" presetSubtype="0" accel="50000" decel="50000" fill="hold" grpId="1" nodeType="withEffect">
                                  <p:stCondLst>
                                    <p:cond delay="0"/>
                                  </p:stCondLst>
                                  <p:childTnLst>
                                    <p:animMotion origin="layout" path="M -0.03737 0.04121 L -6.25E-7 -3.33333E-6 " pathEditMode="relative" rAng="0" ptsTypes="AA">
                                      <p:cBhvr>
                                        <p:cTn id="16" dur="700" fill="hold"/>
                                        <p:tgtEl>
                                          <p:spTgt spid="25"/>
                                        </p:tgtEl>
                                        <p:attrNameLst>
                                          <p:attrName>ppt_x</p:attrName>
                                          <p:attrName>ppt_y</p:attrName>
                                        </p:attrNameLst>
                                      </p:cBhvr>
                                      <p:rCtr x="1862" y="-2060"/>
                                    </p:animMotion>
                                  </p:childTnLst>
                                </p:cTn>
                              </p:par>
                              <p:par>
                                <p:cTn id="17" presetID="22" presetClass="entr" presetSubtype="8" fill="hold" nodeType="withEffect">
                                  <p:stCondLst>
                                    <p:cond delay="25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childTnLst>
                                </p:cTn>
                              </p:par>
                              <p:par>
                                <p:cTn id="23" presetID="56" presetClass="path" presetSubtype="0" accel="50000" decel="50000" fill="hold" grpId="1" nodeType="withEffect">
                                  <p:stCondLst>
                                    <p:cond delay="250"/>
                                  </p:stCondLst>
                                  <p:childTnLst>
                                    <p:animMotion origin="layout" path="M -0.03737 0.0412 L -6.25E-7 2.96296E-6 " pathEditMode="relative" rAng="0" ptsTypes="AA">
                                      <p:cBhvr>
                                        <p:cTn id="24" dur="700" fill="hold"/>
                                        <p:tgtEl>
                                          <p:spTgt spid="29"/>
                                        </p:tgtEl>
                                        <p:attrNameLst>
                                          <p:attrName>ppt_x</p:attrName>
                                          <p:attrName>ppt_y</p:attrName>
                                        </p:attrNameLst>
                                      </p:cBhvr>
                                      <p:rCtr x="1862" y="-2060"/>
                                    </p:animMotion>
                                  </p:childTnLst>
                                </p:cTn>
                              </p:par>
                              <p:par>
                                <p:cTn id="25" presetID="22" presetClass="entr" presetSubtype="8" fill="hold" nodeType="withEffect">
                                  <p:stCondLst>
                                    <p:cond delay="50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1000"/>
                                        <p:tgtEl>
                                          <p:spTgt spid="33"/>
                                        </p:tgtEl>
                                      </p:cBhvr>
                                    </p:animEffect>
                                  </p:childTnLst>
                                </p:cTn>
                              </p:par>
                              <p:par>
                                <p:cTn id="31" presetID="56" presetClass="path" presetSubtype="0" accel="50000" decel="50000" fill="hold" grpId="1" nodeType="withEffect">
                                  <p:stCondLst>
                                    <p:cond delay="500"/>
                                  </p:stCondLst>
                                  <p:childTnLst>
                                    <p:animMotion origin="layout" path="M -0.03737 0.0412 L -6.25E-7 -7.40741E-7 " pathEditMode="relative" rAng="0" ptsTypes="AA">
                                      <p:cBhvr>
                                        <p:cTn id="32" dur="700" fill="hold"/>
                                        <p:tgtEl>
                                          <p:spTgt spid="33"/>
                                        </p:tgtEl>
                                        <p:attrNameLst>
                                          <p:attrName>ppt_x</p:attrName>
                                          <p:attrName>ppt_y</p:attrName>
                                        </p:attrNameLst>
                                      </p:cBhvr>
                                      <p:rCtr x="1862" y="-2060"/>
                                    </p:animMotion>
                                  </p:childTnLst>
                                </p:cTn>
                              </p:par>
                              <p:par>
                                <p:cTn id="33" presetID="22" presetClass="entr" presetSubtype="8" fill="hold" nodeType="withEffect">
                                  <p:stCondLst>
                                    <p:cond delay="75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500"/>
                                        <p:tgtEl>
                                          <p:spTgt spid="4"/>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59"/>
                                        </p:tgtEl>
                                        <p:attrNameLst>
                                          <p:attrName>style.visibility</p:attrName>
                                        </p:attrNameLst>
                                      </p:cBhvr>
                                      <p:to>
                                        <p:strVal val="visible"/>
                                      </p:to>
                                    </p:set>
                                    <p:animEffect transition="in" filter="fade">
                                      <p:cBhvr>
                                        <p:cTn id="38" dur="1000"/>
                                        <p:tgtEl>
                                          <p:spTgt spid="59"/>
                                        </p:tgtEl>
                                      </p:cBhvr>
                                    </p:animEffect>
                                  </p:childTnLst>
                                </p:cTn>
                              </p:par>
                              <p:par>
                                <p:cTn id="39" presetID="56" presetClass="path" presetSubtype="0" accel="50000" decel="50000" fill="hold" grpId="1" nodeType="withEffect">
                                  <p:stCondLst>
                                    <p:cond delay="750"/>
                                  </p:stCondLst>
                                  <p:childTnLst>
                                    <p:animMotion origin="layout" path="M -0.03737 0.04121 L -6.25E-7 -4.44444E-6 " pathEditMode="relative" rAng="0" ptsTypes="AA">
                                      <p:cBhvr>
                                        <p:cTn id="40" dur="700" fill="hold"/>
                                        <p:tgtEl>
                                          <p:spTgt spid="59"/>
                                        </p:tgtEl>
                                        <p:attrNameLst>
                                          <p:attrName>ppt_x</p:attrName>
                                          <p:attrName>ppt_y</p:attrName>
                                        </p:attrNameLst>
                                      </p:cBhvr>
                                      <p:rCtr x="1862" y="-2060"/>
                                    </p:animMotion>
                                  </p:childTnLst>
                                </p:cTn>
                              </p:par>
                              <p:par>
                                <p:cTn id="41" presetID="22" presetClass="entr" presetSubtype="8" fill="hold" nodeType="withEffect">
                                  <p:stCondLst>
                                    <p:cond delay="1000"/>
                                  </p:stCondLst>
                                  <p:childTnLst>
                                    <p:set>
                                      <p:cBhvr>
                                        <p:cTn id="42" dur="1" fill="hold">
                                          <p:stCondLst>
                                            <p:cond delay="0"/>
                                          </p:stCondLst>
                                        </p:cTn>
                                        <p:tgtEl>
                                          <p:spTgt spid="5"/>
                                        </p:tgtEl>
                                        <p:attrNameLst>
                                          <p:attrName>style.visibility</p:attrName>
                                        </p:attrNameLst>
                                      </p:cBhvr>
                                      <p:to>
                                        <p:strVal val="visible"/>
                                      </p:to>
                                    </p:set>
                                    <p:animEffect transition="in" filter="wipe(left)">
                                      <p:cBhvr>
                                        <p:cTn id="43" dur="500"/>
                                        <p:tgtEl>
                                          <p:spTgt spid="5"/>
                                        </p:tgtEl>
                                      </p:cBhvr>
                                    </p:animEffect>
                                  </p:childTnLst>
                                </p:cTn>
                              </p:par>
                            </p:childTnLst>
                          </p:cTn>
                        </p:par>
                        <p:par>
                          <p:cTn id="44" fill="hold">
                            <p:stCondLst>
                              <p:cond delay="2900"/>
                            </p:stCondLst>
                            <p:childTnLst>
                              <p:par>
                                <p:cTn id="45" presetID="2" presetClass="entr" presetSubtype="8" fill="hold" grpId="0" nodeType="afterEffect">
                                  <p:stCondLst>
                                    <p:cond delay="0"/>
                                  </p:stCondLst>
                                  <p:childTnLst>
                                    <p:set>
                                      <p:cBhvr>
                                        <p:cTn id="46" dur="1" fill="hold">
                                          <p:stCondLst>
                                            <p:cond delay="0"/>
                                          </p:stCondLst>
                                        </p:cTn>
                                        <p:tgtEl>
                                          <p:spTgt spid="67"/>
                                        </p:tgtEl>
                                        <p:attrNameLst>
                                          <p:attrName>style.visibility</p:attrName>
                                        </p:attrNameLst>
                                      </p:cBhvr>
                                      <p:to>
                                        <p:strVal val="visible"/>
                                      </p:to>
                                    </p:set>
                                    <p:anim calcmode="lin" valueType="num">
                                      <p:cBhvr additive="base">
                                        <p:cTn id="47" dur="500" fill="hold"/>
                                        <p:tgtEl>
                                          <p:spTgt spid="67"/>
                                        </p:tgtEl>
                                        <p:attrNameLst>
                                          <p:attrName>ppt_x</p:attrName>
                                        </p:attrNameLst>
                                      </p:cBhvr>
                                      <p:tavLst>
                                        <p:tav tm="0">
                                          <p:val>
                                            <p:strVal val="0-#ppt_w/2"/>
                                          </p:val>
                                        </p:tav>
                                        <p:tav tm="100000">
                                          <p:val>
                                            <p:strVal val="#ppt_x"/>
                                          </p:val>
                                        </p:tav>
                                      </p:tavLst>
                                    </p:anim>
                                    <p:anim calcmode="lin" valueType="num">
                                      <p:cBhvr additive="base">
                                        <p:cTn id="48"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9" grpId="0" animBg="1"/>
      <p:bldP spid="29" grpId="1" animBg="1"/>
      <p:bldP spid="33" grpId="0" animBg="1"/>
      <p:bldP spid="33" grpId="1" animBg="1"/>
      <p:bldP spid="59" grpId="0" animBg="1"/>
      <p:bldP spid="59" grpId="1" animBg="1"/>
      <p:bldP spid="67" grpId="0" animBg="1"/>
      <p:bldP spid="6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a:spLocks/>
          </p:cNvSpPr>
          <p:nvPr/>
        </p:nvSpPr>
        <p:spPr>
          <a:xfrm>
            <a:off x="0" y="555526"/>
            <a:ext cx="9144000"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ct val="0"/>
              </a:spcBef>
              <a:buNone/>
              <a:defRPr/>
            </a:pP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层</a:t>
            </a:r>
            <a:r>
              <a:rPr lang="zh-CN" altLang="en-US" b="1" dirty="0" smtClean="0">
                <a:solidFill>
                  <a:schemeClr val="tx1">
                    <a:lumMod val="85000"/>
                    <a:lumOff val="15000"/>
                  </a:schemeClr>
                </a:solidFill>
                <a:latin typeface="微软雅黑" panose="020B0503020204020204" pitchFamily="34" charset="-122"/>
                <a:ea typeface="微软雅黑" panose="020B0503020204020204" pitchFamily="34" charset="-122"/>
              </a:rPr>
              <a:t>次</a:t>
            </a:r>
            <a:endParaRPr lang="zh-CN" altLang="en-US" sz="11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1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037" y="51470"/>
            <a:ext cx="8939451" cy="396583"/>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itchFamily="34" charset="0"/>
              </a:rPr>
              <a:t>若</a:t>
            </a:r>
            <a:r>
              <a:rPr lang="zh-CN" altLang="en-US" b="1" dirty="0" smtClean="0">
                <a:solidFill>
                  <a:schemeClr val="tx2"/>
                </a:solidFill>
                <a:latin typeface="+mn-ea"/>
                <a:cs typeface="Arial" pitchFamily="34" charset="0"/>
              </a:rPr>
              <a:t>干存储细节</a:t>
            </a:r>
            <a:endParaRPr lang="zh-CN" altLang="en-US" b="1" dirty="0" smtClean="0">
              <a:solidFill>
                <a:schemeClr val="tx2"/>
              </a:solidFill>
              <a:latin typeface="+mn-ea"/>
              <a:cs typeface="Arial" pitchFamily="34" charset="0"/>
            </a:endParaRPr>
          </a:p>
        </p:txBody>
      </p:sp>
    </p:spTree>
    <p:extLst>
      <p:ext uri="{BB962C8B-B14F-4D97-AF65-F5344CB8AC3E}">
        <p14:creationId xmlns:p14="http://schemas.microsoft.com/office/powerpoint/2010/main" xmlns="" val="3194213223"/>
      </p:ext>
    </p:extLst>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9" name="组合 188"/>
          <p:cNvGrpSpPr/>
          <p:nvPr/>
        </p:nvGrpSpPr>
        <p:grpSpPr>
          <a:xfrm>
            <a:off x="251520" y="2992672"/>
            <a:ext cx="8712968" cy="328532"/>
            <a:chOff x="534438" y="3368953"/>
            <a:chExt cx="10944224" cy="438144"/>
          </a:xfrm>
          <a:solidFill>
            <a:schemeClr val="bg1">
              <a:lumMod val="65000"/>
            </a:schemeClr>
          </a:solidFill>
        </p:grpSpPr>
        <p:sp>
          <p:nvSpPr>
            <p:cNvPr id="190" name="矩形 189"/>
            <p:cNvSpPr/>
            <p:nvPr/>
          </p:nvSpPr>
          <p:spPr>
            <a:xfrm>
              <a:off x="11049789" y="3503489"/>
              <a:ext cx="5039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nvGrpSpPr>
            <p:cNvPr id="191" name="组合 190"/>
            <p:cNvGrpSpPr/>
            <p:nvPr/>
          </p:nvGrpSpPr>
          <p:grpSpPr>
            <a:xfrm>
              <a:off x="534438" y="3368953"/>
              <a:ext cx="10944224" cy="438144"/>
              <a:chOff x="623889" y="3209929"/>
              <a:chExt cx="10944224" cy="438144"/>
            </a:xfrm>
            <a:grpFill/>
          </p:grpSpPr>
          <p:sp>
            <p:nvSpPr>
              <p:cNvPr id="192" name="矩形 191"/>
              <p:cNvSpPr/>
              <p:nvPr/>
            </p:nvSpPr>
            <p:spPr>
              <a:xfrm>
                <a:off x="623889" y="3344465"/>
                <a:ext cx="5039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93" name="矩形 192"/>
              <p:cNvSpPr/>
              <p:nvPr/>
            </p:nvSpPr>
            <p:spPr>
              <a:xfrm>
                <a:off x="717047" y="3344465"/>
                <a:ext cx="107093"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94" name="矩形 193"/>
              <p:cNvSpPr/>
              <p:nvPr/>
            </p:nvSpPr>
            <p:spPr>
              <a:xfrm>
                <a:off x="866901" y="3344465"/>
                <a:ext cx="19843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95" name="矩形 194"/>
              <p:cNvSpPr/>
              <p:nvPr/>
            </p:nvSpPr>
            <p:spPr>
              <a:xfrm>
                <a:off x="1108099" y="3344465"/>
                <a:ext cx="9613876"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96" name="矩形 195"/>
              <p:cNvSpPr/>
              <p:nvPr/>
            </p:nvSpPr>
            <p:spPr>
              <a:xfrm>
                <a:off x="10994902" y="3344465"/>
                <a:ext cx="107093"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97" name="矩形 196"/>
              <p:cNvSpPr/>
              <p:nvPr/>
            </p:nvSpPr>
            <p:spPr>
              <a:xfrm>
                <a:off x="10759220" y="3344465"/>
                <a:ext cx="198437" cy="1690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98" name="等腰三角形 197"/>
              <p:cNvSpPr/>
              <p:nvPr/>
            </p:nvSpPr>
            <p:spPr>
              <a:xfrm rot="5400000">
                <a:off x="11159803" y="3239763"/>
                <a:ext cx="438144" cy="37847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cxnSp>
        <p:nvCxnSpPr>
          <p:cNvPr id="199" name="肘形连接符 198"/>
          <p:cNvCxnSpPr>
            <a:stCxn id="201" idx="3"/>
            <a:endCxn id="204" idx="1"/>
          </p:cNvCxnSpPr>
          <p:nvPr/>
        </p:nvCxnSpPr>
        <p:spPr>
          <a:xfrm rot="5400000" flipH="1" flipV="1">
            <a:off x="841239" y="2472271"/>
            <a:ext cx="646842" cy="218546"/>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200" name="组合 199"/>
          <p:cNvGrpSpPr/>
          <p:nvPr/>
        </p:nvGrpSpPr>
        <p:grpSpPr>
          <a:xfrm>
            <a:off x="836840" y="2904963"/>
            <a:ext cx="437094" cy="507177"/>
            <a:chOff x="1109757" y="3090799"/>
            <a:chExt cx="583096" cy="676392"/>
          </a:xfrm>
          <a:solidFill>
            <a:schemeClr val="tx2"/>
          </a:solidFill>
        </p:grpSpPr>
        <p:sp>
          <p:nvSpPr>
            <p:cNvPr id="201" name="六边形 200"/>
            <p:cNvSpPr/>
            <p:nvPr/>
          </p:nvSpPr>
          <p:spPr>
            <a:xfrm rot="5400000">
              <a:off x="1063109" y="3137447"/>
              <a:ext cx="676392" cy="58309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bg1"/>
                </a:solidFill>
                <a:latin typeface="+mn-ea"/>
              </a:endParaRPr>
            </a:p>
          </p:txBody>
        </p:sp>
        <p:sp>
          <p:nvSpPr>
            <p:cNvPr id="202" name="文本框 64"/>
            <p:cNvSpPr txBox="1"/>
            <p:nvPr/>
          </p:nvSpPr>
          <p:spPr>
            <a:xfrm>
              <a:off x="1114999" y="3231614"/>
              <a:ext cx="577850" cy="369417"/>
            </a:xfrm>
            <a:prstGeom prst="rect">
              <a:avLst/>
            </a:prstGeom>
            <a:noFill/>
          </p:spPr>
          <p:txBody>
            <a:bodyPr wrap="square" rtlCol="0">
              <a:spAutoFit/>
            </a:bodyPr>
            <a:lstStyle/>
            <a:p>
              <a:pPr algn="ctr"/>
              <a:r>
                <a:rPr lang="en-US" altLang="zh-CN" sz="1200" b="1" dirty="0">
                  <a:solidFill>
                    <a:schemeClr val="bg1"/>
                  </a:solidFill>
                  <a:latin typeface="+mn-ea"/>
                </a:rPr>
                <a:t>4</a:t>
              </a:r>
              <a:r>
                <a:rPr lang="zh-CN" altLang="en-US" sz="1200" b="1" dirty="0">
                  <a:solidFill>
                    <a:schemeClr val="bg1"/>
                  </a:solidFill>
                  <a:latin typeface="+mn-ea"/>
                </a:rPr>
                <a:t>月</a:t>
              </a:r>
            </a:p>
          </p:txBody>
        </p:sp>
      </p:grpSp>
      <p:grpSp>
        <p:nvGrpSpPr>
          <p:cNvPr id="203" name="组合 202"/>
          <p:cNvGrpSpPr/>
          <p:nvPr/>
        </p:nvGrpSpPr>
        <p:grpSpPr>
          <a:xfrm>
            <a:off x="1273933" y="1929601"/>
            <a:ext cx="1059449" cy="864924"/>
            <a:chOff x="1853741" y="1952625"/>
            <a:chExt cx="1413335" cy="1153499"/>
          </a:xfrm>
          <a:solidFill>
            <a:schemeClr val="bg2"/>
          </a:solidFill>
        </p:grpSpPr>
        <p:sp>
          <p:nvSpPr>
            <p:cNvPr id="204" name="矩形 203"/>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rgbClr val="FFFFFF"/>
                </a:solidFill>
              </a:endParaRPr>
            </a:p>
          </p:txBody>
        </p:sp>
        <p:sp>
          <p:nvSpPr>
            <p:cNvPr id="205" name="文本框 66"/>
            <p:cNvSpPr txBox="1"/>
            <p:nvPr/>
          </p:nvSpPr>
          <p:spPr>
            <a:xfrm>
              <a:off x="1853742" y="1997871"/>
              <a:ext cx="1413334" cy="1108253"/>
            </a:xfrm>
            <a:prstGeom prst="rect">
              <a:avLst/>
            </a:prstGeom>
            <a:grpFill/>
          </p:spPr>
          <p:txBody>
            <a:bodyPr wrap="square" rtlCol="0">
              <a:spAutoFit/>
            </a:bodyPr>
            <a:lstStyle/>
            <a:p>
              <a:pPr algn="just"/>
              <a:r>
                <a:rPr lang="zh-CN" altLang="en-US" sz="1200" dirty="0">
                  <a:solidFill>
                    <a:srgbClr val="FFFFFF"/>
                  </a:solidFill>
                  <a:latin typeface="微软雅黑" panose="020B0503020204020204" pitchFamily="34" charset="-122"/>
                  <a:ea typeface="微软雅黑" panose="020B0503020204020204" pitchFamily="34" charset="-122"/>
                </a:rPr>
                <a:t>在这里添加你的文字内容或者在此处插入图片</a:t>
              </a:r>
            </a:p>
          </p:txBody>
        </p:sp>
      </p:grpSp>
      <p:cxnSp>
        <p:nvCxnSpPr>
          <p:cNvPr id="206" name="肘形连接符 205"/>
          <p:cNvCxnSpPr>
            <a:stCxn id="208" idx="3"/>
            <a:endCxn id="211" idx="1"/>
          </p:cNvCxnSpPr>
          <p:nvPr/>
        </p:nvCxnSpPr>
        <p:spPr>
          <a:xfrm rot="5400000" flipH="1" flipV="1">
            <a:off x="2775525" y="2472271"/>
            <a:ext cx="646842" cy="218547"/>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207" name="组合 206"/>
          <p:cNvGrpSpPr/>
          <p:nvPr/>
        </p:nvGrpSpPr>
        <p:grpSpPr>
          <a:xfrm>
            <a:off x="2771125" y="2904964"/>
            <a:ext cx="437094" cy="507177"/>
            <a:chOff x="1109756" y="3090803"/>
            <a:chExt cx="583096" cy="676392"/>
          </a:xfrm>
          <a:solidFill>
            <a:schemeClr val="tx2"/>
          </a:solidFill>
        </p:grpSpPr>
        <p:sp>
          <p:nvSpPr>
            <p:cNvPr id="208" name="六边形 207"/>
            <p:cNvSpPr/>
            <p:nvPr/>
          </p:nvSpPr>
          <p:spPr>
            <a:xfrm rot="5400000">
              <a:off x="1063108" y="3137451"/>
              <a:ext cx="676392" cy="58309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bg1"/>
                </a:solidFill>
                <a:latin typeface="+mn-ea"/>
              </a:endParaRPr>
            </a:p>
          </p:txBody>
        </p:sp>
        <p:sp>
          <p:nvSpPr>
            <p:cNvPr id="209" name="文本框 72"/>
            <p:cNvSpPr txBox="1"/>
            <p:nvPr/>
          </p:nvSpPr>
          <p:spPr>
            <a:xfrm>
              <a:off x="1115001" y="3231615"/>
              <a:ext cx="577851" cy="369417"/>
            </a:xfrm>
            <a:prstGeom prst="rect">
              <a:avLst/>
            </a:prstGeom>
            <a:noFill/>
          </p:spPr>
          <p:txBody>
            <a:bodyPr wrap="square" rtlCol="0">
              <a:spAutoFit/>
            </a:bodyPr>
            <a:lstStyle/>
            <a:p>
              <a:pPr algn="ctr"/>
              <a:r>
                <a:rPr lang="en-US" altLang="zh-CN" sz="1200" b="1" dirty="0">
                  <a:solidFill>
                    <a:schemeClr val="bg1"/>
                  </a:solidFill>
                  <a:latin typeface="+mn-ea"/>
                </a:rPr>
                <a:t>6</a:t>
              </a:r>
              <a:r>
                <a:rPr lang="zh-CN" altLang="en-US" sz="1200" b="1" dirty="0">
                  <a:solidFill>
                    <a:schemeClr val="bg1"/>
                  </a:solidFill>
                  <a:latin typeface="+mn-ea"/>
                </a:rPr>
                <a:t>月</a:t>
              </a:r>
            </a:p>
          </p:txBody>
        </p:sp>
      </p:grpSp>
      <p:grpSp>
        <p:nvGrpSpPr>
          <p:cNvPr id="210" name="组合 209"/>
          <p:cNvGrpSpPr/>
          <p:nvPr/>
        </p:nvGrpSpPr>
        <p:grpSpPr>
          <a:xfrm>
            <a:off x="3208220" y="1929601"/>
            <a:ext cx="1059449" cy="864924"/>
            <a:chOff x="1853741" y="1952625"/>
            <a:chExt cx="1413335" cy="1153499"/>
          </a:xfrm>
          <a:solidFill>
            <a:schemeClr val="bg2"/>
          </a:solidFill>
        </p:grpSpPr>
        <p:sp>
          <p:nvSpPr>
            <p:cNvPr id="211" name="矩形 210"/>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rgbClr val="FFFFFF"/>
                </a:solidFill>
              </a:endParaRPr>
            </a:p>
          </p:txBody>
        </p:sp>
        <p:sp>
          <p:nvSpPr>
            <p:cNvPr id="212" name="文本框 75"/>
            <p:cNvSpPr txBox="1"/>
            <p:nvPr/>
          </p:nvSpPr>
          <p:spPr>
            <a:xfrm>
              <a:off x="1853742" y="1997871"/>
              <a:ext cx="1413334" cy="1108253"/>
            </a:xfrm>
            <a:prstGeom prst="rect">
              <a:avLst/>
            </a:prstGeom>
            <a:grpFill/>
          </p:spPr>
          <p:txBody>
            <a:bodyPr wrap="square" rtlCol="0">
              <a:spAutoFit/>
            </a:bodyPr>
            <a:lstStyle>
              <a:defPPr>
                <a:defRPr lang="zh-CN"/>
              </a:defPPr>
              <a:lvl1pPr algn="just">
                <a:defRPr sz="1200">
                  <a:solidFill>
                    <a:schemeClr val="bg1"/>
                  </a:solidFill>
                  <a:latin typeface="微软雅黑" panose="020B0503020204020204" pitchFamily="34" charset="-122"/>
                  <a:ea typeface="微软雅黑" panose="020B0503020204020204" pitchFamily="34" charset="-122"/>
                </a:defRPr>
              </a:lvl1pPr>
            </a:lstStyle>
            <a:p>
              <a:r>
                <a:rPr lang="zh-CN" altLang="en-US" dirty="0">
                  <a:solidFill>
                    <a:srgbClr val="FFFFFF"/>
                  </a:solidFill>
                </a:rPr>
                <a:t>在这里添加你的文字内容或者在此处插入图片</a:t>
              </a:r>
            </a:p>
          </p:txBody>
        </p:sp>
      </p:grpSp>
      <p:cxnSp>
        <p:nvCxnSpPr>
          <p:cNvPr id="213" name="肘形连接符 212"/>
          <p:cNvCxnSpPr>
            <a:stCxn id="215" idx="3"/>
            <a:endCxn id="218" idx="1"/>
          </p:cNvCxnSpPr>
          <p:nvPr/>
        </p:nvCxnSpPr>
        <p:spPr>
          <a:xfrm rot="5400000" flipH="1" flipV="1">
            <a:off x="4709812" y="2472271"/>
            <a:ext cx="646842" cy="218546"/>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214" name="组合 213"/>
          <p:cNvGrpSpPr/>
          <p:nvPr/>
        </p:nvGrpSpPr>
        <p:grpSpPr>
          <a:xfrm>
            <a:off x="4705412" y="2904964"/>
            <a:ext cx="437094" cy="507177"/>
            <a:chOff x="1109756" y="3090803"/>
            <a:chExt cx="583096" cy="676392"/>
          </a:xfrm>
          <a:solidFill>
            <a:schemeClr val="tx2"/>
          </a:solidFill>
        </p:grpSpPr>
        <p:sp>
          <p:nvSpPr>
            <p:cNvPr id="215" name="六边形 214"/>
            <p:cNvSpPr/>
            <p:nvPr/>
          </p:nvSpPr>
          <p:spPr>
            <a:xfrm rot="5400000">
              <a:off x="1063108" y="3137451"/>
              <a:ext cx="676392" cy="58309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bg1"/>
                </a:solidFill>
                <a:latin typeface="+mn-ea"/>
              </a:endParaRPr>
            </a:p>
          </p:txBody>
        </p:sp>
        <p:sp>
          <p:nvSpPr>
            <p:cNvPr id="216" name="文本框 79"/>
            <p:cNvSpPr txBox="1"/>
            <p:nvPr/>
          </p:nvSpPr>
          <p:spPr>
            <a:xfrm>
              <a:off x="1115001" y="3231615"/>
              <a:ext cx="577851" cy="369417"/>
            </a:xfrm>
            <a:prstGeom prst="rect">
              <a:avLst/>
            </a:prstGeom>
            <a:noFill/>
          </p:spPr>
          <p:txBody>
            <a:bodyPr wrap="square" rtlCol="0">
              <a:spAutoFit/>
            </a:bodyPr>
            <a:lstStyle/>
            <a:p>
              <a:pPr algn="ctr"/>
              <a:r>
                <a:rPr lang="en-US" altLang="zh-CN" sz="1200" b="1" dirty="0">
                  <a:solidFill>
                    <a:schemeClr val="bg1"/>
                  </a:solidFill>
                  <a:latin typeface="+mn-ea"/>
                </a:rPr>
                <a:t>8</a:t>
              </a:r>
              <a:r>
                <a:rPr lang="zh-CN" altLang="en-US" sz="1200" b="1" dirty="0">
                  <a:solidFill>
                    <a:schemeClr val="bg1"/>
                  </a:solidFill>
                  <a:latin typeface="+mn-ea"/>
                </a:rPr>
                <a:t>月</a:t>
              </a:r>
            </a:p>
          </p:txBody>
        </p:sp>
      </p:grpSp>
      <p:grpSp>
        <p:nvGrpSpPr>
          <p:cNvPr id="217" name="组合 216"/>
          <p:cNvGrpSpPr/>
          <p:nvPr/>
        </p:nvGrpSpPr>
        <p:grpSpPr>
          <a:xfrm>
            <a:off x="5142506" y="1929601"/>
            <a:ext cx="1059449" cy="864924"/>
            <a:chOff x="1853741" y="1952625"/>
            <a:chExt cx="1413335" cy="1153499"/>
          </a:xfrm>
          <a:solidFill>
            <a:schemeClr val="bg2"/>
          </a:solidFill>
        </p:grpSpPr>
        <p:sp>
          <p:nvSpPr>
            <p:cNvPr id="218" name="矩形 217"/>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rgbClr val="FFFFFF"/>
                </a:solidFill>
              </a:endParaRPr>
            </a:p>
          </p:txBody>
        </p:sp>
        <p:sp>
          <p:nvSpPr>
            <p:cNvPr id="219" name="文本框 82"/>
            <p:cNvSpPr txBox="1"/>
            <p:nvPr/>
          </p:nvSpPr>
          <p:spPr>
            <a:xfrm>
              <a:off x="1853742" y="1997871"/>
              <a:ext cx="1413334" cy="1108253"/>
            </a:xfrm>
            <a:prstGeom prst="rect">
              <a:avLst/>
            </a:prstGeom>
            <a:grpFill/>
          </p:spPr>
          <p:txBody>
            <a:bodyPr wrap="square" rtlCol="0">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dirty="0">
                  <a:solidFill>
                    <a:srgbClr val="FFFFFF"/>
                  </a:solidFill>
                </a:rPr>
                <a:t>在这里添加你的文字内容或者在此处插入图片</a:t>
              </a:r>
            </a:p>
          </p:txBody>
        </p:sp>
      </p:grpSp>
      <p:cxnSp>
        <p:nvCxnSpPr>
          <p:cNvPr id="220" name="肘形连接符 219"/>
          <p:cNvCxnSpPr>
            <a:stCxn id="222" idx="3"/>
            <a:endCxn id="225" idx="1"/>
          </p:cNvCxnSpPr>
          <p:nvPr/>
        </p:nvCxnSpPr>
        <p:spPr>
          <a:xfrm rot="5400000" flipH="1" flipV="1">
            <a:off x="6644099" y="2472271"/>
            <a:ext cx="646841" cy="218547"/>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221" name="组合 220"/>
          <p:cNvGrpSpPr/>
          <p:nvPr/>
        </p:nvGrpSpPr>
        <p:grpSpPr>
          <a:xfrm>
            <a:off x="6587212" y="2904964"/>
            <a:ext cx="539779" cy="507177"/>
            <a:chOff x="1039738" y="3090803"/>
            <a:chExt cx="720080" cy="676392"/>
          </a:xfrm>
          <a:solidFill>
            <a:schemeClr val="tx2"/>
          </a:solidFill>
        </p:grpSpPr>
        <p:sp>
          <p:nvSpPr>
            <p:cNvPr id="222" name="六边形 221"/>
            <p:cNvSpPr/>
            <p:nvPr/>
          </p:nvSpPr>
          <p:spPr>
            <a:xfrm rot="5400000">
              <a:off x="1063108" y="3137451"/>
              <a:ext cx="676392" cy="58309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bg1"/>
                </a:solidFill>
                <a:latin typeface="+mn-ea"/>
              </a:endParaRPr>
            </a:p>
          </p:txBody>
        </p:sp>
        <p:sp>
          <p:nvSpPr>
            <p:cNvPr id="223" name="文本框 86"/>
            <p:cNvSpPr txBox="1"/>
            <p:nvPr/>
          </p:nvSpPr>
          <p:spPr>
            <a:xfrm>
              <a:off x="1039738" y="3231615"/>
              <a:ext cx="720080" cy="369417"/>
            </a:xfrm>
            <a:prstGeom prst="rect">
              <a:avLst/>
            </a:prstGeom>
            <a:noFill/>
          </p:spPr>
          <p:txBody>
            <a:bodyPr wrap="square" rtlCol="0">
              <a:spAutoFit/>
            </a:bodyPr>
            <a:lstStyle/>
            <a:p>
              <a:pPr algn="ctr"/>
              <a:r>
                <a:rPr lang="en-US" altLang="zh-CN" sz="1200" b="1" dirty="0">
                  <a:solidFill>
                    <a:schemeClr val="bg1"/>
                  </a:solidFill>
                  <a:latin typeface="+mn-ea"/>
                </a:rPr>
                <a:t>10</a:t>
              </a:r>
              <a:r>
                <a:rPr lang="zh-CN" altLang="en-US" sz="1200" b="1" dirty="0">
                  <a:solidFill>
                    <a:schemeClr val="bg1"/>
                  </a:solidFill>
                  <a:latin typeface="+mn-ea"/>
                </a:rPr>
                <a:t>月</a:t>
              </a:r>
            </a:p>
          </p:txBody>
        </p:sp>
      </p:grpSp>
      <p:grpSp>
        <p:nvGrpSpPr>
          <p:cNvPr id="224" name="组合 223"/>
          <p:cNvGrpSpPr/>
          <p:nvPr/>
        </p:nvGrpSpPr>
        <p:grpSpPr>
          <a:xfrm>
            <a:off x="7076793" y="1929601"/>
            <a:ext cx="1059449" cy="864924"/>
            <a:chOff x="1853741" y="1952625"/>
            <a:chExt cx="1413335" cy="1153499"/>
          </a:xfrm>
          <a:solidFill>
            <a:schemeClr val="bg2"/>
          </a:solidFill>
        </p:grpSpPr>
        <p:sp>
          <p:nvSpPr>
            <p:cNvPr id="225" name="矩形 224"/>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rgbClr val="FFFFFF"/>
                </a:solidFill>
              </a:endParaRPr>
            </a:p>
          </p:txBody>
        </p:sp>
        <p:sp>
          <p:nvSpPr>
            <p:cNvPr id="226" name="文本框 89"/>
            <p:cNvSpPr txBox="1"/>
            <p:nvPr/>
          </p:nvSpPr>
          <p:spPr>
            <a:xfrm>
              <a:off x="1853742" y="1997871"/>
              <a:ext cx="1413334" cy="1108253"/>
            </a:xfrm>
            <a:prstGeom prst="rect">
              <a:avLst/>
            </a:prstGeom>
            <a:grpFill/>
          </p:spPr>
          <p:txBody>
            <a:bodyPr wrap="square" rtlCol="0">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dirty="0">
                  <a:solidFill>
                    <a:srgbClr val="FFFFFF"/>
                  </a:solidFill>
                </a:rPr>
                <a:t>在这里添加你的文字内容或者在此处插入图片</a:t>
              </a:r>
            </a:p>
          </p:txBody>
        </p:sp>
      </p:grpSp>
      <p:cxnSp>
        <p:nvCxnSpPr>
          <p:cNvPr id="227" name="肘形连接符 226"/>
          <p:cNvCxnSpPr>
            <a:stCxn id="229" idx="0"/>
            <a:endCxn id="232" idx="1"/>
          </p:cNvCxnSpPr>
          <p:nvPr/>
        </p:nvCxnSpPr>
        <p:spPr>
          <a:xfrm rot="16200000" flipH="1">
            <a:off x="1808713" y="3625958"/>
            <a:ext cx="646181" cy="218547"/>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228" name="组合 227"/>
          <p:cNvGrpSpPr/>
          <p:nvPr/>
        </p:nvGrpSpPr>
        <p:grpSpPr>
          <a:xfrm>
            <a:off x="1803982" y="2904964"/>
            <a:ext cx="437094" cy="507177"/>
            <a:chOff x="1109756" y="3090803"/>
            <a:chExt cx="583096" cy="676392"/>
          </a:xfrm>
          <a:solidFill>
            <a:schemeClr val="tx2"/>
          </a:solidFill>
        </p:grpSpPr>
        <p:sp>
          <p:nvSpPr>
            <p:cNvPr id="229" name="六边形 228"/>
            <p:cNvSpPr/>
            <p:nvPr/>
          </p:nvSpPr>
          <p:spPr>
            <a:xfrm rot="5400000">
              <a:off x="1063108" y="3137451"/>
              <a:ext cx="676392" cy="58309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bg1"/>
                </a:solidFill>
                <a:latin typeface="+mn-ea"/>
              </a:endParaRPr>
            </a:p>
          </p:txBody>
        </p:sp>
        <p:sp>
          <p:nvSpPr>
            <p:cNvPr id="230" name="文本框 93"/>
            <p:cNvSpPr txBox="1"/>
            <p:nvPr/>
          </p:nvSpPr>
          <p:spPr>
            <a:xfrm>
              <a:off x="1115001" y="3231615"/>
              <a:ext cx="577851" cy="369417"/>
            </a:xfrm>
            <a:prstGeom prst="rect">
              <a:avLst/>
            </a:prstGeom>
            <a:noFill/>
          </p:spPr>
          <p:txBody>
            <a:bodyPr wrap="square" rtlCol="0">
              <a:spAutoFit/>
            </a:bodyPr>
            <a:lstStyle/>
            <a:p>
              <a:pPr algn="ctr"/>
              <a:r>
                <a:rPr lang="en-US" altLang="zh-CN" sz="1200" b="1" dirty="0">
                  <a:solidFill>
                    <a:schemeClr val="bg1"/>
                  </a:solidFill>
                  <a:latin typeface="+mn-ea"/>
                </a:rPr>
                <a:t>5</a:t>
              </a:r>
              <a:r>
                <a:rPr lang="zh-CN" altLang="en-US" sz="1200" b="1" dirty="0">
                  <a:solidFill>
                    <a:schemeClr val="bg1"/>
                  </a:solidFill>
                  <a:latin typeface="+mn-ea"/>
                </a:rPr>
                <a:t>月</a:t>
              </a:r>
            </a:p>
          </p:txBody>
        </p:sp>
      </p:grpSp>
      <p:grpSp>
        <p:nvGrpSpPr>
          <p:cNvPr id="231" name="组合 230"/>
          <p:cNvGrpSpPr/>
          <p:nvPr/>
        </p:nvGrpSpPr>
        <p:grpSpPr>
          <a:xfrm>
            <a:off x="2241077" y="3729801"/>
            <a:ext cx="1059449" cy="864924"/>
            <a:chOff x="1853741" y="1952625"/>
            <a:chExt cx="1413335" cy="1153499"/>
          </a:xfrm>
          <a:solidFill>
            <a:schemeClr val="bg2"/>
          </a:solidFill>
        </p:grpSpPr>
        <p:sp>
          <p:nvSpPr>
            <p:cNvPr id="232" name="矩形 231"/>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rgbClr val="FFFFFF"/>
                </a:solidFill>
              </a:endParaRPr>
            </a:p>
          </p:txBody>
        </p:sp>
        <p:sp>
          <p:nvSpPr>
            <p:cNvPr id="233" name="文本框 96"/>
            <p:cNvSpPr txBox="1"/>
            <p:nvPr/>
          </p:nvSpPr>
          <p:spPr>
            <a:xfrm>
              <a:off x="1853742" y="1997871"/>
              <a:ext cx="1413334" cy="1108253"/>
            </a:xfrm>
            <a:prstGeom prst="rect">
              <a:avLst/>
            </a:prstGeom>
            <a:grpFill/>
          </p:spPr>
          <p:txBody>
            <a:bodyPr wrap="square" rtlCol="0">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dirty="0">
                  <a:solidFill>
                    <a:srgbClr val="FFFFFF"/>
                  </a:solidFill>
                </a:rPr>
                <a:t>在这里添加你的文字内容或者在此处插入图片</a:t>
              </a:r>
            </a:p>
          </p:txBody>
        </p:sp>
      </p:grpSp>
      <p:cxnSp>
        <p:nvCxnSpPr>
          <p:cNvPr id="234" name="肘形连接符 233"/>
          <p:cNvCxnSpPr>
            <a:stCxn id="236" idx="0"/>
            <a:endCxn id="239" idx="1"/>
          </p:cNvCxnSpPr>
          <p:nvPr/>
        </p:nvCxnSpPr>
        <p:spPr>
          <a:xfrm rot="16200000" flipH="1">
            <a:off x="3742999" y="3625958"/>
            <a:ext cx="646181" cy="218547"/>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235" name="组合 234"/>
          <p:cNvGrpSpPr/>
          <p:nvPr/>
        </p:nvGrpSpPr>
        <p:grpSpPr>
          <a:xfrm>
            <a:off x="3738268" y="2904964"/>
            <a:ext cx="437094" cy="507177"/>
            <a:chOff x="1109756" y="3090803"/>
            <a:chExt cx="583096" cy="676392"/>
          </a:xfrm>
          <a:solidFill>
            <a:schemeClr val="tx2"/>
          </a:solidFill>
        </p:grpSpPr>
        <p:sp>
          <p:nvSpPr>
            <p:cNvPr id="236" name="六边形 235"/>
            <p:cNvSpPr/>
            <p:nvPr/>
          </p:nvSpPr>
          <p:spPr>
            <a:xfrm rot="5400000">
              <a:off x="1063108" y="3137451"/>
              <a:ext cx="676392" cy="58309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bg1"/>
                </a:solidFill>
                <a:latin typeface="+mn-ea"/>
              </a:endParaRPr>
            </a:p>
          </p:txBody>
        </p:sp>
        <p:sp>
          <p:nvSpPr>
            <p:cNvPr id="237" name="文本框 101"/>
            <p:cNvSpPr txBox="1"/>
            <p:nvPr/>
          </p:nvSpPr>
          <p:spPr>
            <a:xfrm>
              <a:off x="1115001" y="3231615"/>
              <a:ext cx="577851" cy="369417"/>
            </a:xfrm>
            <a:prstGeom prst="rect">
              <a:avLst/>
            </a:prstGeom>
            <a:noFill/>
          </p:spPr>
          <p:txBody>
            <a:bodyPr wrap="square" rtlCol="0">
              <a:spAutoFit/>
            </a:bodyPr>
            <a:lstStyle/>
            <a:p>
              <a:pPr algn="ctr"/>
              <a:r>
                <a:rPr lang="en-US" altLang="zh-CN" sz="1200" b="1" dirty="0">
                  <a:solidFill>
                    <a:schemeClr val="bg1"/>
                  </a:solidFill>
                  <a:latin typeface="+mn-ea"/>
                </a:rPr>
                <a:t>7</a:t>
              </a:r>
              <a:r>
                <a:rPr lang="zh-CN" altLang="en-US" sz="1200" b="1" dirty="0">
                  <a:solidFill>
                    <a:schemeClr val="bg1"/>
                  </a:solidFill>
                  <a:latin typeface="+mn-ea"/>
                </a:rPr>
                <a:t>月</a:t>
              </a:r>
            </a:p>
          </p:txBody>
        </p:sp>
      </p:grpSp>
      <p:grpSp>
        <p:nvGrpSpPr>
          <p:cNvPr id="238" name="组合 237"/>
          <p:cNvGrpSpPr/>
          <p:nvPr/>
        </p:nvGrpSpPr>
        <p:grpSpPr>
          <a:xfrm>
            <a:off x="4175363" y="3729801"/>
            <a:ext cx="1059449" cy="864924"/>
            <a:chOff x="1853741" y="1952625"/>
            <a:chExt cx="1413335" cy="1153499"/>
          </a:xfrm>
          <a:solidFill>
            <a:schemeClr val="bg2"/>
          </a:solidFill>
        </p:grpSpPr>
        <p:sp>
          <p:nvSpPr>
            <p:cNvPr id="239" name="矩形 238"/>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rgbClr val="FFFFFF"/>
                </a:solidFill>
              </a:endParaRPr>
            </a:p>
          </p:txBody>
        </p:sp>
        <p:sp>
          <p:nvSpPr>
            <p:cNvPr id="240" name="文本框 104"/>
            <p:cNvSpPr txBox="1"/>
            <p:nvPr/>
          </p:nvSpPr>
          <p:spPr>
            <a:xfrm>
              <a:off x="1853742" y="1997871"/>
              <a:ext cx="1413334" cy="1108253"/>
            </a:xfrm>
            <a:prstGeom prst="rect">
              <a:avLst/>
            </a:prstGeom>
            <a:grpFill/>
          </p:spPr>
          <p:txBody>
            <a:bodyPr wrap="square" rtlCol="0">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dirty="0">
                  <a:solidFill>
                    <a:srgbClr val="FFFFFF"/>
                  </a:solidFill>
                </a:rPr>
                <a:t>在这里添加你的文字内容或者在此处插入图片</a:t>
              </a:r>
            </a:p>
          </p:txBody>
        </p:sp>
      </p:grpSp>
      <p:cxnSp>
        <p:nvCxnSpPr>
          <p:cNvPr id="241" name="肘形连接符 240"/>
          <p:cNvCxnSpPr>
            <a:stCxn id="243" idx="0"/>
            <a:endCxn id="246" idx="1"/>
          </p:cNvCxnSpPr>
          <p:nvPr/>
        </p:nvCxnSpPr>
        <p:spPr>
          <a:xfrm rot="16200000" flipH="1">
            <a:off x="5677286" y="3625958"/>
            <a:ext cx="646181" cy="218547"/>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242" name="组合 241"/>
          <p:cNvGrpSpPr/>
          <p:nvPr/>
        </p:nvGrpSpPr>
        <p:grpSpPr>
          <a:xfrm>
            <a:off x="5672555" y="2904964"/>
            <a:ext cx="437094" cy="507177"/>
            <a:chOff x="1109756" y="3090803"/>
            <a:chExt cx="583096" cy="676392"/>
          </a:xfrm>
          <a:solidFill>
            <a:schemeClr val="tx2"/>
          </a:solidFill>
        </p:grpSpPr>
        <p:sp>
          <p:nvSpPr>
            <p:cNvPr id="243" name="六边形 242"/>
            <p:cNvSpPr/>
            <p:nvPr/>
          </p:nvSpPr>
          <p:spPr>
            <a:xfrm rot="5400000">
              <a:off x="1063108" y="3137451"/>
              <a:ext cx="676392" cy="58309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bg1"/>
                </a:solidFill>
                <a:latin typeface="+mn-ea"/>
              </a:endParaRPr>
            </a:p>
          </p:txBody>
        </p:sp>
        <p:sp>
          <p:nvSpPr>
            <p:cNvPr id="244" name="文本框 108"/>
            <p:cNvSpPr txBox="1"/>
            <p:nvPr/>
          </p:nvSpPr>
          <p:spPr>
            <a:xfrm>
              <a:off x="1115001" y="3231615"/>
              <a:ext cx="577851" cy="369417"/>
            </a:xfrm>
            <a:prstGeom prst="rect">
              <a:avLst/>
            </a:prstGeom>
            <a:noFill/>
          </p:spPr>
          <p:txBody>
            <a:bodyPr wrap="square" rtlCol="0">
              <a:spAutoFit/>
            </a:bodyPr>
            <a:lstStyle/>
            <a:p>
              <a:pPr algn="ctr"/>
              <a:r>
                <a:rPr lang="en-US" altLang="zh-CN" sz="1200" b="1" dirty="0">
                  <a:solidFill>
                    <a:schemeClr val="bg1"/>
                  </a:solidFill>
                  <a:latin typeface="+mn-ea"/>
                </a:rPr>
                <a:t>9</a:t>
              </a:r>
              <a:r>
                <a:rPr lang="zh-CN" altLang="en-US" sz="1200" b="1" dirty="0">
                  <a:solidFill>
                    <a:schemeClr val="bg1"/>
                  </a:solidFill>
                  <a:latin typeface="+mn-ea"/>
                </a:rPr>
                <a:t>月</a:t>
              </a:r>
            </a:p>
          </p:txBody>
        </p:sp>
      </p:grpSp>
      <p:grpSp>
        <p:nvGrpSpPr>
          <p:cNvPr id="245" name="组合 244"/>
          <p:cNvGrpSpPr/>
          <p:nvPr/>
        </p:nvGrpSpPr>
        <p:grpSpPr>
          <a:xfrm>
            <a:off x="6109650" y="3729801"/>
            <a:ext cx="1059449" cy="864924"/>
            <a:chOff x="1853741" y="1952625"/>
            <a:chExt cx="1413335" cy="1153499"/>
          </a:xfrm>
          <a:solidFill>
            <a:schemeClr val="bg2"/>
          </a:solidFill>
        </p:grpSpPr>
        <p:sp>
          <p:nvSpPr>
            <p:cNvPr id="246" name="矩形 245"/>
            <p:cNvSpPr/>
            <p:nvPr/>
          </p:nvSpPr>
          <p:spPr>
            <a:xfrm>
              <a:off x="1853741" y="1952625"/>
              <a:ext cx="1413334" cy="8762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rgbClr val="FFFFFF"/>
                </a:solidFill>
              </a:endParaRPr>
            </a:p>
          </p:txBody>
        </p:sp>
        <p:sp>
          <p:nvSpPr>
            <p:cNvPr id="247" name="文本框 111"/>
            <p:cNvSpPr txBox="1"/>
            <p:nvPr/>
          </p:nvSpPr>
          <p:spPr>
            <a:xfrm>
              <a:off x="1853742" y="1997871"/>
              <a:ext cx="1413334" cy="1108253"/>
            </a:xfrm>
            <a:prstGeom prst="rect">
              <a:avLst/>
            </a:prstGeom>
            <a:grpFill/>
          </p:spPr>
          <p:txBody>
            <a:bodyPr wrap="square" rtlCol="0">
              <a:spAutoFit/>
            </a:bodyPr>
            <a:lstStyle>
              <a:defPPr>
                <a:defRPr lang="zh-CN"/>
              </a:defPPr>
              <a:lvl1pPr algn="just">
                <a:defRPr sz="12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dirty="0">
                  <a:solidFill>
                    <a:srgbClr val="FFFFFF"/>
                  </a:solidFill>
                </a:rPr>
                <a:t>在这里添加你的文字内容或者在此处插入图片</a:t>
              </a:r>
            </a:p>
          </p:txBody>
        </p:sp>
      </p:grpSp>
      <p:grpSp>
        <p:nvGrpSpPr>
          <p:cNvPr id="248" name="组合 247"/>
          <p:cNvGrpSpPr/>
          <p:nvPr/>
        </p:nvGrpSpPr>
        <p:grpSpPr>
          <a:xfrm>
            <a:off x="7541581" y="2904964"/>
            <a:ext cx="545841" cy="507177"/>
            <a:chOff x="1022698" y="3090803"/>
            <a:chExt cx="728167" cy="676392"/>
          </a:xfrm>
          <a:solidFill>
            <a:schemeClr val="tx2"/>
          </a:solidFill>
        </p:grpSpPr>
        <p:sp>
          <p:nvSpPr>
            <p:cNvPr id="249" name="六边形 248"/>
            <p:cNvSpPr/>
            <p:nvPr/>
          </p:nvSpPr>
          <p:spPr>
            <a:xfrm rot="5400000">
              <a:off x="1063108" y="3137451"/>
              <a:ext cx="676392" cy="583096"/>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dirty="0">
                <a:solidFill>
                  <a:schemeClr val="bg1"/>
                </a:solidFill>
                <a:latin typeface="+mn-ea"/>
              </a:endParaRPr>
            </a:p>
          </p:txBody>
        </p:sp>
        <p:sp>
          <p:nvSpPr>
            <p:cNvPr id="250" name="文本框 114"/>
            <p:cNvSpPr txBox="1"/>
            <p:nvPr/>
          </p:nvSpPr>
          <p:spPr>
            <a:xfrm>
              <a:off x="1022698" y="3231615"/>
              <a:ext cx="728167" cy="369417"/>
            </a:xfrm>
            <a:prstGeom prst="rect">
              <a:avLst/>
            </a:prstGeom>
            <a:noFill/>
          </p:spPr>
          <p:txBody>
            <a:bodyPr wrap="square" rtlCol="0">
              <a:spAutoFit/>
            </a:bodyPr>
            <a:lstStyle/>
            <a:p>
              <a:pPr algn="ctr"/>
              <a:r>
                <a:rPr lang="en-US" altLang="zh-CN" sz="1200" b="1" dirty="0">
                  <a:solidFill>
                    <a:schemeClr val="bg1"/>
                  </a:solidFill>
                  <a:latin typeface="+mn-ea"/>
                </a:rPr>
                <a:t>11</a:t>
              </a:r>
              <a:r>
                <a:rPr lang="zh-CN" altLang="en-US" sz="1200" b="1" dirty="0">
                  <a:solidFill>
                    <a:schemeClr val="bg1"/>
                  </a:solidFill>
                  <a:latin typeface="+mn-ea"/>
                </a:rPr>
                <a:t>月</a:t>
              </a:r>
            </a:p>
          </p:txBody>
        </p:sp>
      </p:grpSp>
      <p:sp>
        <p:nvSpPr>
          <p:cNvPr id="251" name="矩形 250"/>
          <p:cNvSpPr/>
          <p:nvPr/>
        </p:nvSpPr>
        <p:spPr>
          <a:xfrm>
            <a:off x="3186605" y="1102712"/>
            <a:ext cx="2880301" cy="347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7" tIns="34284" rIns="68567" bIns="34284" rtlCol="0" anchor="ctr"/>
          <a:lstStyle/>
          <a:p>
            <a:pPr algn="ctr"/>
            <a:r>
              <a:rPr lang="zh-CN" altLang="en-US" dirty="0">
                <a:latin typeface="微软雅黑" pitchFamily="34" charset="-122"/>
                <a:ea typeface="微软雅黑" pitchFamily="34" charset="-122"/>
              </a:rPr>
              <a:t>点击添加小标题</a:t>
            </a:r>
          </a:p>
        </p:txBody>
      </p:sp>
      <p:sp>
        <p:nvSpPr>
          <p:cNvPr id="68" name="TextBox 67"/>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单击此处输入标题</a:t>
            </a:r>
          </a:p>
        </p:txBody>
      </p:sp>
    </p:spTree>
    <p:extLst>
      <p:ext uri="{BB962C8B-B14F-4D97-AF65-F5344CB8AC3E}">
        <p14:creationId xmlns:p14="http://schemas.microsoft.com/office/powerpoint/2010/main" xmlns="" val="3468140519"/>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51"/>
                                        </p:tgtEl>
                                        <p:attrNameLst>
                                          <p:attrName>style.visibility</p:attrName>
                                        </p:attrNameLst>
                                      </p:cBhvr>
                                      <p:to>
                                        <p:strVal val="visible"/>
                                      </p:to>
                                    </p:set>
                                    <p:animEffect transition="in" filter="barn(outVertical)">
                                      <p:cBhvr>
                                        <p:cTn id="7" dur="500"/>
                                        <p:tgtEl>
                                          <p:spTgt spid="25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89"/>
                                        </p:tgtEl>
                                        <p:attrNameLst>
                                          <p:attrName>style.visibility</p:attrName>
                                        </p:attrNameLst>
                                      </p:cBhvr>
                                      <p:to>
                                        <p:strVal val="visible"/>
                                      </p:to>
                                    </p:set>
                                    <p:animEffect transition="in" filter="wipe(left)">
                                      <p:cBhvr>
                                        <p:cTn id="11" dur="500"/>
                                        <p:tgtEl>
                                          <p:spTgt spid="18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0"/>
                                        </p:tgtEl>
                                        <p:attrNameLst>
                                          <p:attrName>style.visibility</p:attrName>
                                        </p:attrNameLst>
                                      </p:cBhvr>
                                      <p:to>
                                        <p:strVal val="visible"/>
                                      </p:to>
                                    </p:set>
                                    <p:animEffect transition="in" filter="fade">
                                      <p:cBhvr>
                                        <p:cTn id="15" dur="500"/>
                                        <p:tgtEl>
                                          <p:spTgt spid="200"/>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99"/>
                                        </p:tgtEl>
                                        <p:attrNameLst>
                                          <p:attrName>style.visibility</p:attrName>
                                        </p:attrNameLst>
                                      </p:cBhvr>
                                      <p:to>
                                        <p:strVal val="visible"/>
                                      </p:to>
                                    </p:set>
                                    <p:animEffect transition="in" filter="wipe(down)">
                                      <p:cBhvr>
                                        <p:cTn id="19" dur="500"/>
                                        <p:tgtEl>
                                          <p:spTgt spid="199"/>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03"/>
                                        </p:tgtEl>
                                        <p:attrNameLst>
                                          <p:attrName>style.visibility</p:attrName>
                                        </p:attrNameLst>
                                      </p:cBhvr>
                                      <p:to>
                                        <p:strVal val="visible"/>
                                      </p:to>
                                    </p:set>
                                    <p:animEffect transition="in" filter="wipe(left)">
                                      <p:cBhvr>
                                        <p:cTn id="23" dur="500"/>
                                        <p:tgtEl>
                                          <p:spTgt spid="203"/>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28"/>
                                        </p:tgtEl>
                                        <p:attrNameLst>
                                          <p:attrName>style.visibility</p:attrName>
                                        </p:attrNameLst>
                                      </p:cBhvr>
                                      <p:to>
                                        <p:strVal val="visible"/>
                                      </p:to>
                                    </p:set>
                                    <p:animEffect transition="in" filter="fade">
                                      <p:cBhvr>
                                        <p:cTn id="27" dur="500"/>
                                        <p:tgtEl>
                                          <p:spTgt spid="228"/>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227"/>
                                        </p:tgtEl>
                                        <p:attrNameLst>
                                          <p:attrName>style.visibility</p:attrName>
                                        </p:attrNameLst>
                                      </p:cBhvr>
                                      <p:to>
                                        <p:strVal val="visible"/>
                                      </p:to>
                                    </p:set>
                                    <p:animEffect transition="in" filter="wipe(up)">
                                      <p:cBhvr>
                                        <p:cTn id="31" dur="500"/>
                                        <p:tgtEl>
                                          <p:spTgt spid="227"/>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231"/>
                                        </p:tgtEl>
                                        <p:attrNameLst>
                                          <p:attrName>style.visibility</p:attrName>
                                        </p:attrNameLst>
                                      </p:cBhvr>
                                      <p:to>
                                        <p:strVal val="visible"/>
                                      </p:to>
                                    </p:set>
                                    <p:animEffect transition="in" filter="wipe(left)">
                                      <p:cBhvr>
                                        <p:cTn id="35" dur="500"/>
                                        <p:tgtEl>
                                          <p:spTgt spid="231"/>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07"/>
                                        </p:tgtEl>
                                        <p:attrNameLst>
                                          <p:attrName>style.visibility</p:attrName>
                                        </p:attrNameLst>
                                      </p:cBhvr>
                                      <p:to>
                                        <p:strVal val="visible"/>
                                      </p:to>
                                    </p:set>
                                    <p:animEffect transition="in" filter="fade">
                                      <p:cBhvr>
                                        <p:cTn id="39" dur="500"/>
                                        <p:tgtEl>
                                          <p:spTgt spid="207"/>
                                        </p:tgtEl>
                                      </p:cBhvr>
                                    </p:animEffect>
                                  </p:childTnLst>
                                </p:cTn>
                              </p:par>
                            </p:childTnLst>
                          </p:cTn>
                        </p:par>
                        <p:par>
                          <p:cTn id="40" fill="hold">
                            <p:stCondLst>
                              <p:cond delay="4500"/>
                            </p:stCondLst>
                            <p:childTnLst>
                              <p:par>
                                <p:cTn id="41" presetID="22" presetClass="entr" presetSubtype="4" fill="hold" nodeType="afterEffect">
                                  <p:stCondLst>
                                    <p:cond delay="0"/>
                                  </p:stCondLst>
                                  <p:childTnLst>
                                    <p:set>
                                      <p:cBhvr>
                                        <p:cTn id="42" dur="1" fill="hold">
                                          <p:stCondLst>
                                            <p:cond delay="0"/>
                                          </p:stCondLst>
                                        </p:cTn>
                                        <p:tgtEl>
                                          <p:spTgt spid="206"/>
                                        </p:tgtEl>
                                        <p:attrNameLst>
                                          <p:attrName>style.visibility</p:attrName>
                                        </p:attrNameLst>
                                      </p:cBhvr>
                                      <p:to>
                                        <p:strVal val="visible"/>
                                      </p:to>
                                    </p:set>
                                    <p:animEffect transition="in" filter="wipe(down)">
                                      <p:cBhvr>
                                        <p:cTn id="43" dur="500"/>
                                        <p:tgtEl>
                                          <p:spTgt spid="206"/>
                                        </p:tgtEl>
                                      </p:cBhvr>
                                    </p:animEffect>
                                  </p:childTnLst>
                                </p:cTn>
                              </p:par>
                            </p:childTnLst>
                          </p:cTn>
                        </p:par>
                        <p:par>
                          <p:cTn id="44" fill="hold">
                            <p:stCondLst>
                              <p:cond delay="5000"/>
                            </p:stCondLst>
                            <p:childTnLst>
                              <p:par>
                                <p:cTn id="45" presetID="22" presetClass="entr" presetSubtype="8" fill="hold" nodeType="afterEffect">
                                  <p:stCondLst>
                                    <p:cond delay="0"/>
                                  </p:stCondLst>
                                  <p:childTnLst>
                                    <p:set>
                                      <p:cBhvr>
                                        <p:cTn id="46" dur="1" fill="hold">
                                          <p:stCondLst>
                                            <p:cond delay="0"/>
                                          </p:stCondLst>
                                        </p:cTn>
                                        <p:tgtEl>
                                          <p:spTgt spid="210"/>
                                        </p:tgtEl>
                                        <p:attrNameLst>
                                          <p:attrName>style.visibility</p:attrName>
                                        </p:attrNameLst>
                                      </p:cBhvr>
                                      <p:to>
                                        <p:strVal val="visible"/>
                                      </p:to>
                                    </p:set>
                                    <p:animEffect transition="in" filter="wipe(left)">
                                      <p:cBhvr>
                                        <p:cTn id="47" dur="500"/>
                                        <p:tgtEl>
                                          <p:spTgt spid="210"/>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235"/>
                                        </p:tgtEl>
                                        <p:attrNameLst>
                                          <p:attrName>style.visibility</p:attrName>
                                        </p:attrNameLst>
                                      </p:cBhvr>
                                      <p:to>
                                        <p:strVal val="visible"/>
                                      </p:to>
                                    </p:set>
                                    <p:animEffect transition="in" filter="fade">
                                      <p:cBhvr>
                                        <p:cTn id="51" dur="500"/>
                                        <p:tgtEl>
                                          <p:spTgt spid="235"/>
                                        </p:tgtEl>
                                      </p:cBhvr>
                                    </p:animEffect>
                                  </p:childTnLst>
                                </p:cTn>
                              </p:par>
                            </p:childTnLst>
                          </p:cTn>
                        </p:par>
                        <p:par>
                          <p:cTn id="52" fill="hold">
                            <p:stCondLst>
                              <p:cond delay="6000"/>
                            </p:stCondLst>
                            <p:childTnLst>
                              <p:par>
                                <p:cTn id="53" presetID="22" presetClass="entr" presetSubtype="1" fill="hold" nodeType="afterEffect">
                                  <p:stCondLst>
                                    <p:cond delay="0"/>
                                  </p:stCondLst>
                                  <p:childTnLst>
                                    <p:set>
                                      <p:cBhvr>
                                        <p:cTn id="54" dur="1" fill="hold">
                                          <p:stCondLst>
                                            <p:cond delay="0"/>
                                          </p:stCondLst>
                                        </p:cTn>
                                        <p:tgtEl>
                                          <p:spTgt spid="234"/>
                                        </p:tgtEl>
                                        <p:attrNameLst>
                                          <p:attrName>style.visibility</p:attrName>
                                        </p:attrNameLst>
                                      </p:cBhvr>
                                      <p:to>
                                        <p:strVal val="visible"/>
                                      </p:to>
                                    </p:set>
                                    <p:animEffect transition="in" filter="wipe(up)">
                                      <p:cBhvr>
                                        <p:cTn id="55" dur="500"/>
                                        <p:tgtEl>
                                          <p:spTgt spid="234"/>
                                        </p:tgtEl>
                                      </p:cBhvr>
                                    </p:animEffect>
                                  </p:childTnLst>
                                </p:cTn>
                              </p:par>
                            </p:childTnLst>
                          </p:cTn>
                        </p:par>
                        <p:par>
                          <p:cTn id="56" fill="hold">
                            <p:stCondLst>
                              <p:cond delay="6500"/>
                            </p:stCondLst>
                            <p:childTnLst>
                              <p:par>
                                <p:cTn id="57" presetID="22" presetClass="entr" presetSubtype="8" fill="hold" nodeType="afterEffect">
                                  <p:stCondLst>
                                    <p:cond delay="0"/>
                                  </p:stCondLst>
                                  <p:childTnLst>
                                    <p:set>
                                      <p:cBhvr>
                                        <p:cTn id="58" dur="1" fill="hold">
                                          <p:stCondLst>
                                            <p:cond delay="0"/>
                                          </p:stCondLst>
                                        </p:cTn>
                                        <p:tgtEl>
                                          <p:spTgt spid="238"/>
                                        </p:tgtEl>
                                        <p:attrNameLst>
                                          <p:attrName>style.visibility</p:attrName>
                                        </p:attrNameLst>
                                      </p:cBhvr>
                                      <p:to>
                                        <p:strVal val="visible"/>
                                      </p:to>
                                    </p:set>
                                    <p:animEffect transition="in" filter="wipe(left)">
                                      <p:cBhvr>
                                        <p:cTn id="59" dur="500"/>
                                        <p:tgtEl>
                                          <p:spTgt spid="238"/>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214"/>
                                        </p:tgtEl>
                                        <p:attrNameLst>
                                          <p:attrName>style.visibility</p:attrName>
                                        </p:attrNameLst>
                                      </p:cBhvr>
                                      <p:to>
                                        <p:strVal val="visible"/>
                                      </p:to>
                                    </p:set>
                                    <p:animEffect transition="in" filter="fade">
                                      <p:cBhvr>
                                        <p:cTn id="63" dur="500"/>
                                        <p:tgtEl>
                                          <p:spTgt spid="214"/>
                                        </p:tgtEl>
                                      </p:cBhvr>
                                    </p:animEffect>
                                  </p:childTnLst>
                                </p:cTn>
                              </p:par>
                            </p:childTnLst>
                          </p:cTn>
                        </p:par>
                        <p:par>
                          <p:cTn id="64" fill="hold">
                            <p:stCondLst>
                              <p:cond delay="7500"/>
                            </p:stCondLst>
                            <p:childTnLst>
                              <p:par>
                                <p:cTn id="65" presetID="22" presetClass="entr" presetSubtype="4" fill="hold" nodeType="afterEffect">
                                  <p:stCondLst>
                                    <p:cond delay="0"/>
                                  </p:stCondLst>
                                  <p:childTnLst>
                                    <p:set>
                                      <p:cBhvr>
                                        <p:cTn id="66" dur="1" fill="hold">
                                          <p:stCondLst>
                                            <p:cond delay="0"/>
                                          </p:stCondLst>
                                        </p:cTn>
                                        <p:tgtEl>
                                          <p:spTgt spid="213"/>
                                        </p:tgtEl>
                                        <p:attrNameLst>
                                          <p:attrName>style.visibility</p:attrName>
                                        </p:attrNameLst>
                                      </p:cBhvr>
                                      <p:to>
                                        <p:strVal val="visible"/>
                                      </p:to>
                                    </p:set>
                                    <p:animEffect transition="in" filter="wipe(down)">
                                      <p:cBhvr>
                                        <p:cTn id="67" dur="500"/>
                                        <p:tgtEl>
                                          <p:spTgt spid="213"/>
                                        </p:tgtEl>
                                      </p:cBhvr>
                                    </p:animEffect>
                                  </p:childTnLst>
                                </p:cTn>
                              </p:par>
                            </p:childTnLst>
                          </p:cTn>
                        </p:par>
                        <p:par>
                          <p:cTn id="68" fill="hold">
                            <p:stCondLst>
                              <p:cond delay="8000"/>
                            </p:stCondLst>
                            <p:childTnLst>
                              <p:par>
                                <p:cTn id="69" presetID="22" presetClass="entr" presetSubtype="8" fill="hold" nodeType="afterEffect">
                                  <p:stCondLst>
                                    <p:cond delay="0"/>
                                  </p:stCondLst>
                                  <p:childTnLst>
                                    <p:set>
                                      <p:cBhvr>
                                        <p:cTn id="70" dur="1" fill="hold">
                                          <p:stCondLst>
                                            <p:cond delay="0"/>
                                          </p:stCondLst>
                                        </p:cTn>
                                        <p:tgtEl>
                                          <p:spTgt spid="217"/>
                                        </p:tgtEl>
                                        <p:attrNameLst>
                                          <p:attrName>style.visibility</p:attrName>
                                        </p:attrNameLst>
                                      </p:cBhvr>
                                      <p:to>
                                        <p:strVal val="visible"/>
                                      </p:to>
                                    </p:set>
                                    <p:animEffect transition="in" filter="wipe(left)">
                                      <p:cBhvr>
                                        <p:cTn id="71" dur="500"/>
                                        <p:tgtEl>
                                          <p:spTgt spid="217"/>
                                        </p:tgtEl>
                                      </p:cBhvr>
                                    </p:animEffect>
                                  </p:childTnLst>
                                </p:cTn>
                              </p:par>
                            </p:childTnLst>
                          </p:cTn>
                        </p:par>
                        <p:par>
                          <p:cTn id="72" fill="hold">
                            <p:stCondLst>
                              <p:cond delay="8500"/>
                            </p:stCondLst>
                            <p:childTnLst>
                              <p:par>
                                <p:cTn id="73" presetID="10" presetClass="entr" presetSubtype="0" fill="hold" nodeType="afterEffect">
                                  <p:stCondLst>
                                    <p:cond delay="0"/>
                                  </p:stCondLst>
                                  <p:childTnLst>
                                    <p:set>
                                      <p:cBhvr>
                                        <p:cTn id="74" dur="1" fill="hold">
                                          <p:stCondLst>
                                            <p:cond delay="0"/>
                                          </p:stCondLst>
                                        </p:cTn>
                                        <p:tgtEl>
                                          <p:spTgt spid="242"/>
                                        </p:tgtEl>
                                        <p:attrNameLst>
                                          <p:attrName>style.visibility</p:attrName>
                                        </p:attrNameLst>
                                      </p:cBhvr>
                                      <p:to>
                                        <p:strVal val="visible"/>
                                      </p:to>
                                    </p:set>
                                    <p:animEffect transition="in" filter="fade">
                                      <p:cBhvr>
                                        <p:cTn id="75" dur="500"/>
                                        <p:tgtEl>
                                          <p:spTgt spid="242"/>
                                        </p:tgtEl>
                                      </p:cBhvr>
                                    </p:animEffect>
                                  </p:childTnLst>
                                </p:cTn>
                              </p:par>
                            </p:childTnLst>
                          </p:cTn>
                        </p:par>
                        <p:par>
                          <p:cTn id="76" fill="hold">
                            <p:stCondLst>
                              <p:cond delay="9000"/>
                            </p:stCondLst>
                            <p:childTnLst>
                              <p:par>
                                <p:cTn id="77" presetID="22" presetClass="entr" presetSubtype="1" fill="hold" nodeType="afterEffect">
                                  <p:stCondLst>
                                    <p:cond delay="0"/>
                                  </p:stCondLst>
                                  <p:childTnLst>
                                    <p:set>
                                      <p:cBhvr>
                                        <p:cTn id="78" dur="1" fill="hold">
                                          <p:stCondLst>
                                            <p:cond delay="0"/>
                                          </p:stCondLst>
                                        </p:cTn>
                                        <p:tgtEl>
                                          <p:spTgt spid="241"/>
                                        </p:tgtEl>
                                        <p:attrNameLst>
                                          <p:attrName>style.visibility</p:attrName>
                                        </p:attrNameLst>
                                      </p:cBhvr>
                                      <p:to>
                                        <p:strVal val="visible"/>
                                      </p:to>
                                    </p:set>
                                    <p:animEffect transition="in" filter="wipe(up)">
                                      <p:cBhvr>
                                        <p:cTn id="79" dur="500"/>
                                        <p:tgtEl>
                                          <p:spTgt spid="241"/>
                                        </p:tgtEl>
                                      </p:cBhvr>
                                    </p:animEffect>
                                  </p:childTnLst>
                                </p:cTn>
                              </p:par>
                            </p:childTnLst>
                          </p:cTn>
                        </p:par>
                        <p:par>
                          <p:cTn id="80" fill="hold">
                            <p:stCondLst>
                              <p:cond delay="9500"/>
                            </p:stCondLst>
                            <p:childTnLst>
                              <p:par>
                                <p:cTn id="81" presetID="22" presetClass="entr" presetSubtype="8" fill="hold" nodeType="afterEffect">
                                  <p:stCondLst>
                                    <p:cond delay="0"/>
                                  </p:stCondLst>
                                  <p:childTnLst>
                                    <p:set>
                                      <p:cBhvr>
                                        <p:cTn id="82" dur="1" fill="hold">
                                          <p:stCondLst>
                                            <p:cond delay="0"/>
                                          </p:stCondLst>
                                        </p:cTn>
                                        <p:tgtEl>
                                          <p:spTgt spid="245"/>
                                        </p:tgtEl>
                                        <p:attrNameLst>
                                          <p:attrName>style.visibility</p:attrName>
                                        </p:attrNameLst>
                                      </p:cBhvr>
                                      <p:to>
                                        <p:strVal val="visible"/>
                                      </p:to>
                                    </p:set>
                                    <p:animEffect transition="in" filter="wipe(left)">
                                      <p:cBhvr>
                                        <p:cTn id="83" dur="500"/>
                                        <p:tgtEl>
                                          <p:spTgt spid="245"/>
                                        </p:tgtEl>
                                      </p:cBhvr>
                                    </p:animEffect>
                                  </p:childTnLst>
                                </p:cTn>
                              </p:par>
                            </p:childTnLst>
                          </p:cTn>
                        </p:par>
                        <p:par>
                          <p:cTn id="84" fill="hold">
                            <p:stCondLst>
                              <p:cond delay="10000"/>
                            </p:stCondLst>
                            <p:childTnLst>
                              <p:par>
                                <p:cTn id="85" presetID="10" presetClass="entr" presetSubtype="0" fill="hold" nodeType="afterEffect">
                                  <p:stCondLst>
                                    <p:cond delay="0"/>
                                  </p:stCondLst>
                                  <p:childTnLst>
                                    <p:set>
                                      <p:cBhvr>
                                        <p:cTn id="86" dur="1" fill="hold">
                                          <p:stCondLst>
                                            <p:cond delay="0"/>
                                          </p:stCondLst>
                                        </p:cTn>
                                        <p:tgtEl>
                                          <p:spTgt spid="221"/>
                                        </p:tgtEl>
                                        <p:attrNameLst>
                                          <p:attrName>style.visibility</p:attrName>
                                        </p:attrNameLst>
                                      </p:cBhvr>
                                      <p:to>
                                        <p:strVal val="visible"/>
                                      </p:to>
                                    </p:set>
                                    <p:animEffect transition="in" filter="fade">
                                      <p:cBhvr>
                                        <p:cTn id="87" dur="500"/>
                                        <p:tgtEl>
                                          <p:spTgt spid="221"/>
                                        </p:tgtEl>
                                      </p:cBhvr>
                                    </p:animEffect>
                                  </p:childTnLst>
                                </p:cTn>
                              </p:par>
                            </p:childTnLst>
                          </p:cTn>
                        </p:par>
                        <p:par>
                          <p:cTn id="88" fill="hold">
                            <p:stCondLst>
                              <p:cond delay="10500"/>
                            </p:stCondLst>
                            <p:childTnLst>
                              <p:par>
                                <p:cTn id="89" presetID="22" presetClass="entr" presetSubtype="4" fill="hold" nodeType="afterEffect">
                                  <p:stCondLst>
                                    <p:cond delay="0"/>
                                  </p:stCondLst>
                                  <p:childTnLst>
                                    <p:set>
                                      <p:cBhvr>
                                        <p:cTn id="90" dur="1" fill="hold">
                                          <p:stCondLst>
                                            <p:cond delay="0"/>
                                          </p:stCondLst>
                                        </p:cTn>
                                        <p:tgtEl>
                                          <p:spTgt spid="220"/>
                                        </p:tgtEl>
                                        <p:attrNameLst>
                                          <p:attrName>style.visibility</p:attrName>
                                        </p:attrNameLst>
                                      </p:cBhvr>
                                      <p:to>
                                        <p:strVal val="visible"/>
                                      </p:to>
                                    </p:set>
                                    <p:animEffect transition="in" filter="wipe(down)">
                                      <p:cBhvr>
                                        <p:cTn id="91" dur="500"/>
                                        <p:tgtEl>
                                          <p:spTgt spid="220"/>
                                        </p:tgtEl>
                                      </p:cBhvr>
                                    </p:animEffect>
                                  </p:childTnLst>
                                </p:cTn>
                              </p:par>
                            </p:childTnLst>
                          </p:cTn>
                        </p:par>
                        <p:par>
                          <p:cTn id="92" fill="hold">
                            <p:stCondLst>
                              <p:cond delay="11000"/>
                            </p:stCondLst>
                            <p:childTnLst>
                              <p:par>
                                <p:cTn id="93" presetID="22" presetClass="entr" presetSubtype="8" fill="hold" nodeType="afterEffect">
                                  <p:stCondLst>
                                    <p:cond delay="0"/>
                                  </p:stCondLst>
                                  <p:childTnLst>
                                    <p:set>
                                      <p:cBhvr>
                                        <p:cTn id="94" dur="1" fill="hold">
                                          <p:stCondLst>
                                            <p:cond delay="0"/>
                                          </p:stCondLst>
                                        </p:cTn>
                                        <p:tgtEl>
                                          <p:spTgt spid="224"/>
                                        </p:tgtEl>
                                        <p:attrNameLst>
                                          <p:attrName>style.visibility</p:attrName>
                                        </p:attrNameLst>
                                      </p:cBhvr>
                                      <p:to>
                                        <p:strVal val="visible"/>
                                      </p:to>
                                    </p:set>
                                    <p:animEffect transition="in" filter="wipe(left)">
                                      <p:cBhvr>
                                        <p:cTn id="95" dur="500"/>
                                        <p:tgtEl>
                                          <p:spTgt spid="224"/>
                                        </p:tgtEl>
                                      </p:cBhvr>
                                    </p:animEffect>
                                  </p:childTnLst>
                                </p:cTn>
                              </p:par>
                            </p:childTnLst>
                          </p:cTn>
                        </p:par>
                        <p:par>
                          <p:cTn id="96" fill="hold">
                            <p:stCondLst>
                              <p:cond delay="11500"/>
                            </p:stCondLst>
                            <p:childTnLst>
                              <p:par>
                                <p:cTn id="97" presetID="10" presetClass="entr" presetSubtype="0" fill="hold" nodeType="afterEffect">
                                  <p:stCondLst>
                                    <p:cond delay="0"/>
                                  </p:stCondLst>
                                  <p:childTnLst>
                                    <p:set>
                                      <p:cBhvr>
                                        <p:cTn id="98" dur="1" fill="hold">
                                          <p:stCondLst>
                                            <p:cond delay="0"/>
                                          </p:stCondLst>
                                        </p:cTn>
                                        <p:tgtEl>
                                          <p:spTgt spid="248"/>
                                        </p:tgtEl>
                                        <p:attrNameLst>
                                          <p:attrName>style.visibility</p:attrName>
                                        </p:attrNameLst>
                                      </p:cBhvr>
                                      <p:to>
                                        <p:strVal val="visible"/>
                                      </p:to>
                                    </p:set>
                                    <p:animEffect transition="in" filter="fade">
                                      <p:cBhvr>
                                        <p:cTn id="99" dur="500"/>
                                        <p:tgtEl>
                                          <p:spTgt spid="248"/>
                                        </p:tgtEl>
                                      </p:cBhvr>
                                    </p:animEffect>
                                  </p:childTnLst>
                                </p:cTn>
                              </p:par>
                            </p:childTnLst>
                          </p:cTn>
                        </p:par>
                        <p:par>
                          <p:cTn id="100" fill="hold">
                            <p:stCondLst>
                              <p:cond delay="12000"/>
                            </p:stCondLst>
                            <p:childTnLst>
                              <p:par>
                                <p:cTn id="101" presetID="26" presetClass="emph" presetSubtype="0" fill="hold" nodeType="afterEffect">
                                  <p:stCondLst>
                                    <p:cond delay="0"/>
                                  </p:stCondLst>
                                  <p:childTnLst>
                                    <p:animEffect transition="out" filter="fade">
                                      <p:cBhvr>
                                        <p:cTn id="102" dur="500" tmFilter="0, 0; .2, .5; .8, .5; 1, 0"/>
                                        <p:tgtEl>
                                          <p:spTgt spid="248"/>
                                        </p:tgtEl>
                                      </p:cBhvr>
                                    </p:animEffect>
                                    <p:animScale>
                                      <p:cBhvr>
                                        <p:cTn id="103" dur="250" autoRev="1" fill="hold"/>
                                        <p:tgtEl>
                                          <p:spTgt spid="24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椭圆 136"/>
          <p:cNvSpPr/>
          <p:nvPr/>
        </p:nvSpPr>
        <p:spPr bwMode="auto">
          <a:xfrm rot="351052">
            <a:off x="1117117" y="4025975"/>
            <a:ext cx="216582" cy="22140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43" tIns="34272" rIns="68543" bIns="34272" anchor="ctr"/>
          <a:lstStyle/>
          <a:p>
            <a:pPr algn="ctr">
              <a:defRPr/>
            </a:pPr>
            <a:endParaRPr lang="zh-CN" altLang="en-US"/>
          </a:p>
        </p:txBody>
      </p:sp>
      <p:sp>
        <p:nvSpPr>
          <p:cNvPr id="138" name="椭圆 137"/>
          <p:cNvSpPr/>
          <p:nvPr/>
        </p:nvSpPr>
        <p:spPr bwMode="auto">
          <a:xfrm rot="285728">
            <a:off x="1715478" y="3433358"/>
            <a:ext cx="216582" cy="22140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43" tIns="34272" rIns="68543" bIns="34272" anchor="ctr"/>
          <a:lstStyle/>
          <a:p>
            <a:pPr algn="ctr">
              <a:defRPr/>
            </a:pPr>
            <a:endParaRPr lang="zh-CN" altLang="en-US"/>
          </a:p>
        </p:txBody>
      </p:sp>
      <p:sp>
        <p:nvSpPr>
          <p:cNvPr id="139" name="椭圆 138"/>
          <p:cNvSpPr/>
          <p:nvPr/>
        </p:nvSpPr>
        <p:spPr bwMode="auto">
          <a:xfrm rot="20925770">
            <a:off x="2507371" y="2970698"/>
            <a:ext cx="215391" cy="22140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43" tIns="34272" rIns="68543" bIns="34272" anchor="ctr"/>
          <a:lstStyle/>
          <a:p>
            <a:pPr algn="ctr">
              <a:defRPr/>
            </a:pPr>
            <a:endParaRPr lang="zh-CN" altLang="en-US"/>
          </a:p>
        </p:txBody>
      </p:sp>
      <p:sp>
        <p:nvSpPr>
          <p:cNvPr id="140" name="椭圆 139"/>
          <p:cNvSpPr/>
          <p:nvPr/>
        </p:nvSpPr>
        <p:spPr bwMode="auto">
          <a:xfrm rot="21146216">
            <a:off x="3108236" y="3582055"/>
            <a:ext cx="216582" cy="22140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43" tIns="34272" rIns="68543" bIns="34272" anchor="ctr"/>
          <a:lstStyle/>
          <a:p>
            <a:pPr algn="ctr">
              <a:defRPr/>
            </a:pPr>
            <a:endParaRPr lang="zh-CN" altLang="en-US"/>
          </a:p>
        </p:txBody>
      </p:sp>
      <p:sp>
        <p:nvSpPr>
          <p:cNvPr id="141" name="椭圆 140"/>
          <p:cNvSpPr/>
          <p:nvPr/>
        </p:nvSpPr>
        <p:spPr bwMode="auto">
          <a:xfrm rot="372077">
            <a:off x="4543948" y="3219711"/>
            <a:ext cx="215391" cy="22140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43" tIns="34272" rIns="68543" bIns="34272" anchor="ctr"/>
          <a:lstStyle/>
          <a:p>
            <a:pPr algn="ctr">
              <a:defRPr/>
            </a:pPr>
            <a:endParaRPr lang="zh-CN" altLang="en-US"/>
          </a:p>
        </p:txBody>
      </p:sp>
      <p:sp>
        <p:nvSpPr>
          <p:cNvPr id="142" name="椭圆 141"/>
          <p:cNvSpPr/>
          <p:nvPr/>
        </p:nvSpPr>
        <p:spPr bwMode="auto">
          <a:xfrm rot="444650">
            <a:off x="5233801" y="2842353"/>
            <a:ext cx="215391" cy="22021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43" tIns="34272" rIns="68543" bIns="34272" anchor="ctr"/>
          <a:lstStyle/>
          <a:p>
            <a:pPr algn="ctr">
              <a:defRPr/>
            </a:pPr>
            <a:endParaRPr lang="zh-CN" altLang="en-US"/>
          </a:p>
        </p:txBody>
      </p:sp>
      <p:sp>
        <p:nvSpPr>
          <p:cNvPr id="143" name="椭圆 142"/>
          <p:cNvSpPr/>
          <p:nvPr/>
        </p:nvSpPr>
        <p:spPr bwMode="auto">
          <a:xfrm rot="411978">
            <a:off x="5760918" y="2360871"/>
            <a:ext cx="216582" cy="22021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43" tIns="34272" rIns="68543" bIns="34272" anchor="ctr"/>
          <a:lstStyle/>
          <a:p>
            <a:pPr algn="ctr">
              <a:defRPr/>
            </a:pPr>
            <a:endParaRPr lang="zh-CN" altLang="en-US"/>
          </a:p>
        </p:txBody>
      </p:sp>
      <p:sp>
        <p:nvSpPr>
          <p:cNvPr id="144" name="椭圆 143"/>
          <p:cNvSpPr/>
          <p:nvPr/>
        </p:nvSpPr>
        <p:spPr bwMode="auto">
          <a:xfrm rot="705091">
            <a:off x="6781444" y="1888643"/>
            <a:ext cx="216582" cy="22021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43" tIns="34272" rIns="68543" bIns="34272" anchor="ctr"/>
          <a:lstStyle/>
          <a:p>
            <a:pPr algn="ctr">
              <a:defRPr/>
            </a:pPr>
            <a:endParaRPr lang="zh-CN" altLang="en-US"/>
          </a:p>
        </p:txBody>
      </p:sp>
      <p:sp>
        <p:nvSpPr>
          <p:cNvPr id="145" name="椭圆 144"/>
          <p:cNvSpPr/>
          <p:nvPr/>
        </p:nvSpPr>
        <p:spPr bwMode="auto">
          <a:xfrm rot="1654378">
            <a:off x="7701791" y="1365867"/>
            <a:ext cx="215391" cy="22140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43" tIns="34272" rIns="68543" bIns="34272" anchor="ctr"/>
          <a:lstStyle/>
          <a:p>
            <a:pPr algn="ctr">
              <a:defRPr/>
            </a:pPr>
            <a:endParaRPr lang="zh-CN" altLang="en-US"/>
          </a:p>
        </p:txBody>
      </p:sp>
      <p:sp>
        <p:nvSpPr>
          <p:cNvPr id="146" name="文本框 30"/>
          <p:cNvSpPr txBox="1">
            <a:spLocks noChangeArrowheads="1"/>
          </p:cNvSpPr>
          <p:nvPr/>
        </p:nvSpPr>
        <p:spPr bwMode="auto">
          <a:xfrm>
            <a:off x="963935" y="4514110"/>
            <a:ext cx="585432" cy="276935"/>
          </a:xfrm>
          <a:prstGeom prst="rect">
            <a:avLst/>
          </a:prstGeom>
          <a:noFill/>
          <a:ln w="9525">
            <a:noFill/>
            <a:miter lim="800000"/>
            <a:headEnd/>
            <a:tailEnd/>
          </a:ln>
        </p:spPr>
        <p:txBody>
          <a:bodyPr wrap="none" lIns="68543" tIns="34272" rIns="68543" bIns="34272">
            <a:spAutoFit/>
          </a:bodyPr>
          <a:lstStyle/>
          <a:p>
            <a:r>
              <a:rPr lang="en-US" altLang="zh-CN" sz="1300" dirty="0">
                <a:solidFill>
                  <a:schemeClr val="tx1">
                    <a:lumMod val="85000"/>
                    <a:lumOff val="15000"/>
                  </a:schemeClr>
                </a:solidFill>
                <a:latin typeface="微软雅黑" pitchFamily="34" charset="-122"/>
                <a:ea typeface="微软雅黑" pitchFamily="34" charset="-122"/>
                <a:cs typeface="Arial" pitchFamily="34" charset="0"/>
              </a:rPr>
              <a:t>3</a:t>
            </a:r>
            <a:r>
              <a:rPr lang="zh-CN" altLang="en-US" sz="1300" dirty="0">
                <a:solidFill>
                  <a:schemeClr val="tx1">
                    <a:lumMod val="85000"/>
                    <a:lumOff val="15000"/>
                  </a:schemeClr>
                </a:solidFill>
                <a:latin typeface="微软雅黑" pitchFamily="34" charset="-122"/>
                <a:ea typeface="微软雅黑" pitchFamily="34" charset="-122"/>
                <a:cs typeface="Arial" pitchFamily="34" charset="0"/>
              </a:rPr>
              <a:t>月份</a:t>
            </a:r>
          </a:p>
        </p:txBody>
      </p:sp>
      <p:sp>
        <p:nvSpPr>
          <p:cNvPr id="147" name="文本框 31"/>
          <p:cNvSpPr txBox="1">
            <a:spLocks noChangeArrowheads="1"/>
          </p:cNvSpPr>
          <p:nvPr/>
        </p:nvSpPr>
        <p:spPr bwMode="auto">
          <a:xfrm>
            <a:off x="1576959" y="4514110"/>
            <a:ext cx="585432" cy="276935"/>
          </a:xfrm>
          <a:prstGeom prst="rect">
            <a:avLst/>
          </a:prstGeom>
          <a:noFill/>
          <a:ln w="9525">
            <a:noFill/>
            <a:miter lim="800000"/>
            <a:headEnd/>
            <a:tailEnd/>
          </a:ln>
        </p:spPr>
        <p:txBody>
          <a:bodyPr wrap="none" lIns="68543" tIns="34272" rIns="68543" bIns="34272">
            <a:spAutoFit/>
          </a:bodyPr>
          <a:lstStyle/>
          <a:p>
            <a:r>
              <a:rPr lang="en-US" altLang="zh-CN" sz="1300" dirty="0">
                <a:solidFill>
                  <a:schemeClr val="tx1">
                    <a:lumMod val="85000"/>
                    <a:lumOff val="15000"/>
                  </a:schemeClr>
                </a:solidFill>
                <a:latin typeface="微软雅黑" pitchFamily="34" charset="-122"/>
                <a:ea typeface="微软雅黑" pitchFamily="34" charset="-122"/>
                <a:cs typeface="Arial" pitchFamily="34" charset="0"/>
              </a:rPr>
              <a:t>4</a:t>
            </a:r>
            <a:r>
              <a:rPr lang="zh-CN" altLang="en-US" sz="1300" dirty="0">
                <a:solidFill>
                  <a:schemeClr val="tx1">
                    <a:lumMod val="85000"/>
                    <a:lumOff val="15000"/>
                  </a:schemeClr>
                </a:solidFill>
                <a:latin typeface="微软雅黑" pitchFamily="34" charset="-122"/>
                <a:ea typeface="微软雅黑" pitchFamily="34" charset="-122"/>
                <a:cs typeface="Arial" pitchFamily="34" charset="0"/>
              </a:rPr>
              <a:t>月份</a:t>
            </a:r>
          </a:p>
        </p:txBody>
      </p:sp>
      <p:sp>
        <p:nvSpPr>
          <p:cNvPr id="148" name="文本框 32"/>
          <p:cNvSpPr txBox="1">
            <a:spLocks noChangeArrowheads="1"/>
          </p:cNvSpPr>
          <p:nvPr/>
        </p:nvSpPr>
        <p:spPr bwMode="auto">
          <a:xfrm>
            <a:off x="2349101" y="4514110"/>
            <a:ext cx="585432" cy="276935"/>
          </a:xfrm>
          <a:prstGeom prst="rect">
            <a:avLst/>
          </a:prstGeom>
          <a:noFill/>
          <a:ln w="9525">
            <a:noFill/>
            <a:miter lim="800000"/>
            <a:headEnd/>
            <a:tailEnd/>
          </a:ln>
        </p:spPr>
        <p:txBody>
          <a:bodyPr wrap="none" lIns="68543" tIns="34272" rIns="68543" bIns="34272">
            <a:spAutoFit/>
          </a:bodyPr>
          <a:lstStyle/>
          <a:p>
            <a:r>
              <a:rPr lang="en-US" altLang="zh-CN" sz="1300" dirty="0">
                <a:solidFill>
                  <a:schemeClr val="tx1">
                    <a:lumMod val="85000"/>
                    <a:lumOff val="15000"/>
                  </a:schemeClr>
                </a:solidFill>
                <a:latin typeface="微软雅黑" pitchFamily="34" charset="-122"/>
                <a:ea typeface="微软雅黑" pitchFamily="34" charset="-122"/>
                <a:cs typeface="Arial" pitchFamily="34" charset="0"/>
              </a:rPr>
              <a:t>5</a:t>
            </a:r>
            <a:r>
              <a:rPr lang="zh-CN" altLang="en-US" sz="1300" dirty="0">
                <a:solidFill>
                  <a:schemeClr val="tx1">
                    <a:lumMod val="85000"/>
                    <a:lumOff val="15000"/>
                  </a:schemeClr>
                </a:solidFill>
                <a:latin typeface="微软雅黑" pitchFamily="34" charset="-122"/>
                <a:ea typeface="微软雅黑" pitchFamily="34" charset="-122"/>
                <a:cs typeface="Arial" pitchFamily="34" charset="0"/>
              </a:rPr>
              <a:t>月份</a:t>
            </a:r>
          </a:p>
        </p:txBody>
      </p:sp>
      <p:sp>
        <p:nvSpPr>
          <p:cNvPr id="149" name="文本框 33"/>
          <p:cNvSpPr txBox="1">
            <a:spLocks noChangeArrowheads="1"/>
          </p:cNvSpPr>
          <p:nvPr/>
        </p:nvSpPr>
        <p:spPr bwMode="auto">
          <a:xfrm>
            <a:off x="2926253" y="4514110"/>
            <a:ext cx="585432" cy="276935"/>
          </a:xfrm>
          <a:prstGeom prst="rect">
            <a:avLst/>
          </a:prstGeom>
          <a:noFill/>
          <a:ln w="9525">
            <a:noFill/>
            <a:miter lim="800000"/>
            <a:headEnd/>
            <a:tailEnd/>
          </a:ln>
        </p:spPr>
        <p:txBody>
          <a:bodyPr wrap="none" lIns="68543" tIns="34272" rIns="68543" bIns="34272">
            <a:spAutoFit/>
          </a:bodyPr>
          <a:lstStyle/>
          <a:p>
            <a:r>
              <a:rPr lang="en-US" altLang="zh-CN" sz="1300" dirty="0">
                <a:solidFill>
                  <a:schemeClr val="tx1">
                    <a:lumMod val="85000"/>
                    <a:lumOff val="15000"/>
                  </a:schemeClr>
                </a:solidFill>
                <a:latin typeface="微软雅黑" pitchFamily="34" charset="-122"/>
                <a:ea typeface="微软雅黑" pitchFamily="34" charset="-122"/>
                <a:cs typeface="Arial" pitchFamily="34" charset="0"/>
              </a:rPr>
              <a:t>6</a:t>
            </a:r>
            <a:r>
              <a:rPr lang="zh-CN" altLang="en-US" sz="1300" dirty="0">
                <a:solidFill>
                  <a:schemeClr val="tx1">
                    <a:lumMod val="85000"/>
                    <a:lumOff val="15000"/>
                  </a:schemeClr>
                </a:solidFill>
                <a:latin typeface="微软雅黑" pitchFamily="34" charset="-122"/>
                <a:ea typeface="微软雅黑" pitchFamily="34" charset="-122"/>
                <a:cs typeface="Arial" pitchFamily="34" charset="0"/>
              </a:rPr>
              <a:t>月份</a:t>
            </a:r>
          </a:p>
        </p:txBody>
      </p:sp>
      <p:sp>
        <p:nvSpPr>
          <p:cNvPr id="150" name="文本框 34"/>
          <p:cNvSpPr txBox="1">
            <a:spLocks noChangeArrowheads="1"/>
          </p:cNvSpPr>
          <p:nvPr/>
        </p:nvSpPr>
        <p:spPr bwMode="auto">
          <a:xfrm>
            <a:off x="4424470" y="4514110"/>
            <a:ext cx="585432" cy="276935"/>
          </a:xfrm>
          <a:prstGeom prst="rect">
            <a:avLst/>
          </a:prstGeom>
          <a:noFill/>
          <a:ln w="9525">
            <a:noFill/>
            <a:miter lim="800000"/>
            <a:headEnd/>
            <a:tailEnd/>
          </a:ln>
        </p:spPr>
        <p:txBody>
          <a:bodyPr wrap="none" lIns="68543" tIns="34272" rIns="68543" bIns="34272">
            <a:spAutoFit/>
          </a:bodyPr>
          <a:lstStyle/>
          <a:p>
            <a:r>
              <a:rPr lang="en-US" altLang="zh-CN" sz="1300" dirty="0">
                <a:solidFill>
                  <a:schemeClr val="tx1">
                    <a:lumMod val="85000"/>
                    <a:lumOff val="15000"/>
                  </a:schemeClr>
                </a:solidFill>
                <a:latin typeface="微软雅黑" pitchFamily="34" charset="-122"/>
                <a:ea typeface="微软雅黑" pitchFamily="34" charset="-122"/>
                <a:cs typeface="Arial" pitchFamily="34" charset="0"/>
              </a:rPr>
              <a:t>8</a:t>
            </a:r>
            <a:r>
              <a:rPr lang="zh-CN" altLang="en-US" sz="1300" dirty="0">
                <a:solidFill>
                  <a:schemeClr val="tx1">
                    <a:lumMod val="85000"/>
                    <a:lumOff val="15000"/>
                  </a:schemeClr>
                </a:solidFill>
                <a:latin typeface="微软雅黑" pitchFamily="34" charset="-122"/>
                <a:ea typeface="微软雅黑" pitchFamily="34" charset="-122"/>
                <a:cs typeface="Arial" pitchFamily="34" charset="0"/>
              </a:rPr>
              <a:t>月份</a:t>
            </a:r>
          </a:p>
        </p:txBody>
      </p:sp>
      <p:sp>
        <p:nvSpPr>
          <p:cNvPr id="151" name="文本框 35"/>
          <p:cNvSpPr txBox="1">
            <a:spLocks noChangeArrowheads="1"/>
          </p:cNvSpPr>
          <p:nvPr/>
        </p:nvSpPr>
        <p:spPr bwMode="auto">
          <a:xfrm>
            <a:off x="5143915" y="4514110"/>
            <a:ext cx="585432" cy="276935"/>
          </a:xfrm>
          <a:prstGeom prst="rect">
            <a:avLst/>
          </a:prstGeom>
          <a:noFill/>
          <a:ln w="9525">
            <a:noFill/>
            <a:miter lim="800000"/>
            <a:headEnd/>
            <a:tailEnd/>
          </a:ln>
        </p:spPr>
        <p:txBody>
          <a:bodyPr wrap="none" lIns="68543" tIns="34272" rIns="68543" bIns="34272">
            <a:spAutoFit/>
          </a:bodyPr>
          <a:lstStyle/>
          <a:p>
            <a:r>
              <a:rPr lang="en-US" altLang="zh-CN" sz="1300" dirty="0">
                <a:solidFill>
                  <a:schemeClr val="tx1">
                    <a:lumMod val="85000"/>
                    <a:lumOff val="15000"/>
                  </a:schemeClr>
                </a:solidFill>
                <a:latin typeface="微软雅黑" pitchFamily="34" charset="-122"/>
                <a:ea typeface="微软雅黑" pitchFamily="34" charset="-122"/>
                <a:cs typeface="Arial" pitchFamily="34" charset="0"/>
              </a:rPr>
              <a:t>9</a:t>
            </a:r>
            <a:r>
              <a:rPr lang="zh-CN" altLang="en-US" sz="1300" dirty="0">
                <a:solidFill>
                  <a:schemeClr val="tx1">
                    <a:lumMod val="85000"/>
                    <a:lumOff val="15000"/>
                  </a:schemeClr>
                </a:solidFill>
                <a:latin typeface="微软雅黑" pitchFamily="34" charset="-122"/>
                <a:ea typeface="微软雅黑" pitchFamily="34" charset="-122"/>
                <a:cs typeface="Arial" pitchFamily="34" charset="0"/>
              </a:rPr>
              <a:t>月份</a:t>
            </a:r>
          </a:p>
        </p:txBody>
      </p:sp>
      <p:sp>
        <p:nvSpPr>
          <p:cNvPr id="152" name="文本框 36"/>
          <p:cNvSpPr txBox="1">
            <a:spLocks noChangeArrowheads="1"/>
          </p:cNvSpPr>
          <p:nvPr/>
        </p:nvSpPr>
        <p:spPr bwMode="auto">
          <a:xfrm>
            <a:off x="5741467" y="4514110"/>
            <a:ext cx="686369" cy="276935"/>
          </a:xfrm>
          <a:prstGeom prst="rect">
            <a:avLst/>
          </a:prstGeom>
          <a:noFill/>
          <a:ln w="9525">
            <a:noFill/>
            <a:miter lim="800000"/>
            <a:headEnd/>
            <a:tailEnd/>
          </a:ln>
        </p:spPr>
        <p:txBody>
          <a:bodyPr wrap="none" lIns="68543" tIns="34272" rIns="68543" bIns="34272">
            <a:spAutoFit/>
          </a:bodyPr>
          <a:lstStyle/>
          <a:p>
            <a:r>
              <a:rPr lang="en-US" altLang="zh-CN" sz="1300" dirty="0">
                <a:solidFill>
                  <a:schemeClr val="tx1">
                    <a:lumMod val="85000"/>
                    <a:lumOff val="15000"/>
                  </a:schemeClr>
                </a:solidFill>
                <a:latin typeface="微软雅黑" pitchFamily="34" charset="-122"/>
                <a:ea typeface="微软雅黑" pitchFamily="34" charset="-122"/>
                <a:cs typeface="Arial" pitchFamily="34" charset="0"/>
              </a:rPr>
              <a:t>10</a:t>
            </a:r>
            <a:r>
              <a:rPr lang="zh-CN" altLang="en-US" sz="1300" dirty="0">
                <a:solidFill>
                  <a:schemeClr val="tx1">
                    <a:lumMod val="85000"/>
                    <a:lumOff val="15000"/>
                  </a:schemeClr>
                </a:solidFill>
                <a:latin typeface="微软雅黑" pitchFamily="34" charset="-122"/>
                <a:ea typeface="微软雅黑" pitchFamily="34" charset="-122"/>
                <a:cs typeface="Arial" pitchFamily="34" charset="0"/>
              </a:rPr>
              <a:t>月份</a:t>
            </a:r>
          </a:p>
        </p:txBody>
      </p:sp>
      <p:sp>
        <p:nvSpPr>
          <p:cNvPr id="153" name="文本框 37"/>
          <p:cNvSpPr txBox="1">
            <a:spLocks noChangeArrowheads="1"/>
          </p:cNvSpPr>
          <p:nvPr/>
        </p:nvSpPr>
        <p:spPr bwMode="auto">
          <a:xfrm>
            <a:off x="6765552" y="4514110"/>
            <a:ext cx="686369" cy="276935"/>
          </a:xfrm>
          <a:prstGeom prst="rect">
            <a:avLst/>
          </a:prstGeom>
          <a:noFill/>
          <a:ln w="9525">
            <a:noFill/>
            <a:miter lim="800000"/>
            <a:headEnd/>
            <a:tailEnd/>
          </a:ln>
        </p:spPr>
        <p:txBody>
          <a:bodyPr wrap="none" lIns="68543" tIns="34272" rIns="68543" bIns="34272">
            <a:spAutoFit/>
          </a:bodyPr>
          <a:lstStyle/>
          <a:p>
            <a:r>
              <a:rPr lang="en-US" altLang="zh-CN" sz="1300" dirty="0">
                <a:solidFill>
                  <a:schemeClr val="tx1">
                    <a:lumMod val="85000"/>
                    <a:lumOff val="15000"/>
                  </a:schemeClr>
                </a:solidFill>
                <a:latin typeface="微软雅黑" pitchFamily="34" charset="-122"/>
                <a:ea typeface="微软雅黑" pitchFamily="34" charset="-122"/>
                <a:cs typeface="Arial" pitchFamily="34" charset="0"/>
              </a:rPr>
              <a:t>11</a:t>
            </a:r>
            <a:r>
              <a:rPr lang="zh-CN" altLang="en-US" sz="1300" dirty="0">
                <a:solidFill>
                  <a:schemeClr val="tx1">
                    <a:lumMod val="85000"/>
                    <a:lumOff val="15000"/>
                  </a:schemeClr>
                </a:solidFill>
                <a:latin typeface="微软雅黑" pitchFamily="34" charset="-122"/>
                <a:ea typeface="微软雅黑" pitchFamily="34" charset="-122"/>
                <a:cs typeface="Arial" pitchFamily="34" charset="0"/>
              </a:rPr>
              <a:t>月份</a:t>
            </a:r>
          </a:p>
        </p:txBody>
      </p:sp>
      <p:sp>
        <p:nvSpPr>
          <p:cNvPr id="154" name="文本框 38"/>
          <p:cNvSpPr txBox="1">
            <a:spLocks noChangeArrowheads="1"/>
          </p:cNvSpPr>
          <p:nvPr/>
        </p:nvSpPr>
        <p:spPr bwMode="auto">
          <a:xfrm>
            <a:off x="7613008" y="4514110"/>
            <a:ext cx="686369" cy="276935"/>
          </a:xfrm>
          <a:prstGeom prst="rect">
            <a:avLst/>
          </a:prstGeom>
          <a:noFill/>
          <a:ln w="9525">
            <a:noFill/>
            <a:miter lim="800000"/>
            <a:headEnd/>
            <a:tailEnd/>
          </a:ln>
        </p:spPr>
        <p:txBody>
          <a:bodyPr wrap="none" lIns="68543" tIns="34272" rIns="68543" bIns="34272">
            <a:spAutoFit/>
          </a:bodyPr>
          <a:lstStyle/>
          <a:p>
            <a:r>
              <a:rPr lang="en-US" altLang="zh-CN" sz="1300" dirty="0">
                <a:solidFill>
                  <a:schemeClr val="tx1">
                    <a:lumMod val="85000"/>
                    <a:lumOff val="15000"/>
                  </a:schemeClr>
                </a:solidFill>
                <a:latin typeface="微软雅黑" pitchFamily="34" charset="-122"/>
                <a:ea typeface="微软雅黑" pitchFamily="34" charset="-122"/>
                <a:cs typeface="Arial" pitchFamily="34" charset="0"/>
              </a:rPr>
              <a:t>12</a:t>
            </a:r>
            <a:r>
              <a:rPr lang="zh-CN" altLang="en-US" sz="1300" dirty="0">
                <a:solidFill>
                  <a:schemeClr val="tx1">
                    <a:lumMod val="85000"/>
                    <a:lumOff val="15000"/>
                  </a:schemeClr>
                </a:solidFill>
                <a:latin typeface="微软雅黑" pitchFamily="34" charset="-122"/>
                <a:ea typeface="微软雅黑" pitchFamily="34" charset="-122"/>
                <a:cs typeface="Arial" pitchFamily="34" charset="0"/>
              </a:rPr>
              <a:t>月份</a:t>
            </a:r>
          </a:p>
        </p:txBody>
      </p:sp>
      <p:sp>
        <p:nvSpPr>
          <p:cNvPr id="155" name="文本框 39"/>
          <p:cNvSpPr txBox="1">
            <a:spLocks noChangeArrowheads="1"/>
          </p:cNvSpPr>
          <p:nvPr/>
        </p:nvSpPr>
        <p:spPr bwMode="auto">
          <a:xfrm>
            <a:off x="1451873" y="3976954"/>
            <a:ext cx="1176632" cy="276935"/>
          </a:xfrm>
          <a:prstGeom prst="rect">
            <a:avLst/>
          </a:prstGeom>
          <a:noFill/>
          <a:ln w="9525">
            <a:noFill/>
            <a:miter lim="800000"/>
            <a:headEnd/>
            <a:tailEnd/>
          </a:ln>
        </p:spPr>
        <p:txBody>
          <a:bodyPr wrap="none" lIns="68543" tIns="34272" rIns="68543" bIns="34272">
            <a:spAutoFit/>
          </a:bodyPr>
          <a:lstStyle/>
          <a:p>
            <a:r>
              <a:rPr lang="zh-CN" altLang="en-US" sz="1300" dirty="0">
                <a:solidFill>
                  <a:schemeClr val="tx1">
                    <a:lumMod val="75000"/>
                    <a:lumOff val="25000"/>
                  </a:schemeClr>
                </a:solidFill>
                <a:latin typeface="Calibri" pitchFamily="34" charset="0"/>
                <a:ea typeface="微软雅黑" pitchFamily="34" charset="-122"/>
              </a:rPr>
              <a:t>添加文字内容</a:t>
            </a:r>
          </a:p>
        </p:txBody>
      </p:sp>
      <p:sp>
        <p:nvSpPr>
          <p:cNvPr id="156" name="文本框 40"/>
          <p:cNvSpPr txBox="1">
            <a:spLocks noChangeArrowheads="1"/>
          </p:cNvSpPr>
          <p:nvPr/>
        </p:nvSpPr>
        <p:spPr bwMode="auto">
          <a:xfrm>
            <a:off x="503651" y="3426127"/>
            <a:ext cx="1176632" cy="276935"/>
          </a:xfrm>
          <a:prstGeom prst="rect">
            <a:avLst/>
          </a:prstGeom>
          <a:noFill/>
          <a:ln w="9525">
            <a:noFill/>
            <a:miter lim="800000"/>
            <a:headEnd/>
            <a:tailEnd/>
          </a:ln>
        </p:spPr>
        <p:txBody>
          <a:bodyPr wrap="none" lIns="68543" tIns="34272" rIns="68543" bIns="34272">
            <a:spAutoFit/>
          </a:bodyPr>
          <a:lstStyle/>
          <a:p>
            <a:r>
              <a:rPr lang="zh-CN" altLang="en-US" sz="1300" dirty="0">
                <a:solidFill>
                  <a:schemeClr val="tx1">
                    <a:lumMod val="75000"/>
                    <a:lumOff val="25000"/>
                  </a:schemeClr>
                </a:solidFill>
                <a:latin typeface="Calibri" pitchFamily="34" charset="0"/>
                <a:ea typeface="微软雅黑" pitchFamily="34" charset="-122"/>
              </a:rPr>
              <a:t>添加文字内容</a:t>
            </a:r>
          </a:p>
        </p:txBody>
      </p:sp>
      <p:sp>
        <p:nvSpPr>
          <p:cNvPr id="157" name="文本框 41"/>
          <p:cNvSpPr txBox="1">
            <a:spLocks noChangeArrowheads="1"/>
          </p:cNvSpPr>
          <p:nvPr/>
        </p:nvSpPr>
        <p:spPr bwMode="auto">
          <a:xfrm>
            <a:off x="2150962" y="2648314"/>
            <a:ext cx="1176632" cy="276935"/>
          </a:xfrm>
          <a:prstGeom prst="rect">
            <a:avLst/>
          </a:prstGeom>
          <a:noFill/>
          <a:ln w="9525">
            <a:noFill/>
            <a:miter lim="800000"/>
            <a:headEnd/>
            <a:tailEnd/>
          </a:ln>
        </p:spPr>
        <p:txBody>
          <a:bodyPr wrap="none" lIns="68543" tIns="34272" rIns="68543" bIns="34272">
            <a:spAutoFit/>
          </a:bodyPr>
          <a:lstStyle/>
          <a:p>
            <a:r>
              <a:rPr lang="zh-CN" altLang="en-US" sz="1300" dirty="0">
                <a:solidFill>
                  <a:schemeClr val="tx1">
                    <a:lumMod val="75000"/>
                    <a:lumOff val="25000"/>
                  </a:schemeClr>
                </a:solidFill>
                <a:latin typeface="Calibri" pitchFamily="34" charset="0"/>
                <a:ea typeface="微软雅黑" pitchFamily="34" charset="-122"/>
              </a:rPr>
              <a:t>添加文字内容</a:t>
            </a:r>
          </a:p>
        </p:txBody>
      </p:sp>
      <p:sp>
        <p:nvSpPr>
          <p:cNvPr id="158" name="文本框 42"/>
          <p:cNvSpPr txBox="1">
            <a:spLocks noChangeArrowheads="1"/>
          </p:cNvSpPr>
          <p:nvPr/>
        </p:nvSpPr>
        <p:spPr bwMode="auto">
          <a:xfrm>
            <a:off x="3047012" y="3291830"/>
            <a:ext cx="1176632" cy="276935"/>
          </a:xfrm>
          <a:prstGeom prst="rect">
            <a:avLst/>
          </a:prstGeom>
          <a:noFill/>
          <a:ln w="9525">
            <a:noFill/>
            <a:miter lim="800000"/>
            <a:headEnd/>
            <a:tailEnd/>
          </a:ln>
        </p:spPr>
        <p:txBody>
          <a:bodyPr wrap="none" lIns="68543" tIns="34272" rIns="68543" bIns="34272">
            <a:spAutoFit/>
          </a:bodyPr>
          <a:lstStyle/>
          <a:p>
            <a:r>
              <a:rPr lang="zh-CN" altLang="en-US" sz="1300" dirty="0">
                <a:solidFill>
                  <a:schemeClr val="tx1">
                    <a:lumMod val="75000"/>
                    <a:lumOff val="25000"/>
                  </a:schemeClr>
                </a:solidFill>
                <a:latin typeface="Calibri" pitchFamily="34" charset="0"/>
                <a:ea typeface="微软雅黑" pitchFamily="34" charset="-122"/>
              </a:rPr>
              <a:t>添加文字内容</a:t>
            </a:r>
          </a:p>
        </p:txBody>
      </p:sp>
      <p:sp>
        <p:nvSpPr>
          <p:cNvPr id="159" name="文本框 43"/>
          <p:cNvSpPr txBox="1">
            <a:spLocks noChangeArrowheads="1"/>
          </p:cNvSpPr>
          <p:nvPr/>
        </p:nvSpPr>
        <p:spPr bwMode="auto">
          <a:xfrm>
            <a:off x="4802527" y="3178759"/>
            <a:ext cx="1176632" cy="276935"/>
          </a:xfrm>
          <a:prstGeom prst="rect">
            <a:avLst/>
          </a:prstGeom>
          <a:noFill/>
          <a:ln w="9525">
            <a:noFill/>
            <a:miter lim="800000"/>
            <a:headEnd/>
            <a:tailEnd/>
          </a:ln>
        </p:spPr>
        <p:txBody>
          <a:bodyPr wrap="none" lIns="68543" tIns="34272" rIns="68543" bIns="34272">
            <a:spAutoFit/>
          </a:bodyPr>
          <a:lstStyle/>
          <a:p>
            <a:r>
              <a:rPr lang="zh-CN" altLang="en-US" sz="1300" dirty="0">
                <a:solidFill>
                  <a:schemeClr val="tx1">
                    <a:lumMod val="75000"/>
                    <a:lumOff val="25000"/>
                  </a:schemeClr>
                </a:solidFill>
                <a:latin typeface="Calibri" pitchFamily="34" charset="0"/>
                <a:ea typeface="微软雅黑" pitchFamily="34" charset="-122"/>
              </a:rPr>
              <a:t>添加文字内容</a:t>
            </a:r>
          </a:p>
        </p:txBody>
      </p:sp>
      <p:sp>
        <p:nvSpPr>
          <p:cNvPr id="160" name="文本框 44"/>
          <p:cNvSpPr txBox="1">
            <a:spLocks noChangeArrowheads="1"/>
          </p:cNvSpPr>
          <p:nvPr/>
        </p:nvSpPr>
        <p:spPr bwMode="auto">
          <a:xfrm>
            <a:off x="5494692" y="2822807"/>
            <a:ext cx="1176632" cy="276935"/>
          </a:xfrm>
          <a:prstGeom prst="rect">
            <a:avLst/>
          </a:prstGeom>
          <a:noFill/>
          <a:ln w="9525">
            <a:noFill/>
            <a:miter lim="800000"/>
            <a:headEnd/>
            <a:tailEnd/>
          </a:ln>
        </p:spPr>
        <p:txBody>
          <a:bodyPr wrap="none" lIns="68543" tIns="34272" rIns="68543" bIns="34272">
            <a:spAutoFit/>
          </a:bodyPr>
          <a:lstStyle/>
          <a:p>
            <a:r>
              <a:rPr lang="zh-CN" altLang="en-US" sz="1300" dirty="0">
                <a:solidFill>
                  <a:schemeClr val="tx1">
                    <a:lumMod val="75000"/>
                    <a:lumOff val="25000"/>
                  </a:schemeClr>
                </a:solidFill>
                <a:latin typeface="Calibri" pitchFamily="34" charset="0"/>
                <a:ea typeface="微软雅黑" pitchFamily="34" charset="-122"/>
              </a:rPr>
              <a:t>添加文字内容</a:t>
            </a:r>
          </a:p>
        </p:txBody>
      </p:sp>
      <p:sp>
        <p:nvSpPr>
          <p:cNvPr id="161" name="文本框 45"/>
          <p:cNvSpPr txBox="1">
            <a:spLocks noChangeArrowheads="1"/>
          </p:cNvSpPr>
          <p:nvPr/>
        </p:nvSpPr>
        <p:spPr bwMode="auto">
          <a:xfrm>
            <a:off x="6073817" y="2344629"/>
            <a:ext cx="1176632" cy="276935"/>
          </a:xfrm>
          <a:prstGeom prst="rect">
            <a:avLst/>
          </a:prstGeom>
          <a:noFill/>
          <a:ln w="9525">
            <a:noFill/>
            <a:miter lim="800000"/>
            <a:headEnd/>
            <a:tailEnd/>
          </a:ln>
        </p:spPr>
        <p:txBody>
          <a:bodyPr wrap="none" lIns="68543" tIns="34272" rIns="68543" bIns="34272">
            <a:spAutoFit/>
          </a:bodyPr>
          <a:lstStyle/>
          <a:p>
            <a:r>
              <a:rPr lang="zh-CN" altLang="en-US" sz="1300" dirty="0">
                <a:solidFill>
                  <a:schemeClr val="tx1">
                    <a:lumMod val="75000"/>
                    <a:lumOff val="25000"/>
                  </a:schemeClr>
                </a:solidFill>
                <a:latin typeface="Calibri" pitchFamily="34" charset="0"/>
                <a:ea typeface="微软雅黑" pitchFamily="34" charset="-122"/>
              </a:rPr>
              <a:t>添加文字内容</a:t>
            </a:r>
          </a:p>
        </p:txBody>
      </p:sp>
      <p:sp>
        <p:nvSpPr>
          <p:cNvPr id="162" name="文本框 46"/>
          <p:cNvSpPr txBox="1">
            <a:spLocks noChangeArrowheads="1"/>
          </p:cNvSpPr>
          <p:nvPr/>
        </p:nvSpPr>
        <p:spPr bwMode="auto">
          <a:xfrm>
            <a:off x="7095431" y="1851670"/>
            <a:ext cx="1176632" cy="276935"/>
          </a:xfrm>
          <a:prstGeom prst="rect">
            <a:avLst/>
          </a:prstGeom>
          <a:noFill/>
          <a:ln w="9525">
            <a:noFill/>
            <a:miter lim="800000"/>
            <a:headEnd/>
            <a:tailEnd/>
          </a:ln>
        </p:spPr>
        <p:txBody>
          <a:bodyPr wrap="none" lIns="68543" tIns="34272" rIns="68543" bIns="34272">
            <a:spAutoFit/>
          </a:bodyPr>
          <a:lstStyle/>
          <a:p>
            <a:r>
              <a:rPr lang="zh-CN" altLang="en-US" sz="1300" dirty="0">
                <a:solidFill>
                  <a:schemeClr val="tx1">
                    <a:lumMod val="75000"/>
                    <a:lumOff val="25000"/>
                  </a:schemeClr>
                </a:solidFill>
                <a:latin typeface="Calibri" pitchFamily="34" charset="0"/>
                <a:ea typeface="微软雅黑" pitchFamily="34" charset="-122"/>
              </a:rPr>
              <a:t>添加文字内容</a:t>
            </a:r>
          </a:p>
        </p:txBody>
      </p:sp>
      <p:cxnSp>
        <p:nvCxnSpPr>
          <p:cNvPr id="163" name="直接连接符 162"/>
          <p:cNvCxnSpPr>
            <a:stCxn id="137" idx="7"/>
            <a:endCxn id="138" idx="3"/>
          </p:cNvCxnSpPr>
          <p:nvPr/>
        </p:nvCxnSpPr>
        <p:spPr>
          <a:xfrm flipV="1">
            <a:off x="1309562" y="3615712"/>
            <a:ext cx="431400" cy="450901"/>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138" idx="7"/>
            <a:endCxn id="139" idx="2"/>
          </p:cNvCxnSpPr>
          <p:nvPr/>
        </p:nvCxnSpPr>
        <p:spPr>
          <a:xfrm flipV="1">
            <a:off x="1906576" y="3102388"/>
            <a:ext cx="602860" cy="370021"/>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a:stCxn id="139" idx="5"/>
            <a:endCxn id="140" idx="1"/>
          </p:cNvCxnSpPr>
          <p:nvPr/>
        </p:nvCxnSpPr>
        <p:spPr>
          <a:xfrm>
            <a:off x="2705013" y="3143338"/>
            <a:ext cx="425304" cy="4819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6" name="椭圆 165"/>
          <p:cNvSpPr/>
          <p:nvPr/>
        </p:nvSpPr>
        <p:spPr bwMode="auto">
          <a:xfrm rot="827460">
            <a:off x="3735796" y="3930629"/>
            <a:ext cx="216582" cy="22140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43" tIns="34272" rIns="68543" bIns="34272" anchor="ctr"/>
          <a:lstStyle/>
          <a:p>
            <a:pPr algn="ctr">
              <a:defRPr/>
            </a:pPr>
            <a:endParaRPr lang="zh-CN" altLang="en-US"/>
          </a:p>
        </p:txBody>
      </p:sp>
      <p:cxnSp>
        <p:nvCxnSpPr>
          <p:cNvPr id="167" name="直接连接符 166"/>
          <p:cNvCxnSpPr>
            <a:stCxn id="140" idx="5"/>
            <a:endCxn id="166" idx="2"/>
          </p:cNvCxnSpPr>
          <p:nvPr/>
        </p:nvCxnSpPr>
        <p:spPr>
          <a:xfrm>
            <a:off x="3302737" y="3760277"/>
            <a:ext cx="436181" cy="25524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a:stCxn id="166" idx="7"/>
            <a:endCxn id="141" idx="3"/>
          </p:cNvCxnSpPr>
          <p:nvPr/>
        </p:nvCxnSpPr>
        <p:spPr>
          <a:xfrm flipV="1">
            <a:off x="3937113" y="3400008"/>
            <a:ext cx="630368" cy="58355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a:stCxn id="141" idx="7"/>
            <a:endCxn id="142" idx="3"/>
          </p:cNvCxnSpPr>
          <p:nvPr/>
        </p:nvCxnSpPr>
        <p:spPr>
          <a:xfrm flipV="1">
            <a:off x="4735806" y="3019844"/>
            <a:ext cx="520132" cy="24097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a:stCxn id="142" idx="7"/>
            <a:endCxn id="143" idx="3"/>
          </p:cNvCxnSpPr>
          <p:nvPr/>
        </p:nvCxnSpPr>
        <p:spPr>
          <a:xfrm flipV="1">
            <a:off x="5427055" y="2539123"/>
            <a:ext cx="356822" cy="345953"/>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a:stCxn id="143" idx="7"/>
            <a:endCxn id="144" idx="3"/>
          </p:cNvCxnSpPr>
          <p:nvPr/>
        </p:nvCxnSpPr>
        <p:spPr>
          <a:xfrm flipV="1">
            <a:off x="5954541" y="2059380"/>
            <a:ext cx="844369" cy="343454"/>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a:stCxn id="144" idx="7"/>
            <a:endCxn id="145" idx="3"/>
          </p:cNvCxnSpPr>
          <p:nvPr/>
        </p:nvCxnSpPr>
        <p:spPr>
          <a:xfrm flipV="1">
            <a:off x="6980560" y="1510708"/>
            <a:ext cx="725190" cy="427412"/>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73" name="文本框 39"/>
          <p:cNvSpPr txBox="1">
            <a:spLocks noChangeArrowheads="1"/>
          </p:cNvSpPr>
          <p:nvPr/>
        </p:nvSpPr>
        <p:spPr bwMode="auto">
          <a:xfrm>
            <a:off x="4008431" y="3919815"/>
            <a:ext cx="1176632" cy="276935"/>
          </a:xfrm>
          <a:prstGeom prst="rect">
            <a:avLst/>
          </a:prstGeom>
          <a:noFill/>
          <a:ln w="9525">
            <a:noFill/>
            <a:miter lim="800000"/>
            <a:headEnd/>
            <a:tailEnd/>
          </a:ln>
        </p:spPr>
        <p:txBody>
          <a:bodyPr wrap="none" lIns="68543" tIns="34272" rIns="68543" bIns="34272">
            <a:spAutoFit/>
          </a:bodyPr>
          <a:lstStyle/>
          <a:p>
            <a:r>
              <a:rPr lang="zh-CN" altLang="en-US" sz="1300" dirty="0">
                <a:solidFill>
                  <a:schemeClr val="tx1">
                    <a:lumMod val="75000"/>
                    <a:lumOff val="25000"/>
                  </a:schemeClr>
                </a:solidFill>
                <a:latin typeface="Calibri" pitchFamily="34" charset="0"/>
                <a:ea typeface="微软雅黑" pitchFamily="34" charset="-122"/>
              </a:rPr>
              <a:t>添加文字内容</a:t>
            </a:r>
          </a:p>
        </p:txBody>
      </p:sp>
      <p:sp>
        <p:nvSpPr>
          <p:cNvPr id="174" name="文本框 33"/>
          <p:cNvSpPr txBox="1">
            <a:spLocks noChangeArrowheads="1"/>
          </p:cNvSpPr>
          <p:nvPr/>
        </p:nvSpPr>
        <p:spPr bwMode="auto">
          <a:xfrm>
            <a:off x="3589540" y="4514110"/>
            <a:ext cx="585432" cy="276935"/>
          </a:xfrm>
          <a:prstGeom prst="rect">
            <a:avLst/>
          </a:prstGeom>
          <a:noFill/>
          <a:ln w="9525">
            <a:noFill/>
            <a:miter lim="800000"/>
            <a:headEnd/>
            <a:tailEnd/>
          </a:ln>
        </p:spPr>
        <p:txBody>
          <a:bodyPr wrap="none" lIns="68543" tIns="34272" rIns="68543" bIns="34272">
            <a:spAutoFit/>
          </a:bodyPr>
          <a:lstStyle/>
          <a:p>
            <a:r>
              <a:rPr lang="en-US" altLang="zh-CN" sz="1300" dirty="0">
                <a:solidFill>
                  <a:schemeClr val="tx1">
                    <a:lumMod val="85000"/>
                    <a:lumOff val="15000"/>
                  </a:schemeClr>
                </a:solidFill>
                <a:latin typeface="微软雅黑" pitchFamily="34" charset="-122"/>
                <a:ea typeface="微软雅黑" pitchFamily="34" charset="-122"/>
                <a:cs typeface="Arial" pitchFamily="34" charset="0"/>
              </a:rPr>
              <a:t>7</a:t>
            </a:r>
            <a:r>
              <a:rPr lang="zh-CN" altLang="en-US" sz="1300" dirty="0">
                <a:solidFill>
                  <a:schemeClr val="tx1">
                    <a:lumMod val="85000"/>
                    <a:lumOff val="15000"/>
                  </a:schemeClr>
                </a:solidFill>
                <a:latin typeface="微软雅黑" pitchFamily="34" charset="-122"/>
                <a:ea typeface="微软雅黑" pitchFamily="34" charset="-122"/>
                <a:cs typeface="Arial" pitchFamily="34" charset="0"/>
              </a:rPr>
              <a:t>月份</a:t>
            </a:r>
          </a:p>
        </p:txBody>
      </p:sp>
      <p:sp>
        <p:nvSpPr>
          <p:cNvPr id="175" name="文本框 46"/>
          <p:cNvSpPr txBox="1">
            <a:spLocks noChangeArrowheads="1"/>
          </p:cNvSpPr>
          <p:nvPr/>
        </p:nvSpPr>
        <p:spPr bwMode="auto">
          <a:xfrm>
            <a:off x="7234206" y="1059582"/>
            <a:ext cx="1176632" cy="276935"/>
          </a:xfrm>
          <a:prstGeom prst="rect">
            <a:avLst/>
          </a:prstGeom>
          <a:noFill/>
          <a:ln w="9525">
            <a:noFill/>
            <a:miter lim="800000"/>
            <a:headEnd/>
            <a:tailEnd/>
          </a:ln>
        </p:spPr>
        <p:txBody>
          <a:bodyPr wrap="none" lIns="68543" tIns="34272" rIns="68543" bIns="34272">
            <a:spAutoFit/>
          </a:bodyPr>
          <a:lstStyle/>
          <a:p>
            <a:r>
              <a:rPr lang="zh-CN" altLang="en-US" sz="1300" dirty="0">
                <a:solidFill>
                  <a:schemeClr val="tx1">
                    <a:lumMod val="75000"/>
                    <a:lumOff val="25000"/>
                  </a:schemeClr>
                </a:solidFill>
                <a:latin typeface="Calibri" pitchFamily="34" charset="0"/>
                <a:ea typeface="微软雅黑" pitchFamily="34" charset="-122"/>
              </a:rPr>
              <a:t>添加文字内容</a:t>
            </a:r>
          </a:p>
        </p:txBody>
      </p:sp>
      <p:grpSp>
        <p:nvGrpSpPr>
          <p:cNvPr id="176" name="组合 175"/>
          <p:cNvGrpSpPr/>
          <p:nvPr/>
        </p:nvGrpSpPr>
        <p:grpSpPr>
          <a:xfrm>
            <a:off x="550493" y="4380002"/>
            <a:ext cx="8053955" cy="76668"/>
            <a:chOff x="738746" y="5964849"/>
            <a:chExt cx="10744200" cy="102248"/>
          </a:xfrm>
        </p:grpSpPr>
        <p:cxnSp>
          <p:nvCxnSpPr>
            <p:cNvPr id="177" name="直接连接符 176"/>
            <p:cNvCxnSpPr/>
            <p:nvPr/>
          </p:nvCxnSpPr>
          <p:spPr bwMode="auto">
            <a:xfrm>
              <a:off x="738746" y="6052254"/>
              <a:ext cx="107442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flipV="1">
              <a:off x="1639101" y="5971032"/>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flipV="1">
              <a:off x="2456892" y="5967447"/>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flipV="1">
              <a:off x="3510148" y="5972019"/>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flipV="1">
              <a:off x="4295309" y="5972019"/>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flipV="1">
              <a:off x="5141731" y="5972019"/>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flipV="1">
              <a:off x="6255551" y="5973993"/>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flipV="1">
              <a:off x="7243964" y="5967447"/>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flipV="1">
              <a:off x="7951332" y="5973993"/>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flipV="1">
              <a:off x="9320250" y="5964849"/>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flipV="1">
              <a:off x="10524537" y="5985875"/>
              <a:ext cx="0" cy="8122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88" name="矩形 187"/>
          <p:cNvSpPr/>
          <p:nvPr/>
        </p:nvSpPr>
        <p:spPr>
          <a:xfrm>
            <a:off x="1046303" y="1203598"/>
            <a:ext cx="3163567" cy="930988"/>
          </a:xfrm>
          <a:prstGeom prst="rect">
            <a:avLst/>
          </a:prstGeom>
        </p:spPr>
        <p:txBody>
          <a:bodyPr wrap="square" lIns="68543" tIns="34272" rIns="68543" bIns="34272">
            <a:spAutoFit/>
          </a:bodyPr>
          <a:lstStyle/>
          <a:p>
            <a:pPr>
              <a:lnSpc>
                <a:spcPct val="200000"/>
              </a:lnSpc>
            </a:pPr>
            <a:r>
              <a:rPr lang="zh-CN" altLang="en-US" sz="1600" b="1" dirty="0">
                <a:solidFill>
                  <a:schemeClr val="tx1">
                    <a:lumMod val="75000"/>
                    <a:lumOff val="25000"/>
                  </a:schemeClr>
                </a:solidFill>
                <a:latin typeface="微软雅黑" pitchFamily="34" charset="-122"/>
                <a:ea typeface="微软雅黑" pitchFamily="34" charset="-122"/>
              </a:rPr>
              <a:t>点击添加小标题</a:t>
            </a:r>
            <a:endParaRPr lang="en-US" altLang="zh-CN" sz="1600" b="1" dirty="0">
              <a:solidFill>
                <a:schemeClr val="tx1">
                  <a:lumMod val="75000"/>
                  <a:lumOff val="25000"/>
                </a:schemeClr>
              </a:solidFill>
              <a:latin typeface="微软雅黑" pitchFamily="34" charset="-122"/>
              <a:ea typeface="微软雅黑" pitchFamily="34" charset="-122"/>
            </a:endParaRPr>
          </a:p>
          <a:p>
            <a:r>
              <a:rPr lang="zh-CN" altLang="en-US" sz="1200" dirty="0">
                <a:solidFill>
                  <a:schemeClr val="tx1">
                    <a:lumMod val="85000"/>
                    <a:lumOff val="15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200" dirty="0">
              <a:solidFill>
                <a:schemeClr val="tx1">
                  <a:lumMod val="85000"/>
                  <a:lumOff val="15000"/>
                </a:schemeClr>
              </a:solidFill>
              <a:latin typeface="微软雅黑" pitchFamily="34" charset="-122"/>
              <a:ea typeface="微软雅黑" pitchFamily="34" charset="-122"/>
            </a:endParaRPr>
          </a:p>
        </p:txBody>
      </p:sp>
      <p:sp>
        <p:nvSpPr>
          <p:cNvPr id="57" name="TextBox 56"/>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单击此处输入标题</a:t>
            </a:r>
          </a:p>
        </p:txBody>
      </p:sp>
    </p:spTree>
    <p:extLst>
      <p:ext uri="{BB962C8B-B14F-4D97-AF65-F5344CB8AC3E}">
        <p14:creationId xmlns:p14="http://schemas.microsoft.com/office/powerpoint/2010/main" xmlns="" val="3293013482"/>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8"/>
                                        </p:tgtEl>
                                        <p:attrNameLst>
                                          <p:attrName>style.visibility</p:attrName>
                                        </p:attrNameLst>
                                      </p:cBhvr>
                                      <p:to>
                                        <p:strVal val="visible"/>
                                      </p:to>
                                    </p:set>
                                    <p:animEffect transition="in" filter="wipe(left)">
                                      <p:cBhvr>
                                        <p:cTn id="7" dur="500"/>
                                        <p:tgtEl>
                                          <p:spTgt spid="18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76"/>
                                        </p:tgtEl>
                                        <p:attrNameLst>
                                          <p:attrName>style.visibility</p:attrName>
                                        </p:attrNameLst>
                                      </p:cBhvr>
                                      <p:to>
                                        <p:strVal val="visible"/>
                                      </p:to>
                                    </p:set>
                                    <p:animEffect transition="in" filter="wipe(left)">
                                      <p:cBhvr>
                                        <p:cTn id="11" dur="500"/>
                                        <p:tgtEl>
                                          <p:spTgt spid="17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46"/>
                                        </p:tgtEl>
                                        <p:attrNameLst>
                                          <p:attrName>style.visibility</p:attrName>
                                        </p:attrNameLst>
                                      </p:cBhvr>
                                      <p:to>
                                        <p:strVal val="visible"/>
                                      </p:to>
                                    </p:set>
                                    <p:animEffect transition="in" filter="wipe(up)">
                                      <p:cBhvr>
                                        <p:cTn id="15" dur="500"/>
                                        <p:tgtEl>
                                          <p:spTgt spid="146"/>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47"/>
                                        </p:tgtEl>
                                        <p:attrNameLst>
                                          <p:attrName>style.visibility</p:attrName>
                                        </p:attrNameLst>
                                      </p:cBhvr>
                                      <p:to>
                                        <p:strVal val="visible"/>
                                      </p:to>
                                    </p:set>
                                    <p:animEffect transition="in" filter="wipe(up)">
                                      <p:cBhvr>
                                        <p:cTn id="18" dur="500"/>
                                        <p:tgtEl>
                                          <p:spTgt spid="147"/>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48"/>
                                        </p:tgtEl>
                                        <p:attrNameLst>
                                          <p:attrName>style.visibility</p:attrName>
                                        </p:attrNameLst>
                                      </p:cBhvr>
                                      <p:to>
                                        <p:strVal val="visible"/>
                                      </p:to>
                                    </p:set>
                                    <p:animEffect transition="in" filter="wipe(up)">
                                      <p:cBhvr>
                                        <p:cTn id="21" dur="500"/>
                                        <p:tgtEl>
                                          <p:spTgt spid="148"/>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49"/>
                                        </p:tgtEl>
                                        <p:attrNameLst>
                                          <p:attrName>style.visibility</p:attrName>
                                        </p:attrNameLst>
                                      </p:cBhvr>
                                      <p:to>
                                        <p:strVal val="visible"/>
                                      </p:to>
                                    </p:set>
                                    <p:animEffect transition="in" filter="wipe(up)">
                                      <p:cBhvr>
                                        <p:cTn id="24" dur="500"/>
                                        <p:tgtEl>
                                          <p:spTgt spid="149"/>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74"/>
                                        </p:tgtEl>
                                        <p:attrNameLst>
                                          <p:attrName>style.visibility</p:attrName>
                                        </p:attrNameLst>
                                      </p:cBhvr>
                                      <p:to>
                                        <p:strVal val="visible"/>
                                      </p:to>
                                    </p:set>
                                    <p:animEffect transition="in" filter="wipe(up)">
                                      <p:cBhvr>
                                        <p:cTn id="27" dur="500"/>
                                        <p:tgtEl>
                                          <p:spTgt spid="174"/>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50"/>
                                        </p:tgtEl>
                                        <p:attrNameLst>
                                          <p:attrName>style.visibility</p:attrName>
                                        </p:attrNameLst>
                                      </p:cBhvr>
                                      <p:to>
                                        <p:strVal val="visible"/>
                                      </p:to>
                                    </p:set>
                                    <p:animEffect transition="in" filter="wipe(up)">
                                      <p:cBhvr>
                                        <p:cTn id="30" dur="500"/>
                                        <p:tgtEl>
                                          <p:spTgt spid="150"/>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51"/>
                                        </p:tgtEl>
                                        <p:attrNameLst>
                                          <p:attrName>style.visibility</p:attrName>
                                        </p:attrNameLst>
                                      </p:cBhvr>
                                      <p:to>
                                        <p:strVal val="visible"/>
                                      </p:to>
                                    </p:set>
                                    <p:animEffect transition="in" filter="wipe(up)">
                                      <p:cBhvr>
                                        <p:cTn id="33" dur="500"/>
                                        <p:tgtEl>
                                          <p:spTgt spid="151"/>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152"/>
                                        </p:tgtEl>
                                        <p:attrNameLst>
                                          <p:attrName>style.visibility</p:attrName>
                                        </p:attrNameLst>
                                      </p:cBhvr>
                                      <p:to>
                                        <p:strVal val="visible"/>
                                      </p:to>
                                    </p:set>
                                    <p:animEffect transition="in" filter="wipe(up)">
                                      <p:cBhvr>
                                        <p:cTn id="36" dur="500"/>
                                        <p:tgtEl>
                                          <p:spTgt spid="152"/>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153"/>
                                        </p:tgtEl>
                                        <p:attrNameLst>
                                          <p:attrName>style.visibility</p:attrName>
                                        </p:attrNameLst>
                                      </p:cBhvr>
                                      <p:to>
                                        <p:strVal val="visible"/>
                                      </p:to>
                                    </p:set>
                                    <p:animEffect transition="in" filter="wipe(up)">
                                      <p:cBhvr>
                                        <p:cTn id="39" dur="500"/>
                                        <p:tgtEl>
                                          <p:spTgt spid="153"/>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154"/>
                                        </p:tgtEl>
                                        <p:attrNameLst>
                                          <p:attrName>style.visibility</p:attrName>
                                        </p:attrNameLst>
                                      </p:cBhvr>
                                      <p:to>
                                        <p:strVal val="visible"/>
                                      </p:to>
                                    </p:set>
                                    <p:animEffect transition="in" filter="wipe(up)">
                                      <p:cBhvr>
                                        <p:cTn id="42" dur="500"/>
                                        <p:tgtEl>
                                          <p:spTgt spid="154"/>
                                        </p:tgtEl>
                                      </p:cBhvr>
                                    </p:animEffect>
                                  </p:childTnLst>
                                </p:cTn>
                              </p:par>
                            </p:childTnLst>
                          </p:cTn>
                        </p:par>
                        <p:par>
                          <p:cTn id="43" fill="hold">
                            <p:stCondLst>
                              <p:cond delay="1500"/>
                            </p:stCondLst>
                            <p:childTnLst>
                              <p:par>
                                <p:cTn id="44" presetID="10" presetClass="entr" presetSubtype="0" fill="hold" grpId="0" nodeType="afterEffect">
                                  <p:stCondLst>
                                    <p:cond delay="0"/>
                                  </p:stCondLst>
                                  <p:childTnLst>
                                    <p:set>
                                      <p:cBhvr>
                                        <p:cTn id="45" dur="1" fill="hold">
                                          <p:stCondLst>
                                            <p:cond delay="0"/>
                                          </p:stCondLst>
                                        </p:cTn>
                                        <p:tgtEl>
                                          <p:spTgt spid="137"/>
                                        </p:tgtEl>
                                        <p:attrNameLst>
                                          <p:attrName>style.visibility</p:attrName>
                                        </p:attrNameLst>
                                      </p:cBhvr>
                                      <p:to>
                                        <p:strVal val="visible"/>
                                      </p:to>
                                    </p:set>
                                    <p:animEffect transition="in" filter="fade">
                                      <p:cBhvr>
                                        <p:cTn id="46" dur="500"/>
                                        <p:tgtEl>
                                          <p:spTgt spid="13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55"/>
                                        </p:tgtEl>
                                        <p:attrNameLst>
                                          <p:attrName>style.visibility</p:attrName>
                                        </p:attrNameLst>
                                      </p:cBhvr>
                                      <p:to>
                                        <p:strVal val="visible"/>
                                      </p:to>
                                    </p:set>
                                    <p:animEffect transition="in" filter="fade">
                                      <p:cBhvr>
                                        <p:cTn id="49" dur="500"/>
                                        <p:tgtEl>
                                          <p:spTgt spid="155"/>
                                        </p:tgtEl>
                                      </p:cBhvr>
                                    </p:animEffect>
                                  </p:childTnLst>
                                </p:cTn>
                              </p:par>
                            </p:childTnLst>
                          </p:cTn>
                        </p:par>
                        <p:par>
                          <p:cTn id="50" fill="hold">
                            <p:stCondLst>
                              <p:cond delay="2000"/>
                            </p:stCondLst>
                            <p:childTnLst>
                              <p:par>
                                <p:cTn id="51" presetID="22" presetClass="entr" presetSubtype="4" fill="hold" nodeType="afterEffect">
                                  <p:stCondLst>
                                    <p:cond delay="0"/>
                                  </p:stCondLst>
                                  <p:childTnLst>
                                    <p:set>
                                      <p:cBhvr>
                                        <p:cTn id="52" dur="1" fill="hold">
                                          <p:stCondLst>
                                            <p:cond delay="0"/>
                                          </p:stCondLst>
                                        </p:cTn>
                                        <p:tgtEl>
                                          <p:spTgt spid="163"/>
                                        </p:tgtEl>
                                        <p:attrNameLst>
                                          <p:attrName>style.visibility</p:attrName>
                                        </p:attrNameLst>
                                      </p:cBhvr>
                                      <p:to>
                                        <p:strVal val="visible"/>
                                      </p:to>
                                    </p:set>
                                    <p:animEffect transition="in" filter="wipe(down)">
                                      <p:cBhvr>
                                        <p:cTn id="53" dur="500"/>
                                        <p:tgtEl>
                                          <p:spTgt spid="163"/>
                                        </p:tgtEl>
                                      </p:cBhvr>
                                    </p:animEffect>
                                  </p:childTnLst>
                                </p:cTn>
                              </p:par>
                            </p:childTnLst>
                          </p:cTn>
                        </p:par>
                        <p:par>
                          <p:cTn id="54" fill="hold">
                            <p:stCondLst>
                              <p:cond delay="2500"/>
                            </p:stCondLst>
                            <p:childTnLst>
                              <p:par>
                                <p:cTn id="55" presetID="10" presetClass="entr" presetSubtype="0" fill="hold" grpId="0" nodeType="afterEffect">
                                  <p:stCondLst>
                                    <p:cond delay="0"/>
                                  </p:stCondLst>
                                  <p:childTnLst>
                                    <p:set>
                                      <p:cBhvr>
                                        <p:cTn id="56" dur="1" fill="hold">
                                          <p:stCondLst>
                                            <p:cond delay="0"/>
                                          </p:stCondLst>
                                        </p:cTn>
                                        <p:tgtEl>
                                          <p:spTgt spid="138"/>
                                        </p:tgtEl>
                                        <p:attrNameLst>
                                          <p:attrName>style.visibility</p:attrName>
                                        </p:attrNameLst>
                                      </p:cBhvr>
                                      <p:to>
                                        <p:strVal val="visible"/>
                                      </p:to>
                                    </p:set>
                                    <p:animEffect transition="in" filter="fade">
                                      <p:cBhvr>
                                        <p:cTn id="57" dur="500"/>
                                        <p:tgtEl>
                                          <p:spTgt spid="13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56"/>
                                        </p:tgtEl>
                                        <p:attrNameLst>
                                          <p:attrName>style.visibility</p:attrName>
                                        </p:attrNameLst>
                                      </p:cBhvr>
                                      <p:to>
                                        <p:strVal val="visible"/>
                                      </p:to>
                                    </p:set>
                                    <p:animEffect transition="in" filter="fade">
                                      <p:cBhvr>
                                        <p:cTn id="60" dur="500"/>
                                        <p:tgtEl>
                                          <p:spTgt spid="156"/>
                                        </p:tgtEl>
                                      </p:cBhvr>
                                    </p:animEffect>
                                  </p:childTnLst>
                                </p:cTn>
                              </p:par>
                            </p:childTnLst>
                          </p:cTn>
                        </p:par>
                        <p:par>
                          <p:cTn id="61" fill="hold">
                            <p:stCondLst>
                              <p:cond delay="3000"/>
                            </p:stCondLst>
                            <p:childTnLst>
                              <p:par>
                                <p:cTn id="62" presetID="22" presetClass="entr" presetSubtype="4" fill="hold" nodeType="afterEffect">
                                  <p:stCondLst>
                                    <p:cond delay="0"/>
                                  </p:stCondLst>
                                  <p:childTnLst>
                                    <p:set>
                                      <p:cBhvr>
                                        <p:cTn id="63" dur="1" fill="hold">
                                          <p:stCondLst>
                                            <p:cond delay="0"/>
                                          </p:stCondLst>
                                        </p:cTn>
                                        <p:tgtEl>
                                          <p:spTgt spid="164"/>
                                        </p:tgtEl>
                                        <p:attrNameLst>
                                          <p:attrName>style.visibility</p:attrName>
                                        </p:attrNameLst>
                                      </p:cBhvr>
                                      <p:to>
                                        <p:strVal val="visible"/>
                                      </p:to>
                                    </p:set>
                                    <p:animEffect transition="in" filter="wipe(down)">
                                      <p:cBhvr>
                                        <p:cTn id="64" dur="500"/>
                                        <p:tgtEl>
                                          <p:spTgt spid="164"/>
                                        </p:tgtEl>
                                      </p:cBhvr>
                                    </p:animEffect>
                                  </p:childTnLst>
                                </p:cTn>
                              </p:par>
                            </p:childTnLst>
                          </p:cTn>
                        </p:par>
                        <p:par>
                          <p:cTn id="65" fill="hold">
                            <p:stCondLst>
                              <p:cond delay="3500"/>
                            </p:stCondLst>
                            <p:childTnLst>
                              <p:par>
                                <p:cTn id="66" presetID="10" presetClass="entr" presetSubtype="0" fill="hold" grpId="0" nodeType="afterEffect">
                                  <p:stCondLst>
                                    <p:cond delay="0"/>
                                  </p:stCondLst>
                                  <p:childTnLst>
                                    <p:set>
                                      <p:cBhvr>
                                        <p:cTn id="67" dur="1" fill="hold">
                                          <p:stCondLst>
                                            <p:cond delay="0"/>
                                          </p:stCondLst>
                                        </p:cTn>
                                        <p:tgtEl>
                                          <p:spTgt spid="139"/>
                                        </p:tgtEl>
                                        <p:attrNameLst>
                                          <p:attrName>style.visibility</p:attrName>
                                        </p:attrNameLst>
                                      </p:cBhvr>
                                      <p:to>
                                        <p:strVal val="visible"/>
                                      </p:to>
                                    </p:set>
                                    <p:animEffect transition="in" filter="fade">
                                      <p:cBhvr>
                                        <p:cTn id="68" dur="500"/>
                                        <p:tgtEl>
                                          <p:spTgt spid="13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57"/>
                                        </p:tgtEl>
                                        <p:attrNameLst>
                                          <p:attrName>style.visibility</p:attrName>
                                        </p:attrNameLst>
                                      </p:cBhvr>
                                      <p:to>
                                        <p:strVal val="visible"/>
                                      </p:to>
                                    </p:set>
                                    <p:animEffect transition="in" filter="fade">
                                      <p:cBhvr>
                                        <p:cTn id="71" dur="500"/>
                                        <p:tgtEl>
                                          <p:spTgt spid="157"/>
                                        </p:tgtEl>
                                      </p:cBhvr>
                                    </p:animEffect>
                                  </p:childTnLst>
                                </p:cTn>
                              </p:par>
                            </p:childTnLst>
                          </p:cTn>
                        </p:par>
                        <p:par>
                          <p:cTn id="72" fill="hold">
                            <p:stCondLst>
                              <p:cond delay="4000"/>
                            </p:stCondLst>
                            <p:childTnLst>
                              <p:par>
                                <p:cTn id="73" presetID="22" presetClass="entr" presetSubtype="1" fill="hold" nodeType="afterEffect">
                                  <p:stCondLst>
                                    <p:cond delay="0"/>
                                  </p:stCondLst>
                                  <p:childTnLst>
                                    <p:set>
                                      <p:cBhvr>
                                        <p:cTn id="74" dur="1" fill="hold">
                                          <p:stCondLst>
                                            <p:cond delay="0"/>
                                          </p:stCondLst>
                                        </p:cTn>
                                        <p:tgtEl>
                                          <p:spTgt spid="165"/>
                                        </p:tgtEl>
                                        <p:attrNameLst>
                                          <p:attrName>style.visibility</p:attrName>
                                        </p:attrNameLst>
                                      </p:cBhvr>
                                      <p:to>
                                        <p:strVal val="visible"/>
                                      </p:to>
                                    </p:set>
                                    <p:animEffect transition="in" filter="wipe(up)">
                                      <p:cBhvr>
                                        <p:cTn id="75" dur="500"/>
                                        <p:tgtEl>
                                          <p:spTgt spid="165"/>
                                        </p:tgtEl>
                                      </p:cBhvr>
                                    </p:animEffect>
                                  </p:childTnLst>
                                </p:cTn>
                              </p:par>
                            </p:childTnLst>
                          </p:cTn>
                        </p:par>
                        <p:par>
                          <p:cTn id="76" fill="hold">
                            <p:stCondLst>
                              <p:cond delay="4500"/>
                            </p:stCondLst>
                            <p:childTnLst>
                              <p:par>
                                <p:cTn id="77" presetID="10" presetClass="entr" presetSubtype="0" fill="hold" grpId="0" nodeType="afterEffect">
                                  <p:stCondLst>
                                    <p:cond delay="0"/>
                                  </p:stCondLst>
                                  <p:childTnLst>
                                    <p:set>
                                      <p:cBhvr>
                                        <p:cTn id="78" dur="1" fill="hold">
                                          <p:stCondLst>
                                            <p:cond delay="0"/>
                                          </p:stCondLst>
                                        </p:cTn>
                                        <p:tgtEl>
                                          <p:spTgt spid="140"/>
                                        </p:tgtEl>
                                        <p:attrNameLst>
                                          <p:attrName>style.visibility</p:attrName>
                                        </p:attrNameLst>
                                      </p:cBhvr>
                                      <p:to>
                                        <p:strVal val="visible"/>
                                      </p:to>
                                    </p:set>
                                    <p:animEffect transition="in" filter="fade">
                                      <p:cBhvr>
                                        <p:cTn id="79" dur="500"/>
                                        <p:tgtEl>
                                          <p:spTgt spid="14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58"/>
                                        </p:tgtEl>
                                        <p:attrNameLst>
                                          <p:attrName>style.visibility</p:attrName>
                                        </p:attrNameLst>
                                      </p:cBhvr>
                                      <p:to>
                                        <p:strVal val="visible"/>
                                      </p:to>
                                    </p:set>
                                    <p:animEffect transition="in" filter="fade">
                                      <p:cBhvr>
                                        <p:cTn id="82" dur="500"/>
                                        <p:tgtEl>
                                          <p:spTgt spid="158"/>
                                        </p:tgtEl>
                                      </p:cBhvr>
                                    </p:animEffect>
                                  </p:childTnLst>
                                </p:cTn>
                              </p:par>
                            </p:childTnLst>
                          </p:cTn>
                        </p:par>
                        <p:par>
                          <p:cTn id="83" fill="hold">
                            <p:stCondLst>
                              <p:cond delay="5000"/>
                            </p:stCondLst>
                            <p:childTnLst>
                              <p:par>
                                <p:cTn id="84" presetID="22" presetClass="entr" presetSubtype="1" fill="hold" nodeType="afterEffect">
                                  <p:stCondLst>
                                    <p:cond delay="0"/>
                                  </p:stCondLst>
                                  <p:childTnLst>
                                    <p:set>
                                      <p:cBhvr>
                                        <p:cTn id="85" dur="1" fill="hold">
                                          <p:stCondLst>
                                            <p:cond delay="0"/>
                                          </p:stCondLst>
                                        </p:cTn>
                                        <p:tgtEl>
                                          <p:spTgt spid="167"/>
                                        </p:tgtEl>
                                        <p:attrNameLst>
                                          <p:attrName>style.visibility</p:attrName>
                                        </p:attrNameLst>
                                      </p:cBhvr>
                                      <p:to>
                                        <p:strVal val="visible"/>
                                      </p:to>
                                    </p:set>
                                    <p:animEffect transition="in" filter="wipe(up)">
                                      <p:cBhvr>
                                        <p:cTn id="86" dur="500"/>
                                        <p:tgtEl>
                                          <p:spTgt spid="167"/>
                                        </p:tgtEl>
                                      </p:cBhvr>
                                    </p:animEffect>
                                  </p:childTnLst>
                                </p:cTn>
                              </p:par>
                            </p:childTnLst>
                          </p:cTn>
                        </p:par>
                        <p:par>
                          <p:cTn id="87" fill="hold">
                            <p:stCondLst>
                              <p:cond delay="5500"/>
                            </p:stCondLst>
                            <p:childTnLst>
                              <p:par>
                                <p:cTn id="88" presetID="10" presetClass="entr" presetSubtype="0" fill="hold" grpId="0" nodeType="afterEffect">
                                  <p:stCondLst>
                                    <p:cond delay="0"/>
                                  </p:stCondLst>
                                  <p:childTnLst>
                                    <p:set>
                                      <p:cBhvr>
                                        <p:cTn id="89" dur="1" fill="hold">
                                          <p:stCondLst>
                                            <p:cond delay="0"/>
                                          </p:stCondLst>
                                        </p:cTn>
                                        <p:tgtEl>
                                          <p:spTgt spid="166"/>
                                        </p:tgtEl>
                                        <p:attrNameLst>
                                          <p:attrName>style.visibility</p:attrName>
                                        </p:attrNameLst>
                                      </p:cBhvr>
                                      <p:to>
                                        <p:strVal val="visible"/>
                                      </p:to>
                                    </p:set>
                                    <p:animEffect transition="in" filter="fade">
                                      <p:cBhvr>
                                        <p:cTn id="90" dur="500"/>
                                        <p:tgtEl>
                                          <p:spTgt spid="16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73"/>
                                        </p:tgtEl>
                                        <p:attrNameLst>
                                          <p:attrName>style.visibility</p:attrName>
                                        </p:attrNameLst>
                                      </p:cBhvr>
                                      <p:to>
                                        <p:strVal val="visible"/>
                                      </p:to>
                                    </p:set>
                                    <p:animEffect transition="in" filter="fade">
                                      <p:cBhvr>
                                        <p:cTn id="93" dur="500"/>
                                        <p:tgtEl>
                                          <p:spTgt spid="173"/>
                                        </p:tgtEl>
                                      </p:cBhvr>
                                    </p:animEffect>
                                  </p:childTnLst>
                                </p:cTn>
                              </p:par>
                            </p:childTnLst>
                          </p:cTn>
                        </p:par>
                        <p:par>
                          <p:cTn id="94" fill="hold">
                            <p:stCondLst>
                              <p:cond delay="6000"/>
                            </p:stCondLst>
                            <p:childTnLst>
                              <p:par>
                                <p:cTn id="95" presetID="22" presetClass="entr" presetSubtype="4" fill="hold" nodeType="afterEffect">
                                  <p:stCondLst>
                                    <p:cond delay="0"/>
                                  </p:stCondLst>
                                  <p:childTnLst>
                                    <p:set>
                                      <p:cBhvr>
                                        <p:cTn id="96" dur="1" fill="hold">
                                          <p:stCondLst>
                                            <p:cond delay="0"/>
                                          </p:stCondLst>
                                        </p:cTn>
                                        <p:tgtEl>
                                          <p:spTgt spid="168"/>
                                        </p:tgtEl>
                                        <p:attrNameLst>
                                          <p:attrName>style.visibility</p:attrName>
                                        </p:attrNameLst>
                                      </p:cBhvr>
                                      <p:to>
                                        <p:strVal val="visible"/>
                                      </p:to>
                                    </p:set>
                                    <p:animEffect transition="in" filter="wipe(down)">
                                      <p:cBhvr>
                                        <p:cTn id="97" dur="500"/>
                                        <p:tgtEl>
                                          <p:spTgt spid="168"/>
                                        </p:tgtEl>
                                      </p:cBhvr>
                                    </p:animEffect>
                                  </p:childTnLst>
                                </p:cTn>
                              </p:par>
                            </p:childTnLst>
                          </p:cTn>
                        </p:par>
                        <p:par>
                          <p:cTn id="98" fill="hold">
                            <p:stCondLst>
                              <p:cond delay="6500"/>
                            </p:stCondLst>
                            <p:childTnLst>
                              <p:par>
                                <p:cTn id="99" presetID="10" presetClass="entr" presetSubtype="0" fill="hold" grpId="0" nodeType="afterEffect">
                                  <p:stCondLst>
                                    <p:cond delay="0"/>
                                  </p:stCondLst>
                                  <p:childTnLst>
                                    <p:set>
                                      <p:cBhvr>
                                        <p:cTn id="100" dur="1" fill="hold">
                                          <p:stCondLst>
                                            <p:cond delay="0"/>
                                          </p:stCondLst>
                                        </p:cTn>
                                        <p:tgtEl>
                                          <p:spTgt spid="141"/>
                                        </p:tgtEl>
                                        <p:attrNameLst>
                                          <p:attrName>style.visibility</p:attrName>
                                        </p:attrNameLst>
                                      </p:cBhvr>
                                      <p:to>
                                        <p:strVal val="visible"/>
                                      </p:to>
                                    </p:set>
                                    <p:animEffect transition="in" filter="fade">
                                      <p:cBhvr>
                                        <p:cTn id="101" dur="500"/>
                                        <p:tgtEl>
                                          <p:spTgt spid="141"/>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59"/>
                                        </p:tgtEl>
                                        <p:attrNameLst>
                                          <p:attrName>style.visibility</p:attrName>
                                        </p:attrNameLst>
                                      </p:cBhvr>
                                      <p:to>
                                        <p:strVal val="visible"/>
                                      </p:to>
                                    </p:set>
                                    <p:animEffect transition="in" filter="fade">
                                      <p:cBhvr>
                                        <p:cTn id="104" dur="500"/>
                                        <p:tgtEl>
                                          <p:spTgt spid="159"/>
                                        </p:tgtEl>
                                      </p:cBhvr>
                                    </p:animEffect>
                                  </p:childTnLst>
                                </p:cTn>
                              </p:par>
                            </p:childTnLst>
                          </p:cTn>
                        </p:par>
                        <p:par>
                          <p:cTn id="105" fill="hold">
                            <p:stCondLst>
                              <p:cond delay="7000"/>
                            </p:stCondLst>
                            <p:childTnLst>
                              <p:par>
                                <p:cTn id="106" presetID="22" presetClass="entr" presetSubtype="4" fill="hold" nodeType="afterEffect">
                                  <p:stCondLst>
                                    <p:cond delay="0"/>
                                  </p:stCondLst>
                                  <p:childTnLst>
                                    <p:set>
                                      <p:cBhvr>
                                        <p:cTn id="107" dur="1" fill="hold">
                                          <p:stCondLst>
                                            <p:cond delay="0"/>
                                          </p:stCondLst>
                                        </p:cTn>
                                        <p:tgtEl>
                                          <p:spTgt spid="169"/>
                                        </p:tgtEl>
                                        <p:attrNameLst>
                                          <p:attrName>style.visibility</p:attrName>
                                        </p:attrNameLst>
                                      </p:cBhvr>
                                      <p:to>
                                        <p:strVal val="visible"/>
                                      </p:to>
                                    </p:set>
                                    <p:animEffect transition="in" filter="wipe(down)">
                                      <p:cBhvr>
                                        <p:cTn id="108" dur="500"/>
                                        <p:tgtEl>
                                          <p:spTgt spid="169"/>
                                        </p:tgtEl>
                                      </p:cBhvr>
                                    </p:animEffect>
                                  </p:childTnLst>
                                </p:cTn>
                              </p:par>
                            </p:childTnLst>
                          </p:cTn>
                        </p:par>
                        <p:par>
                          <p:cTn id="109" fill="hold">
                            <p:stCondLst>
                              <p:cond delay="7500"/>
                            </p:stCondLst>
                            <p:childTnLst>
                              <p:par>
                                <p:cTn id="110" presetID="10" presetClass="entr" presetSubtype="0" fill="hold" grpId="0" nodeType="afterEffect">
                                  <p:stCondLst>
                                    <p:cond delay="0"/>
                                  </p:stCondLst>
                                  <p:childTnLst>
                                    <p:set>
                                      <p:cBhvr>
                                        <p:cTn id="111" dur="1" fill="hold">
                                          <p:stCondLst>
                                            <p:cond delay="0"/>
                                          </p:stCondLst>
                                        </p:cTn>
                                        <p:tgtEl>
                                          <p:spTgt spid="142"/>
                                        </p:tgtEl>
                                        <p:attrNameLst>
                                          <p:attrName>style.visibility</p:attrName>
                                        </p:attrNameLst>
                                      </p:cBhvr>
                                      <p:to>
                                        <p:strVal val="visible"/>
                                      </p:to>
                                    </p:set>
                                    <p:animEffect transition="in" filter="fade">
                                      <p:cBhvr>
                                        <p:cTn id="112" dur="500"/>
                                        <p:tgtEl>
                                          <p:spTgt spid="142"/>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60"/>
                                        </p:tgtEl>
                                        <p:attrNameLst>
                                          <p:attrName>style.visibility</p:attrName>
                                        </p:attrNameLst>
                                      </p:cBhvr>
                                      <p:to>
                                        <p:strVal val="visible"/>
                                      </p:to>
                                    </p:set>
                                    <p:animEffect transition="in" filter="fade">
                                      <p:cBhvr>
                                        <p:cTn id="115" dur="500"/>
                                        <p:tgtEl>
                                          <p:spTgt spid="160"/>
                                        </p:tgtEl>
                                      </p:cBhvr>
                                    </p:animEffect>
                                  </p:childTnLst>
                                </p:cTn>
                              </p:par>
                            </p:childTnLst>
                          </p:cTn>
                        </p:par>
                        <p:par>
                          <p:cTn id="116" fill="hold">
                            <p:stCondLst>
                              <p:cond delay="8000"/>
                            </p:stCondLst>
                            <p:childTnLst>
                              <p:par>
                                <p:cTn id="117" presetID="22" presetClass="entr" presetSubtype="4" fill="hold" nodeType="afterEffect">
                                  <p:stCondLst>
                                    <p:cond delay="0"/>
                                  </p:stCondLst>
                                  <p:childTnLst>
                                    <p:set>
                                      <p:cBhvr>
                                        <p:cTn id="118" dur="1" fill="hold">
                                          <p:stCondLst>
                                            <p:cond delay="0"/>
                                          </p:stCondLst>
                                        </p:cTn>
                                        <p:tgtEl>
                                          <p:spTgt spid="170"/>
                                        </p:tgtEl>
                                        <p:attrNameLst>
                                          <p:attrName>style.visibility</p:attrName>
                                        </p:attrNameLst>
                                      </p:cBhvr>
                                      <p:to>
                                        <p:strVal val="visible"/>
                                      </p:to>
                                    </p:set>
                                    <p:animEffect transition="in" filter="wipe(down)">
                                      <p:cBhvr>
                                        <p:cTn id="119" dur="500"/>
                                        <p:tgtEl>
                                          <p:spTgt spid="170"/>
                                        </p:tgtEl>
                                      </p:cBhvr>
                                    </p:animEffect>
                                  </p:childTnLst>
                                </p:cTn>
                              </p:par>
                            </p:childTnLst>
                          </p:cTn>
                        </p:par>
                        <p:par>
                          <p:cTn id="120" fill="hold">
                            <p:stCondLst>
                              <p:cond delay="8500"/>
                            </p:stCondLst>
                            <p:childTnLst>
                              <p:par>
                                <p:cTn id="121" presetID="10" presetClass="entr" presetSubtype="0" fill="hold" grpId="0" nodeType="afterEffect">
                                  <p:stCondLst>
                                    <p:cond delay="0"/>
                                  </p:stCondLst>
                                  <p:childTnLst>
                                    <p:set>
                                      <p:cBhvr>
                                        <p:cTn id="122" dur="1" fill="hold">
                                          <p:stCondLst>
                                            <p:cond delay="0"/>
                                          </p:stCondLst>
                                        </p:cTn>
                                        <p:tgtEl>
                                          <p:spTgt spid="143"/>
                                        </p:tgtEl>
                                        <p:attrNameLst>
                                          <p:attrName>style.visibility</p:attrName>
                                        </p:attrNameLst>
                                      </p:cBhvr>
                                      <p:to>
                                        <p:strVal val="visible"/>
                                      </p:to>
                                    </p:set>
                                    <p:animEffect transition="in" filter="fade">
                                      <p:cBhvr>
                                        <p:cTn id="123" dur="500"/>
                                        <p:tgtEl>
                                          <p:spTgt spid="143"/>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161"/>
                                        </p:tgtEl>
                                        <p:attrNameLst>
                                          <p:attrName>style.visibility</p:attrName>
                                        </p:attrNameLst>
                                      </p:cBhvr>
                                      <p:to>
                                        <p:strVal val="visible"/>
                                      </p:to>
                                    </p:set>
                                    <p:animEffect transition="in" filter="fade">
                                      <p:cBhvr>
                                        <p:cTn id="126" dur="500"/>
                                        <p:tgtEl>
                                          <p:spTgt spid="161"/>
                                        </p:tgtEl>
                                      </p:cBhvr>
                                    </p:animEffect>
                                  </p:childTnLst>
                                </p:cTn>
                              </p:par>
                            </p:childTnLst>
                          </p:cTn>
                        </p:par>
                        <p:par>
                          <p:cTn id="127" fill="hold">
                            <p:stCondLst>
                              <p:cond delay="9000"/>
                            </p:stCondLst>
                            <p:childTnLst>
                              <p:par>
                                <p:cTn id="128" presetID="22" presetClass="entr" presetSubtype="4" fill="hold" nodeType="afterEffect">
                                  <p:stCondLst>
                                    <p:cond delay="0"/>
                                  </p:stCondLst>
                                  <p:childTnLst>
                                    <p:set>
                                      <p:cBhvr>
                                        <p:cTn id="129" dur="1" fill="hold">
                                          <p:stCondLst>
                                            <p:cond delay="0"/>
                                          </p:stCondLst>
                                        </p:cTn>
                                        <p:tgtEl>
                                          <p:spTgt spid="171"/>
                                        </p:tgtEl>
                                        <p:attrNameLst>
                                          <p:attrName>style.visibility</p:attrName>
                                        </p:attrNameLst>
                                      </p:cBhvr>
                                      <p:to>
                                        <p:strVal val="visible"/>
                                      </p:to>
                                    </p:set>
                                    <p:animEffect transition="in" filter="wipe(down)">
                                      <p:cBhvr>
                                        <p:cTn id="130" dur="500"/>
                                        <p:tgtEl>
                                          <p:spTgt spid="171"/>
                                        </p:tgtEl>
                                      </p:cBhvr>
                                    </p:animEffect>
                                  </p:childTnLst>
                                </p:cTn>
                              </p:par>
                            </p:childTnLst>
                          </p:cTn>
                        </p:par>
                        <p:par>
                          <p:cTn id="131" fill="hold">
                            <p:stCondLst>
                              <p:cond delay="9500"/>
                            </p:stCondLst>
                            <p:childTnLst>
                              <p:par>
                                <p:cTn id="132" presetID="10" presetClass="entr" presetSubtype="0" fill="hold" grpId="0" nodeType="afterEffect">
                                  <p:stCondLst>
                                    <p:cond delay="0"/>
                                  </p:stCondLst>
                                  <p:childTnLst>
                                    <p:set>
                                      <p:cBhvr>
                                        <p:cTn id="133" dur="1" fill="hold">
                                          <p:stCondLst>
                                            <p:cond delay="0"/>
                                          </p:stCondLst>
                                        </p:cTn>
                                        <p:tgtEl>
                                          <p:spTgt spid="144"/>
                                        </p:tgtEl>
                                        <p:attrNameLst>
                                          <p:attrName>style.visibility</p:attrName>
                                        </p:attrNameLst>
                                      </p:cBhvr>
                                      <p:to>
                                        <p:strVal val="visible"/>
                                      </p:to>
                                    </p:set>
                                    <p:animEffect transition="in" filter="fade">
                                      <p:cBhvr>
                                        <p:cTn id="134" dur="500"/>
                                        <p:tgtEl>
                                          <p:spTgt spid="144"/>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162"/>
                                        </p:tgtEl>
                                        <p:attrNameLst>
                                          <p:attrName>style.visibility</p:attrName>
                                        </p:attrNameLst>
                                      </p:cBhvr>
                                      <p:to>
                                        <p:strVal val="visible"/>
                                      </p:to>
                                    </p:set>
                                    <p:animEffect transition="in" filter="fade">
                                      <p:cBhvr>
                                        <p:cTn id="137" dur="500"/>
                                        <p:tgtEl>
                                          <p:spTgt spid="162"/>
                                        </p:tgtEl>
                                      </p:cBhvr>
                                    </p:animEffect>
                                  </p:childTnLst>
                                </p:cTn>
                              </p:par>
                            </p:childTnLst>
                          </p:cTn>
                        </p:par>
                        <p:par>
                          <p:cTn id="138" fill="hold">
                            <p:stCondLst>
                              <p:cond delay="10000"/>
                            </p:stCondLst>
                            <p:childTnLst>
                              <p:par>
                                <p:cTn id="139" presetID="22" presetClass="entr" presetSubtype="4" fill="hold" nodeType="afterEffect">
                                  <p:stCondLst>
                                    <p:cond delay="0"/>
                                  </p:stCondLst>
                                  <p:childTnLst>
                                    <p:set>
                                      <p:cBhvr>
                                        <p:cTn id="140" dur="1" fill="hold">
                                          <p:stCondLst>
                                            <p:cond delay="0"/>
                                          </p:stCondLst>
                                        </p:cTn>
                                        <p:tgtEl>
                                          <p:spTgt spid="172"/>
                                        </p:tgtEl>
                                        <p:attrNameLst>
                                          <p:attrName>style.visibility</p:attrName>
                                        </p:attrNameLst>
                                      </p:cBhvr>
                                      <p:to>
                                        <p:strVal val="visible"/>
                                      </p:to>
                                    </p:set>
                                    <p:animEffect transition="in" filter="wipe(down)">
                                      <p:cBhvr>
                                        <p:cTn id="141" dur="500"/>
                                        <p:tgtEl>
                                          <p:spTgt spid="172"/>
                                        </p:tgtEl>
                                      </p:cBhvr>
                                    </p:animEffect>
                                  </p:childTnLst>
                                </p:cTn>
                              </p:par>
                            </p:childTnLst>
                          </p:cTn>
                        </p:par>
                        <p:par>
                          <p:cTn id="142" fill="hold">
                            <p:stCondLst>
                              <p:cond delay="10500"/>
                            </p:stCondLst>
                            <p:childTnLst>
                              <p:par>
                                <p:cTn id="143" presetID="10" presetClass="entr" presetSubtype="0" fill="hold" grpId="0" nodeType="afterEffect">
                                  <p:stCondLst>
                                    <p:cond delay="0"/>
                                  </p:stCondLst>
                                  <p:childTnLst>
                                    <p:set>
                                      <p:cBhvr>
                                        <p:cTn id="144" dur="1" fill="hold">
                                          <p:stCondLst>
                                            <p:cond delay="0"/>
                                          </p:stCondLst>
                                        </p:cTn>
                                        <p:tgtEl>
                                          <p:spTgt spid="145"/>
                                        </p:tgtEl>
                                        <p:attrNameLst>
                                          <p:attrName>style.visibility</p:attrName>
                                        </p:attrNameLst>
                                      </p:cBhvr>
                                      <p:to>
                                        <p:strVal val="visible"/>
                                      </p:to>
                                    </p:set>
                                    <p:animEffect transition="in" filter="fade">
                                      <p:cBhvr>
                                        <p:cTn id="145" dur="500"/>
                                        <p:tgtEl>
                                          <p:spTgt spid="145"/>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75"/>
                                        </p:tgtEl>
                                        <p:attrNameLst>
                                          <p:attrName>style.visibility</p:attrName>
                                        </p:attrNameLst>
                                      </p:cBhvr>
                                      <p:to>
                                        <p:strVal val="visible"/>
                                      </p:to>
                                    </p:set>
                                    <p:animEffect transition="in" filter="fade">
                                      <p:cBhvr>
                                        <p:cTn id="148"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P spid="138" grpId="0" animBg="1"/>
      <p:bldP spid="139" grpId="0" animBg="1"/>
      <p:bldP spid="140" grpId="0" animBg="1"/>
      <p:bldP spid="141" grpId="0" animBg="1"/>
      <p:bldP spid="142" grpId="0" animBg="1"/>
      <p:bldP spid="143" grpId="0" animBg="1"/>
      <p:bldP spid="144" grpId="0" animBg="1"/>
      <p:bldP spid="145" grpId="0" animBg="1"/>
      <p:bldP spid="146" grpId="0"/>
      <p:bldP spid="147" grpId="0"/>
      <p:bldP spid="148" grpId="0"/>
      <p:bldP spid="149" grpId="0"/>
      <p:bldP spid="150" grpId="0"/>
      <p:bldP spid="151" grpId="0"/>
      <p:bldP spid="152" grpId="0"/>
      <p:bldP spid="153" grpId="0"/>
      <p:bldP spid="154" grpId="0"/>
      <p:bldP spid="155" grpId="0"/>
      <p:bldP spid="156" grpId="0"/>
      <p:bldP spid="157" grpId="0"/>
      <p:bldP spid="158" grpId="0"/>
      <p:bldP spid="159" grpId="0"/>
      <p:bldP spid="160" grpId="0"/>
      <p:bldP spid="161" grpId="0"/>
      <p:bldP spid="162" grpId="0"/>
      <p:bldP spid="166" grpId="0" animBg="1"/>
      <p:bldP spid="173" grpId="0"/>
      <p:bldP spid="174" grpId="0"/>
      <p:bldP spid="175" grpId="0"/>
      <p:bldP spid="18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单击此处输入标题</a:t>
            </a:r>
          </a:p>
        </p:txBody>
      </p:sp>
      <p:sp>
        <p:nvSpPr>
          <p:cNvPr id="21" name="Freeform 5"/>
          <p:cNvSpPr>
            <a:spLocks/>
          </p:cNvSpPr>
          <p:nvPr/>
        </p:nvSpPr>
        <p:spPr bwMode="auto">
          <a:xfrm>
            <a:off x="971600" y="2211710"/>
            <a:ext cx="1479797" cy="133420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2"/>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22" name="TextBox 21"/>
          <p:cNvSpPr txBox="1"/>
          <p:nvPr/>
        </p:nvSpPr>
        <p:spPr>
          <a:xfrm>
            <a:off x="1257155" y="2447923"/>
            <a:ext cx="908686" cy="861774"/>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2800" b="1" dirty="0"/>
              <a:t>添加标题</a:t>
            </a:r>
          </a:p>
        </p:txBody>
      </p:sp>
      <p:sp>
        <p:nvSpPr>
          <p:cNvPr id="25" name="圆角矩形 24"/>
          <p:cNvSpPr/>
          <p:nvPr/>
        </p:nvSpPr>
        <p:spPr>
          <a:xfrm>
            <a:off x="3356492" y="1131590"/>
            <a:ext cx="4479052" cy="45168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5"/>
          <p:cNvSpPr>
            <a:spLocks/>
          </p:cNvSpPr>
          <p:nvPr/>
        </p:nvSpPr>
        <p:spPr bwMode="auto">
          <a:xfrm>
            <a:off x="2650968" y="1335678"/>
            <a:ext cx="547516" cy="3108279"/>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圆角矩形 26"/>
          <p:cNvSpPr/>
          <p:nvPr/>
        </p:nvSpPr>
        <p:spPr>
          <a:xfrm>
            <a:off x="3356492" y="1865984"/>
            <a:ext cx="4479052" cy="45168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3356492" y="2600378"/>
            <a:ext cx="4479052" cy="45168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3356492" y="3334771"/>
            <a:ext cx="4479052" cy="45168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3675004" y="1279654"/>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200" dirty="0">
                <a:solidFill>
                  <a:srgbClr val="FFFFFF"/>
                </a:solidFill>
              </a:rPr>
              <a:t>点击输入本栏的具体文字，简明扼要的说明分项内容。</a:t>
            </a:r>
            <a:endParaRPr lang="en-US" altLang="zh-CN" sz="1200" dirty="0">
              <a:solidFill>
                <a:srgbClr val="FFFFFF"/>
              </a:solidFill>
            </a:endParaRPr>
          </a:p>
        </p:txBody>
      </p:sp>
      <p:sp>
        <p:nvSpPr>
          <p:cNvPr id="31" name="TextBox 30"/>
          <p:cNvSpPr txBox="1"/>
          <p:nvPr/>
        </p:nvSpPr>
        <p:spPr>
          <a:xfrm>
            <a:off x="3675004" y="2008470"/>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200" dirty="0">
                <a:solidFill>
                  <a:srgbClr val="FFFFFF"/>
                </a:solidFill>
              </a:rPr>
              <a:t>点击输入本栏的具体文字，简明扼要的说明分项内容。</a:t>
            </a:r>
            <a:endParaRPr lang="en-US" altLang="zh-CN" sz="1200" dirty="0">
              <a:solidFill>
                <a:srgbClr val="FFFFFF"/>
              </a:solidFill>
            </a:endParaRPr>
          </a:p>
        </p:txBody>
      </p:sp>
      <p:sp>
        <p:nvSpPr>
          <p:cNvPr id="32" name="TextBox 31"/>
          <p:cNvSpPr txBox="1"/>
          <p:nvPr/>
        </p:nvSpPr>
        <p:spPr>
          <a:xfrm>
            <a:off x="3675004" y="2742864"/>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200" dirty="0">
                <a:solidFill>
                  <a:srgbClr val="FFFFFF"/>
                </a:solidFill>
              </a:rPr>
              <a:t>点击输入本栏的具体文字，简明扼要的说明分项内容。</a:t>
            </a:r>
            <a:endParaRPr lang="en-US" altLang="zh-CN" sz="1200" dirty="0">
              <a:solidFill>
                <a:srgbClr val="FFFFFF"/>
              </a:solidFill>
            </a:endParaRPr>
          </a:p>
        </p:txBody>
      </p:sp>
      <p:sp>
        <p:nvSpPr>
          <p:cNvPr id="33" name="TextBox 32"/>
          <p:cNvSpPr txBox="1"/>
          <p:nvPr/>
        </p:nvSpPr>
        <p:spPr>
          <a:xfrm>
            <a:off x="3675004" y="3477257"/>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200" dirty="0">
                <a:solidFill>
                  <a:srgbClr val="FFFFFF"/>
                </a:solidFill>
              </a:rPr>
              <a:t>点击输入本栏的具体文字，简明扼要的说明分项内容。</a:t>
            </a:r>
            <a:endParaRPr lang="en-US" altLang="zh-CN" sz="1200" dirty="0">
              <a:solidFill>
                <a:srgbClr val="FFFFFF"/>
              </a:solidFill>
            </a:endParaRPr>
          </a:p>
        </p:txBody>
      </p:sp>
      <p:sp>
        <p:nvSpPr>
          <p:cNvPr id="34" name="圆角矩形 33"/>
          <p:cNvSpPr/>
          <p:nvPr/>
        </p:nvSpPr>
        <p:spPr>
          <a:xfrm>
            <a:off x="3367981" y="4064281"/>
            <a:ext cx="4479052" cy="45168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4"/>
          <p:cNvSpPr txBox="1"/>
          <p:nvPr/>
        </p:nvSpPr>
        <p:spPr>
          <a:xfrm>
            <a:off x="3686493" y="4206767"/>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200" dirty="0">
                <a:solidFill>
                  <a:srgbClr val="FFFFFF"/>
                </a:solidFill>
              </a:rPr>
              <a:t>点击输入本栏的具体文字，简明扼要的说明分项内容。</a:t>
            </a:r>
            <a:endParaRPr lang="en-US" altLang="zh-CN" sz="1200" dirty="0">
              <a:solidFill>
                <a:srgbClr val="FFFFFF"/>
              </a:solidFill>
            </a:endParaRPr>
          </a:p>
        </p:txBody>
      </p:sp>
    </p:spTree>
    <p:extLst>
      <p:ext uri="{BB962C8B-B14F-4D97-AF65-F5344CB8AC3E}">
        <p14:creationId xmlns:p14="http://schemas.microsoft.com/office/powerpoint/2010/main" xmlns="" val="1850369457"/>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2000"/>
                                        <p:tgtEl>
                                          <p:spTgt spid="22"/>
                                        </p:tgtEl>
                                      </p:cBhvr>
                                    </p:animEffect>
                                    <p:anim calcmode="lin" valueType="num">
                                      <p:cBhvr>
                                        <p:cTn id="8" dur="2000" fill="hold"/>
                                        <p:tgtEl>
                                          <p:spTgt spid="22"/>
                                        </p:tgtEl>
                                        <p:attrNameLst>
                                          <p:attrName>ppt_w</p:attrName>
                                        </p:attrNameLst>
                                      </p:cBhvr>
                                      <p:tavLst>
                                        <p:tav tm="0" fmla="#ppt_w*sin(2.5*pi*$)">
                                          <p:val>
                                            <p:fltVal val="0"/>
                                          </p:val>
                                        </p:tav>
                                        <p:tav tm="100000">
                                          <p:val>
                                            <p:fltVal val="1"/>
                                          </p:val>
                                        </p:tav>
                                      </p:tavLst>
                                    </p:anim>
                                    <p:anim calcmode="lin" valueType="num">
                                      <p:cBhvr>
                                        <p:cTn id="9" dur="2000" fill="hold"/>
                                        <p:tgtEl>
                                          <p:spTgt spid="22"/>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2000"/>
                                        <p:tgtEl>
                                          <p:spTgt spid="21"/>
                                        </p:tgtEl>
                                      </p:cBhvr>
                                    </p:animEffect>
                                    <p:anim calcmode="lin" valueType="num">
                                      <p:cBhvr>
                                        <p:cTn id="13" dur="2000" fill="hold"/>
                                        <p:tgtEl>
                                          <p:spTgt spid="21"/>
                                        </p:tgtEl>
                                        <p:attrNameLst>
                                          <p:attrName>ppt_w</p:attrName>
                                        </p:attrNameLst>
                                      </p:cBhvr>
                                      <p:tavLst>
                                        <p:tav tm="0" fmla="#ppt_w*sin(2.5*pi*$)">
                                          <p:val>
                                            <p:fltVal val="0"/>
                                          </p:val>
                                        </p:tav>
                                        <p:tav tm="100000">
                                          <p:val>
                                            <p:fltVal val="1"/>
                                          </p:val>
                                        </p:tav>
                                      </p:tavLst>
                                    </p:anim>
                                    <p:anim calcmode="lin" valueType="num">
                                      <p:cBhvr>
                                        <p:cTn id="14" dur="2000" fill="hold"/>
                                        <p:tgtEl>
                                          <p:spTgt spid="21"/>
                                        </p:tgtEl>
                                        <p:attrNameLst>
                                          <p:attrName>ppt_h</p:attrName>
                                        </p:attrNameLst>
                                      </p:cBhvr>
                                      <p:tavLst>
                                        <p:tav tm="0">
                                          <p:val>
                                            <p:strVal val="#ppt_h"/>
                                          </p:val>
                                        </p:tav>
                                        <p:tav tm="100000">
                                          <p:val>
                                            <p:strVal val="#ppt_h"/>
                                          </p:val>
                                        </p:tav>
                                      </p:tavLst>
                                    </p:anim>
                                  </p:childTnLst>
                                </p:cTn>
                              </p:par>
                            </p:childTnLst>
                          </p:cTn>
                        </p:par>
                        <p:par>
                          <p:cTn id="15" fill="hold">
                            <p:stCondLst>
                              <p:cond delay="2000"/>
                            </p:stCondLst>
                            <p:childTnLst>
                              <p:par>
                                <p:cTn id="16" presetID="16" presetClass="entr" presetSubtype="26"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arn(inHorizontal)">
                                      <p:cBhvr>
                                        <p:cTn id="18" dur="500"/>
                                        <p:tgtEl>
                                          <p:spTgt spid="26"/>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500"/>
                                        <p:tgtEl>
                                          <p:spTgt spid="3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left)">
                                      <p:cBhvr>
                                        <p:cTn id="29" dur="500"/>
                                        <p:tgtEl>
                                          <p:spTgt spid="27"/>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left)">
                                      <p:cBhvr>
                                        <p:cTn id="32" dur="500"/>
                                        <p:tgtEl>
                                          <p:spTgt spid="31"/>
                                        </p:tgtEl>
                                      </p:cBhvr>
                                    </p:animEffec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wipe(left)">
                                      <p:cBhvr>
                                        <p:cTn id="39" dur="500"/>
                                        <p:tgtEl>
                                          <p:spTgt spid="32"/>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left)">
                                      <p:cBhvr>
                                        <p:cTn id="43" dur="500"/>
                                        <p:tgtEl>
                                          <p:spTgt spid="29"/>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wipe(left)">
                                      <p:cBhvr>
                                        <p:cTn id="46" dur="500"/>
                                        <p:tgtEl>
                                          <p:spTgt spid="33"/>
                                        </p:tgtEl>
                                      </p:cBhvr>
                                    </p:animEffect>
                                  </p:childTnLst>
                                </p:cTn>
                              </p:par>
                            </p:childTnLst>
                          </p:cTn>
                        </p:par>
                        <p:par>
                          <p:cTn id="47" fill="hold">
                            <p:stCondLst>
                              <p:cond delay="4500"/>
                            </p:stCondLst>
                            <p:childTnLst>
                              <p:par>
                                <p:cTn id="48" presetID="22" presetClass="entr" presetSubtype="8"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left)">
                                      <p:cBhvr>
                                        <p:cTn id="50" dur="500"/>
                                        <p:tgtEl>
                                          <p:spTgt spid="34"/>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wipe(left)">
                                      <p:cBhvr>
                                        <p:cTn id="5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5" grpId="0" animBg="1"/>
      <p:bldP spid="26" grpId="0" animBg="1"/>
      <p:bldP spid="27" grpId="0" animBg="1"/>
      <p:bldP spid="28" grpId="0" animBg="1"/>
      <p:bldP spid="29" grpId="0" animBg="1"/>
      <p:bldP spid="30" grpId="0"/>
      <p:bldP spid="31" grpId="0"/>
      <p:bldP spid="32" grpId="0"/>
      <p:bldP spid="33" grpId="0"/>
      <p:bldP spid="34" grpId="0" animBg="1"/>
      <p:bldP spid="3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p:nvPr/>
        </p:nvSpPr>
        <p:spPr>
          <a:xfrm>
            <a:off x="4427984" y="1015860"/>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1</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26" name="组合 25"/>
          <p:cNvGrpSpPr/>
          <p:nvPr/>
        </p:nvGrpSpPr>
        <p:grpSpPr>
          <a:xfrm>
            <a:off x="5076056" y="1015654"/>
            <a:ext cx="2972164" cy="503773"/>
            <a:chOff x="6339097" y="1573726"/>
            <a:chExt cx="3744416" cy="511504"/>
          </a:xfrm>
        </p:grpSpPr>
        <p:sp>
          <p:nvSpPr>
            <p:cNvPr id="27" name="圆角矩形 26"/>
            <p:cNvSpPr/>
            <p:nvPr/>
          </p:nvSpPr>
          <p:spPr>
            <a:xfrm>
              <a:off x="6339097" y="157372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896718" y="1614014"/>
              <a:ext cx="2653076"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年度工作概述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圆角矩形 28"/>
          <p:cNvSpPr/>
          <p:nvPr/>
        </p:nvSpPr>
        <p:spPr>
          <a:xfrm>
            <a:off x="4427984" y="1715062"/>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2</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0" name="组合 29"/>
          <p:cNvGrpSpPr/>
          <p:nvPr/>
        </p:nvGrpSpPr>
        <p:grpSpPr>
          <a:xfrm>
            <a:off x="5058154" y="1714856"/>
            <a:ext cx="2972164" cy="503773"/>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893964" y="2450466"/>
              <a:ext cx="2653076"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工作完成情况</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3" name="圆角矩形 32"/>
          <p:cNvSpPr/>
          <p:nvPr/>
        </p:nvSpPr>
        <p:spPr>
          <a:xfrm>
            <a:off x="4427984" y="2403863"/>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3</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56" name="组合 55"/>
          <p:cNvGrpSpPr/>
          <p:nvPr/>
        </p:nvGrpSpPr>
        <p:grpSpPr>
          <a:xfrm>
            <a:off x="5076056" y="2403654"/>
            <a:ext cx="2972164" cy="503773"/>
            <a:chOff x="6339097" y="3296031"/>
            <a:chExt cx="3744416" cy="511504"/>
          </a:xfrm>
        </p:grpSpPr>
        <p:sp>
          <p:nvSpPr>
            <p:cNvPr id="57" name="圆角矩形 56"/>
            <p:cNvSpPr/>
            <p:nvPr/>
          </p:nvSpPr>
          <p:spPr>
            <a:xfrm>
              <a:off x="6339097" y="3296031"/>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8" name="矩形 57"/>
            <p:cNvSpPr/>
            <p:nvPr/>
          </p:nvSpPr>
          <p:spPr>
            <a:xfrm>
              <a:off x="6898538" y="3336319"/>
              <a:ext cx="2736305"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成功项目展示</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9" name="圆角矩形 58"/>
          <p:cNvSpPr/>
          <p:nvPr/>
        </p:nvSpPr>
        <p:spPr>
          <a:xfrm>
            <a:off x="4427984" y="3106714"/>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4</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60" name="组合 59"/>
          <p:cNvGrpSpPr/>
          <p:nvPr/>
        </p:nvGrpSpPr>
        <p:grpSpPr>
          <a:xfrm>
            <a:off x="5076056" y="3106349"/>
            <a:ext cx="2972164" cy="503772"/>
            <a:chOff x="6339097" y="4180903"/>
            <a:chExt cx="3744416" cy="511504"/>
          </a:xfrm>
        </p:grpSpPr>
        <p:sp>
          <p:nvSpPr>
            <p:cNvPr id="61" name="圆角矩形 60"/>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2" name="矩形 61"/>
            <p:cNvSpPr/>
            <p:nvPr/>
          </p:nvSpPr>
          <p:spPr>
            <a:xfrm>
              <a:off x="6898538" y="4221882"/>
              <a:ext cx="2736305" cy="437542"/>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工作存在不足</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3" name="圆角矩形 62"/>
          <p:cNvSpPr/>
          <p:nvPr/>
        </p:nvSpPr>
        <p:spPr>
          <a:xfrm>
            <a:off x="4428081" y="3803637"/>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5</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64" name="组合 63"/>
          <p:cNvGrpSpPr/>
          <p:nvPr/>
        </p:nvGrpSpPr>
        <p:grpSpPr>
          <a:xfrm>
            <a:off x="5076056" y="3803637"/>
            <a:ext cx="2972164" cy="503773"/>
            <a:chOff x="6339097" y="5057483"/>
            <a:chExt cx="3744416" cy="511504"/>
          </a:xfrm>
        </p:grpSpPr>
        <p:sp>
          <p:nvSpPr>
            <p:cNvPr id="65" name="圆角矩形 64"/>
            <p:cNvSpPr/>
            <p:nvPr/>
          </p:nvSpPr>
          <p:spPr>
            <a:xfrm>
              <a:off x="6339097" y="505748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6" name="矩形 65"/>
            <p:cNvSpPr/>
            <p:nvPr/>
          </p:nvSpPr>
          <p:spPr>
            <a:xfrm>
              <a:off x="6898669" y="5085978"/>
              <a:ext cx="2736174"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明年工作计划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7" name="下箭头 66"/>
          <p:cNvSpPr/>
          <p:nvPr/>
        </p:nvSpPr>
        <p:spPr>
          <a:xfrm rot="16200000">
            <a:off x="3602551" y="1715872"/>
            <a:ext cx="431948" cy="509274"/>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04" tIns="34253" rIns="68504" bIns="34253" rtlCol="0" anchor="ctr"/>
          <a:lstStyle/>
          <a:p>
            <a:pPr algn="ctr"/>
            <a:endParaRPr lang="zh-CN" altLang="en-US"/>
          </a:p>
        </p:txBody>
      </p:sp>
      <p:sp>
        <p:nvSpPr>
          <p:cNvPr id="68" name="TextBox 67"/>
          <p:cNvSpPr txBox="1"/>
          <p:nvPr/>
        </p:nvSpPr>
        <p:spPr>
          <a:xfrm>
            <a:off x="107504" y="915566"/>
            <a:ext cx="2160240" cy="1015580"/>
          </a:xfrm>
          <a:prstGeom prst="rect">
            <a:avLst/>
          </a:prstGeom>
          <a:noFill/>
        </p:spPr>
        <p:txBody>
          <a:bodyPr wrap="square" lIns="91361" tIns="45679" rIns="91361" bIns="45679">
            <a:spAutoFit/>
          </a:bodyPr>
          <a:lstStyle/>
          <a:p>
            <a:pPr algn="r">
              <a:defRPr/>
            </a:pPr>
            <a:r>
              <a:rPr lang="zh-CN" altLang="en-US" sz="3600" b="1" dirty="0">
                <a:solidFill>
                  <a:schemeClr val="tx2"/>
                </a:solidFill>
                <a:latin typeface="微软雅黑" pitchFamily="34" charset="-122"/>
                <a:ea typeface="微软雅黑" pitchFamily="34" charset="-122"/>
              </a:rPr>
              <a:t>目录</a:t>
            </a:r>
            <a:endParaRPr lang="en-US" altLang="zh-CN" sz="3600" b="1" dirty="0">
              <a:solidFill>
                <a:schemeClr val="tx2"/>
              </a:solidFill>
              <a:latin typeface="微软雅黑" pitchFamily="34" charset="-122"/>
              <a:ea typeface="微软雅黑" pitchFamily="34" charset="-122"/>
            </a:endParaRPr>
          </a:p>
          <a:p>
            <a:pPr algn="r">
              <a:defRPr/>
            </a:pPr>
            <a:r>
              <a:rPr lang="en-US" altLang="zh-CN" sz="2400" b="1" dirty="0">
                <a:solidFill>
                  <a:schemeClr val="tx2"/>
                </a:solidFill>
                <a:latin typeface="微软雅黑" pitchFamily="34" charset="-122"/>
                <a:ea typeface="微软雅黑" pitchFamily="34" charset="-122"/>
              </a:rPr>
              <a:t>CONTENTS</a:t>
            </a:r>
            <a:endParaRPr lang="zh-CN" altLang="en-US" sz="2400" b="1" dirty="0">
              <a:solidFill>
                <a:schemeClr val="tx2"/>
              </a:solidFill>
              <a:latin typeface="微软雅黑" pitchFamily="34" charset="-122"/>
              <a:ea typeface="微软雅黑" pitchFamily="34" charset="-122"/>
            </a:endParaRPr>
          </a:p>
        </p:txBody>
      </p:sp>
      <p:pic>
        <p:nvPicPr>
          <p:cNvPr id="34" name="图片 33">
            <a:extLst>
              <a:ext uri="{FF2B5EF4-FFF2-40B4-BE49-F238E27FC236}">
                <a16:creationId xmlns="" xmlns:a16="http://schemas.microsoft.com/office/drawing/2014/main" id="{5597E57F-4844-4B3C-9724-CCC5AB498491}"/>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rot="10800000">
            <a:off x="-468560" y="2104170"/>
            <a:ext cx="4259158" cy="3039330"/>
          </a:xfrm>
          <a:prstGeom prst="rect">
            <a:avLst/>
          </a:prstGeom>
        </p:spPr>
      </p:pic>
    </p:spTree>
    <p:extLst>
      <p:ext uri="{BB962C8B-B14F-4D97-AF65-F5344CB8AC3E}">
        <p14:creationId xmlns:p14="http://schemas.microsoft.com/office/powerpoint/2010/main" xmlns="" val="29409768"/>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68"/>
                                        </p:tgtEl>
                                        <p:attrNameLst>
                                          <p:attrName>style.visibility</p:attrName>
                                        </p:attrNameLst>
                                      </p:cBhvr>
                                      <p:to>
                                        <p:strVal val="visible"/>
                                      </p:to>
                                    </p:set>
                                    <p:anim calcmode="lin" valueType="num">
                                      <p:cBhvr>
                                        <p:cTn id="7" dur="250" fill="hold"/>
                                        <p:tgtEl>
                                          <p:spTgt spid="68"/>
                                        </p:tgtEl>
                                        <p:attrNameLst>
                                          <p:attrName>ppt_x</p:attrName>
                                        </p:attrNameLst>
                                      </p:cBhvr>
                                      <p:tavLst>
                                        <p:tav tm="0">
                                          <p:val>
                                            <p:strVal val="#ppt_x"/>
                                          </p:val>
                                        </p:tav>
                                        <p:tav tm="100000">
                                          <p:val>
                                            <p:strVal val="#ppt_x"/>
                                          </p:val>
                                        </p:tav>
                                      </p:tavLst>
                                    </p:anim>
                                    <p:anim calcmode="lin" valueType="num">
                                      <p:cBhvr>
                                        <p:cTn id="8" dur="250" fill="hold"/>
                                        <p:tgtEl>
                                          <p:spTgt spid="68"/>
                                        </p:tgtEl>
                                        <p:attrNameLst>
                                          <p:attrName>ppt_y</p:attrName>
                                        </p:attrNameLst>
                                      </p:cBhvr>
                                      <p:tavLst>
                                        <p:tav tm="0">
                                          <p:val>
                                            <p:strVal val="#ppt_y-#ppt_h/2"/>
                                          </p:val>
                                        </p:tav>
                                        <p:tav tm="100000">
                                          <p:val>
                                            <p:strVal val="#ppt_y"/>
                                          </p:val>
                                        </p:tav>
                                      </p:tavLst>
                                    </p:anim>
                                    <p:anim calcmode="lin" valueType="num">
                                      <p:cBhvr>
                                        <p:cTn id="9" dur="250" fill="hold"/>
                                        <p:tgtEl>
                                          <p:spTgt spid="68"/>
                                        </p:tgtEl>
                                        <p:attrNameLst>
                                          <p:attrName>ppt_w</p:attrName>
                                        </p:attrNameLst>
                                      </p:cBhvr>
                                      <p:tavLst>
                                        <p:tav tm="0">
                                          <p:val>
                                            <p:strVal val="#ppt_w"/>
                                          </p:val>
                                        </p:tav>
                                        <p:tav tm="100000">
                                          <p:val>
                                            <p:strVal val="#ppt_w"/>
                                          </p:val>
                                        </p:tav>
                                      </p:tavLst>
                                    </p:anim>
                                    <p:anim calcmode="lin" valueType="num">
                                      <p:cBhvr>
                                        <p:cTn id="10" dur="250" fill="hold"/>
                                        <p:tgtEl>
                                          <p:spTgt spid="68"/>
                                        </p:tgtEl>
                                        <p:attrNameLst>
                                          <p:attrName>ppt_h</p:attrName>
                                        </p:attrNameLst>
                                      </p:cBhvr>
                                      <p:tavLst>
                                        <p:tav tm="0">
                                          <p:val>
                                            <p:fltVal val="0"/>
                                          </p:val>
                                        </p:tav>
                                        <p:tav tm="100000">
                                          <p:val>
                                            <p:strVal val="#ppt_h"/>
                                          </p:val>
                                        </p:tav>
                                      </p:tavLst>
                                    </p:anim>
                                  </p:childTnLst>
                                </p:cTn>
                              </p:par>
                            </p:childTnLst>
                          </p:cTn>
                        </p:par>
                        <p:par>
                          <p:cTn id="11" fill="hold">
                            <p:stCondLst>
                              <p:cond delay="1150"/>
                            </p:stCondLst>
                            <p:childTnLst>
                              <p:par>
                                <p:cTn id="12" presetID="10" presetClass="entr" presetSubtype="0" fill="hold" grpId="0"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childTnLst>
                                </p:cTn>
                              </p:par>
                              <p:par>
                                <p:cTn id="15" presetID="56" presetClass="path" presetSubtype="0" accel="50000" decel="50000" fill="hold" grpId="1" nodeType="withEffect">
                                  <p:stCondLst>
                                    <p:cond delay="0"/>
                                  </p:stCondLst>
                                  <p:childTnLst>
                                    <p:animMotion origin="layout" path="M -0.03737 0.04121 L -6.25E-7 -3.33333E-6 " pathEditMode="relative" rAng="0" ptsTypes="AA">
                                      <p:cBhvr>
                                        <p:cTn id="16" dur="700" fill="hold"/>
                                        <p:tgtEl>
                                          <p:spTgt spid="25"/>
                                        </p:tgtEl>
                                        <p:attrNameLst>
                                          <p:attrName>ppt_x</p:attrName>
                                          <p:attrName>ppt_y</p:attrName>
                                        </p:attrNameLst>
                                      </p:cBhvr>
                                      <p:rCtr x="1862" y="-2060"/>
                                    </p:animMotion>
                                  </p:childTnLst>
                                </p:cTn>
                              </p:par>
                              <p:par>
                                <p:cTn id="17" presetID="22" presetClass="entr" presetSubtype="8" fill="hold" nodeType="withEffect">
                                  <p:stCondLst>
                                    <p:cond delay="25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500"/>
                                        <p:tgtEl>
                                          <p:spTgt spid="26"/>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childTnLst>
                                </p:cTn>
                              </p:par>
                              <p:par>
                                <p:cTn id="23" presetID="56" presetClass="path" presetSubtype="0" accel="50000" decel="50000" fill="hold" grpId="1" nodeType="withEffect">
                                  <p:stCondLst>
                                    <p:cond delay="250"/>
                                  </p:stCondLst>
                                  <p:childTnLst>
                                    <p:animMotion origin="layout" path="M -0.03737 0.0412 L -6.25E-7 2.96296E-6 " pathEditMode="relative" rAng="0" ptsTypes="AA">
                                      <p:cBhvr>
                                        <p:cTn id="24" dur="700" fill="hold"/>
                                        <p:tgtEl>
                                          <p:spTgt spid="29"/>
                                        </p:tgtEl>
                                        <p:attrNameLst>
                                          <p:attrName>ppt_x</p:attrName>
                                          <p:attrName>ppt_y</p:attrName>
                                        </p:attrNameLst>
                                      </p:cBhvr>
                                      <p:rCtr x="1862" y="-2060"/>
                                    </p:animMotion>
                                  </p:childTnLst>
                                </p:cTn>
                              </p:par>
                              <p:par>
                                <p:cTn id="25" presetID="22" presetClass="entr" presetSubtype="8" fill="hold" nodeType="withEffect">
                                  <p:stCondLst>
                                    <p:cond delay="500"/>
                                  </p:stCondLst>
                                  <p:childTnLst>
                                    <p:set>
                                      <p:cBhvr>
                                        <p:cTn id="26" dur="1" fill="hold">
                                          <p:stCondLst>
                                            <p:cond delay="0"/>
                                          </p:stCondLst>
                                        </p:cTn>
                                        <p:tgtEl>
                                          <p:spTgt spid="30"/>
                                        </p:tgtEl>
                                        <p:attrNameLst>
                                          <p:attrName>style.visibility</p:attrName>
                                        </p:attrNameLst>
                                      </p:cBhvr>
                                      <p:to>
                                        <p:strVal val="visible"/>
                                      </p:to>
                                    </p:set>
                                    <p:animEffect transition="in" filter="wipe(left)">
                                      <p:cBhvr>
                                        <p:cTn id="27" dur="500"/>
                                        <p:tgtEl>
                                          <p:spTgt spid="30"/>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1000"/>
                                        <p:tgtEl>
                                          <p:spTgt spid="33"/>
                                        </p:tgtEl>
                                      </p:cBhvr>
                                    </p:animEffect>
                                  </p:childTnLst>
                                </p:cTn>
                              </p:par>
                              <p:par>
                                <p:cTn id="31" presetID="56" presetClass="path" presetSubtype="0" accel="50000" decel="50000" fill="hold" grpId="1" nodeType="withEffect">
                                  <p:stCondLst>
                                    <p:cond delay="500"/>
                                  </p:stCondLst>
                                  <p:childTnLst>
                                    <p:animMotion origin="layout" path="M -0.03737 0.0412 L -6.25E-7 -7.40741E-7 " pathEditMode="relative" rAng="0" ptsTypes="AA">
                                      <p:cBhvr>
                                        <p:cTn id="32" dur="700" fill="hold"/>
                                        <p:tgtEl>
                                          <p:spTgt spid="33"/>
                                        </p:tgtEl>
                                        <p:attrNameLst>
                                          <p:attrName>ppt_x</p:attrName>
                                          <p:attrName>ppt_y</p:attrName>
                                        </p:attrNameLst>
                                      </p:cBhvr>
                                      <p:rCtr x="1862" y="-2060"/>
                                    </p:animMotion>
                                  </p:childTnLst>
                                </p:cTn>
                              </p:par>
                              <p:par>
                                <p:cTn id="33" presetID="22" presetClass="entr" presetSubtype="8" fill="hold" nodeType="withEffect">
                                  <p:stCondLst>
                                    <p:cond delay="750"/>
                                  </p:stCondLst>
                                  <p:childTnLst>
                                    <p:set>
                                      <p:cBhvr>
                                        <p:cTn id="34" dur="1" fill="hold">
                                          <p:stCondLst>
                                            <p:cond delay="0"/>
                                          </p:stCondLst>
                                        </p:cTn>
                                        <p:tgtEl>
                                          <p:spTgt spid="56"/>
                                        </p:tgtEl>
                                        <p:attrNameLst>
                                          <p:attrName>style.visibility</p:attrName>
                                        </p:attrNameLst>
                                      </p:cBhvr>
                                      <p:to>
                                        <p:strVal val="visible"/>
                                      </p:to>
                                    </p:set>
                                    <p:animEffect transition="in" filter="wipe(left)">
                                      <p:cBhvr>
                                        <p:cTn id="35" dur="500"/>
                                        <p:tgtEl>
                                          <p:spTgt spid="56"/>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59"/>
                                        </p:tgtEl>
                                        <p:attrNameLst>
                                          <p:attrName>style.visibility</p:attrName>
                                        </p:attrNameLst>
                                      </p:cBhvr>
                                      <p:to>
                                        <p:strVal val="visible"/>
                                      </p:to>
                                    </p:set>
                                    <p:animEffect transition="in" filter="fade">
                                      <p:cBhvr>
                                        <p:cTn id="38" dur="1000"/>
                                        <p:tgtEl>
                                          <p:spTgt spid="59"/>
                                        </p:tgtEl>
                                      </p:cBhvr>
                                    </p:animEffect>
                                  </p:childTnLst>
                                </p:cTn>
                              </p:par>
                              <p:par>
                                <p:cTn id="39" presetID="56" presetClass="path" presetSubtype="0" accel="50000" decel="50000" fill="hold" grpId="1" nodeType="withEffect">
                                  <p:stCondLst>
                                    <p:cond delay="750"/>
                                  </p:stCondLst>
                                  <p:childTnLst>
                                    <p:animMotion origin="layout" path="M -0.03737 0.04121 L -6.25E-7 -4.44444E-6 " pathEditMode="relative" rAng="0" ptsTypes="AA">
                                      <p:cBhvr>
                                        <p:cTn id="40" dur="700" fill="hold"/>
                                        <p:tgtEl>
                                          <p:spTgt spid="59"/>
                                        </p:tgtEl>
                                        <p:attrNameLst>
                                          <p:attrName>ppt_x</p:attrName>
                                          <p:attrName>ppt_y</p:attrName>
                                        </p:attrNameLst>
                                      </p:cBhvr>
                                      <p:rCtr x="1862" y="-2060"/>
                                    </p:animMotion>
                                  </p:childTnLst>
                                </p:cTn>
                              </p:par>
                              <p:par>
                                <p:cTn id="41" presetID="22" presetClass="entr" presetSubtype="8" fill="hold" nodeType="withEffect">
                                  <p:stCondLst>
                                    <p:cond delay="1000"/>
                                  </p:stCondLst>
                                  <p:childTnLst>
                                    <p:set>
                                      <p:cBhvr>
                                        <p:cTn id="42" dur="1" fill="hold">
                                          <p:stCondLst>
                                            <p:cond delay="0"/>
                                          </p:stCondLst>
                                        </p:cTn>
                                        <p:tgtEl>
                                          <p:spTgt spid="60"/>
                                        </p:tgtEl>
                                        <p:attrNameLst>
                                          <p:attrName>style.visibility</p:attrName>
                                        </p:attrNameLst>
                                      </p:cBhvr>
                                      <p:to>
                                        <p:strVal val="visible"/>
                                      </p:to>
                                    </p:set>
                                    <p:animEffect transition="in" filter="wipe(left)">
                                      <p:cBhvr>
                                        <p:cTn id="43" dur="500"/>
                                        <p:tgtEl>
                                          <p:spTgt spid="60"/>
                                        </p:tgtEl>
                                      </p:cBhvr>
                                    </p:animEffect>
                                  </p:childTnLst>
                                </p:cTn>
                              </p:par>
                              <p:par>
                                <p:cTn id="44" presetID="10" presetClass="entr" presetSubtype="0" fill="hold" grpId="0" nodeType="withEffect">
                                  <p:stCondLst>
                                    <p:cond delay="750"/>
                                  </p:stCondLst>
                                  <p:childTnLst>
                                    <p:set>
                                      <p:cBhvr>
                                        <p:cTn id="45" dur="1" fill="hold">
                                          <p:stCondLst>
                                            <p:cond delay="0"/>
                                          </p:stCondLst>
                                        </p:cTn>
                                        <p:tgtEl>
                                          <p:spTgt spid="63"/>
                                        </p:tgtEl>
                                        <p:attrNameLst>
                                          <p:attrName>style.visibility</p:attrName>
                                        </p:attrNameLst>
                                      </p:cBhvr>
                                      <p:to>
                                        <p:strVal val="visible"/>
                                      </p:to>
                                    </p:set>
                                    <p:animEffect transition="in" filter="fade">
                                      <p:cBhvr>
                                        <p:cTn id="46" dur="1000"/>
                                        <p:tgtEl>
                                          <p:spTgt spid="63"/>
                                        </p:tgtEl>
                                      </p:cBhvr>
                                    </p:animEffect>
                                  </p:childTnLst>
                                </p:cTn>
                              </p:par>
                              <p:par>
                                <p:cTn id="47" presetID="56" presetClass="path" presetSubtype="0" accel="50000" decel="50000" fill="hold" grpId="1" nodeType="withEffect">
                                  <p:stCondLst>
                                    <p:cond delay="750"/>
                                  </p:stCondLst>
                                  <p:childTnLst>
                                    <p:animMotion origin="layout" path="M -0.03737 0.04121 L -6.25E-7 -4.44444E-6 " pathEditMode="relative" rAng="0" ptsTypes="AA">
                                      <p:cBhvr>
                                        <p:cTn id="48" dur="700" fill="hold"/>
                                        <p:tgtEl>
                                          <p:spTgt spid="63"/>
                                        </p:tgtEl>
                                        <p:attrNameLst>
                                          <p:attrName>ppt_x</p:attrName>
                                          <p:attrName>ppt_y</p:attrName>
                                        </p:attrNameLst>
                                      </p:cBhvr>
                                      <p:rCtr x="1862" y="-2060"/>
                                    </p:animMotion>
                                  </p:childTnLst>
                                </p:cTn>
                              </p:par>
                              <p:par>
                                <p:cTn id="49" presetID="22" presetClass="entr" presetSubtype="8" fill="hold" nodeType="withEffect">
                                  <p:stCondLst>
                                    <p:cond delay="1250"/>
                                  </p:stCondLst>
                                  <p:childTnLst>
                                    <p:set>
                                      <p:cBhvr>
                                        <p:cTn id="50" dur="1" fill="hold">
                                          <p:stCondLst>
                                            <p:cond delay="0"/>
                                          </p:stCondLst>
                                        </p:cTn>
                                        <p:tgtEl>
                                          <p:spTgt spid="64"/>
                                        </p:tgtEl>
                                        <p:attrNameLst>
                                          <p:attrName>style.visibility</p:attrName>
                                        </p:attrNameLst>
                                      </p:cBhvr>
                                      <p:to>
                                        <p:strVal val="visible"/>
                                      </p:to>
                                    </p:set>
                                    <p:animEffect transition="in" filter="wipe(left)">
                                      <p:cBhvr>
                                        <p:cTn id="51" dur="500"/>
                                        <p:tgtEl>
                                          <p:spTgt spid="64"/>
                                        </p:tgtEl>
                                      </p:cBhvr>
                                    </p:animEffect>
                                  </p:childTnLst>
                                </p:cTn>
                              </p:par>
                            </p:childTnLst>
                          </p:cTn>
                        </p:par>
                        <p:par>
                          <p:cTn id="52" fill="hold">
                            <p:stCondLst>
                              <p:cond delay="2900"/>
                            </p:stCondLst>
                            <p:childTnLst>
                              <p:par>
                                <p:cTn id="53" presetID="2" presetClass="entr" presetSubtype="8" fill="hold" grpId="0" nodeType="afterEffect">
                                  <p:stCondLst>
                                    <p:cond delay="0"/>
                                  </p:stCondLst>
                                  <p:childTnLst>
                                    <p:set>
                                      <p:cBhvr>
                                        <p:cTn id="54" dur="1" fill="hold">
                                          <p:stCondLst>
                                            <p:cond delay="0"/>
                                          </p:stCondLst>
                                        </p:cTn>
                                        <p:tgtEl>
                                          <p:spTgt spid="67"/>
                                        </p:tgtEl>
                                        <p:attrNameLst>
                                          <p:attrName>style.visibility</p:attrName>
                                        </p:attrNameLst>
                                      </p:cBhvr>
                                      <p:to>
                                        <p:strVal val="visible"/>
                                      </p:to>
                                    </p:set>
                                    <p:anim calcmode="lin" valueType="num">
                                      <p:cBhvr additive="base">
                                        <p:cTn id="55" dur="500" fill="hold"/>
                                        <p:tgtEl>
                                          <p:spTgt spid="67"/>
                                        </p:tgtEl>
                                        <p:attrNameLst>
                                          <p:attrName>ppt_x</p:attrName>
                                        </p:attrNameLst>
                                      </p:cBhvr>
                                      <p:tavLst>
                                        <p:tav tm="0">
                                          <p:val>
                                            <p:strVal val="0-#ppt_w/2"/>
                                          </p:val>
                                        </p:tav>
                                        <p:tav tm="100000">
                                          <p:val>
                                            <p:strVal val="#ppt_x"/>
                                          </p:val>
                                        </p:tav>
                                      </p:tavLst>
                                    </p:anim>
                                    <p:anim calcmode="lin" valueType="num">
                                      <p:cBhvr additive="base">
                                        <p:cTn id="56" dur="500" fill="hold"/>
                                        <p:tgtEl>
                                          <p:spTgt spid="67"/>
                                        </p:tgtEl>
                                        <p:attrNameLst>
                                          <p:attrName>ppt_y</p:attrName>
                                        </p:attrNameLst>
                                      </p:cBhvr>
                                      <p:tavLst>
                                        <p:tav tm="0">
                                          <p:val>
                                            <p:strVal val="#ppt_y"/>
                                          </p:val>
                                        </p:tav>
                                        <p:tav tm="100000">
                                          <p:val>
                                            <p:strVal val="#ppt_y"/>
                                          </p:val>
                                        </p:tav>
                                      </p:tavLst>
                                    </p:anim>
                                  </p:childTnLst>
                                </p:cTn>
                              </p:par>
                            </p:childTnLst>
                          </p:cTn>
                        </p:par>
                        <p:par>
                          <p:cTn id="57" fill="hold">
                            <p:stCondLst>
                              <p:cond delay="3400"/>
                            </p:stCondLst>
                            <p:childTnLst>
                              <p:par>
                                <p:cTn id="58" presetID="26" presetClass="emph" presetSubtype="0" fill="hold" grpId="2" nodeType="afterEffect">
                                  <p:stCondLst>
                                    <p:cond delay="0"/>
                                  </p:stCondLst>
                                  <p:childTnLst>
                                    <p:animEffect transition="out" filter="fade">
                                      <p:cBhvr>
                                        <p:cTn id="59" dur="500" tmFilter="0, 0; .2, .5; .8, .5; 1, 0"/>
                                        <p:tgtEl>
                                          <p:spTgt spid="29"/>
                                        </p:tgtEl>
                                      </p:cBhvr>
                                    </p:animEffect>
                                    <p:animScale>
                                      <p:cBhvr>
                                        <p:cTn id="60" dur="250" autoRev="1" fill="hold"/>
                                        <p:tgtEl>
                                          <p:spTgt spid="29"/>
                                        </p:tgtEl>
                                      </p:cBhvr>
                                      <p:by x="105000" y="105000"/>
                                    </p:animScale>
                                  </p:childTnLst>
                                </p:cTn>
                              </p:par>
                              <p:par>
                                <p:cTn id="61" presetID="26" presetClass="emph" presetSubtype="0" fill="hold" nodeType="withEffect">
                                  <p:stCondLst>
                                    <p:cond delay="0"/>
                                  </p:stCondLst>
                                  <p:childTnLst>
                                    <p:animEffect transition="out" filter="fade">
                                      <p:cBhvr>
                                        <p:cTn id="62" dur="500" tmFilter="0, 0; .2, .5; .8, .5; 1, 0"/>
                                        <p:tgtEl>
                                          <p:spTgt spid="30"/>
                                        </p:tgtEl>
                                      </p:cBhvr>
                                    </p:animEffect>
                                    <p:animScale>
                                      <p:cBhvr>
                                        <p:cTn id="63" dur="250" autoRev="1" fill="hold"/>
                                        <p:tgtEl>
                                          <p:spTgt spid="3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9" grpId="0" animBg="1"/>
      <p:bldP spid="29" grpId="1" animBg="1"/>
      <p:bldP spid="29" grpId="2" animBg="1"/>
      <p:bldP spid="33" grpId="0" animBg="1"/>
      <p:bldP spid="33" grpId="1" animBg="1"/>
      <p:bldP spid="59" grpId="0" animBg="1"/>
      <p:bldP spid="59" grpId="1" animBg="1"/>
      <p:bldP spid="63" grpId="0" animBg="1"/>
      <p:bldP spid="63" grpId="1" animBg="1"/>
      <p:bldP spid="67" grpId="0" animBg="1"/>
      <p:bldP spid="6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2581306" y="1687402"/>
            <a:ext cx="1861058" cy="2576469"/>
            <a:chOff x="1827008" y="2120901"/>
            <a:chExt cx="2298700" cy="3181426"/>
          </a:xfrm>
        </p:grpSpPr>
        <p:sp>
          <p:nvSpPr>
            <p:cNvPr id="51" name="矩形 50"/>
            <p:cNvSpPr/>
            <p:nvPr/>
          </p:nvSpPr>
          <p:spPr>
            <a:xfrm>
              <a:off x="1827008" y="2120901"/>
              <a:ext cx="2298700" cy="444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ysClr val="windowText" lastClr="000000"/>
                </a:solidFill>
              </a:endParaRPr>
            </a:p>
          </p:txBody>
        </p:sp>
        <p:sp>
          <p:nvSpPr>
            <p:cNvPr id="52" name="矩形 51"/>
            <p:cNvSpPr/>
            <p:nvPr/>
          </p:nvSpPr>
          <p:spPr>
            <a:xfrm>
              <a:off x="1827008" y="2565400"/>
              <a:ext cx="2298700" cy="273692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ysClr val="windowText" lastClr="000000"/>
                </a:solidFill>
              </a:endParaRPr>
            </a:p>
          </p:txBody>
        </p:sp>
      </p:grpSp>
      <p:grpSp>
        <p:nvGrpSpPr>
          <p:cNvPr id="53" name="组合 52"/>
          <p:cNvGrpSpPr/>
          <p:nvPr/>
        </p:nvGrpSpPr>
        <p:grpSpPr>
          <a:xfrm>
            <a:off x="4696877" y="1687402"/>
            <a:ext cx="1861058" cy="2576469"/>
            <a:chOff x="1827008" y="2120901"/>
            <a:chExt cx="2298700" cy="3181427"/>
          </a:xfrm>
        </p:grpSpPr>
        <p:sp>
          <p:nvSpPr>
            <p:cNvPr id="54" name="矩形 53"/>
            <p:cNvSpPr/>
            <p:nvPr/>
          </p:nvSpPr>
          <p:spPr>
            <a:xfrm>
              <a:off x="1827008" y="2120901"/>
              <a:ext cx="2298700" cy="444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55" name="矩形 54"/>
            <p:cNvSpPr/>
            <p:nvPr/>
          </p:nvSpPr>
          <p:spPr>
            <a:xfrm>
              <a:off x="1827008" y="2565400"/>
              <a:ext cx="2298700" cy="2736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56" name="组合 55"/>
          <p:cNvGrpSpPr/>
          <p:nvPr/>
        </p:nvGrpSpPr>
        <p:grpSpPr>
          <a:xfrm>
            <a:off x="6812448" y="1687402"/>
            <a:ext cx="1861058" cy="2576469"/>
            <a:chOff x="1827008" y="2120901"/>
            <a:chExt cx="2298700" cy="3181426"/>
          </a:xfrm>
        </p:grpSpPr>
        <p:sp>
          <p:nvSpPr>
            <p:cNvPr id="57" name="矩形 56"/>
            <p:cNvSpPr/>
            <p:nvPr/>
          </p:nvSpPr>
          <p:spPr>
            <a:xfrm>
              <a:off x="1827008" y="2120901"/>
              <a:ext cx="2298700" cy="444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58" name="矩形 57"/>
            <p:cNvSpPr/>
            <p:nvPr/>
          </p:nvSpPr>
          <p:spPr>
            <a:xfrm>
              <a:off x="1827008" y="2565400"/>
              <a:ext cx="2298700" cy="273692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59" name="组合 58"/>
          <p:cNvGrpSpPr/>
          <p:nvPr/>
        </p:nvGrpSpPr>
        <p:grpSpPr>
          <a:xfrm>
            <a:off x="465734" y="1687402"/>
            <a:ext cx="1861058" cy="2576468"/>
            <a:chOff x="1827008" y="2120901"/>
            <a:chExt cx="2298700" cy="3181425"/>
          </a:xfrm>
        </p:grpSpPr>
        <p:sp>
          <p:nvSpPr>
            <p:cNvPr id="60" name="矩形 59"/>
            <p:cNvSpPr/>
            <p:nvPr/>
          </p:nvSpPr>
          <p:spPr>
            <a:xfrm>
              <a:off x="1827008" y="2120901"/>
              <a:ext cx="2298700" cy="444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sp>
          <p:nvSpPr>
            <p:cNvPr id="61" name="矩形 60"/>
            <p:cNvSpPr/>
            <p:nvPr/>
          </p:nvSpPr>
          <p:spPr>
            <a:xfrm>
              <a:off x="1827008" y="2565398"/>
              <a:ext cx="2298700" cy="2736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grpSp>
      <p:sp>
        <p:nvSpPr>
          <p:cNvPr id="62" name="文本框 29"/>
          <p:cNvSpPr txBox="1"/>
          <p:nvPr/>
        </p:nvSpPr>
        <p:spPr>
          <a:xfrm>
            <a:off x="770660" y="1708157"/>
            <a:ext cx="1251206" cy="315435"/>
          </a:xfrm>
          <a:prstGeom prst="rect">
            <a:avLst/>
          </a:prstGeom>
          <a:noFill/>
        </p:spPr>
        <p:txBody>
          <a:bodyPr wrap="square" lIns="68543" tIns="34272" rIns="68543" bIns="34272"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项目一</a:t>
            </a:r>
          </a:p>
        </p:txBody>
      </p:sp>
      <p:sp>
        <p:nvSpPr>
          <p:cNvPr id="63" name="文本框 30"/>
          <p:cNvSpPr txBox="1"/>
          <p:nvPr/>
        </p:nvSpPr>
        <p:spPr>
          <a:xfrm>
            <a:off x="5001803" y="1708157"/>
            <a:ext cx="1251206" cy="315435"/>
          </a:xfrm>
          <a:prstGeom prst="rect">
            <a:avLst/>
          </a:prstGeom>
          <a:noFill/>
        </p:spPr>
        <p:txBody>
          <a:bodyPr wrap="square" lIns="68543" tIns="34272" rIns="68543" bIns="34272"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项目三</a:t>
            </a:r>
          </a:p>
        </p:txBody>
      </p:sp>
      <p:sp>
        <p:nvSpPr>
          <p:cNvPr id="64" name="文本框 31"/>
          <p:cNvSpPr txBox="1"/>
          <p:nvPr/>
        </p:nvSpPr>
        <p:spPr>
          <a:xfrm>
            <a:off x="2886232" y="1708157"/>
            <a:ext cx="1251206" cy="315435"/>
          </a:xfrm>
          <a:prstGeom prst="rect">
            <a:avLst/>
          </a:prstGeom>
          <a:noFill/>
        </p:spPr>
        <p:txBody>
          <a:bodyPr wrap="square" lIns="68543" tIns="34272" rIns="68543" bIns="34272"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项目二</a:t>
            </a:r>
          </a:p>
        </p:txBody>
      </p:sp>
      <p:sp>
        <p:nvSpPr>
          <p:cNvPr id="65" name="文本框 32"/>
          <p:cNvSpPr txBox="1"/>
          <p:nvPr/>
        </p:nvSpPr>
        <p:spPr>
          <a:xfrm>
            <a:off x="7117374" y="1708157"/>
            <a:ext cx="1251206" cy="315435"/>
          </a:xfrm>
          <a:prstGeom prst="rect">
            <a:avLst/>
          </a:prstGeom>
          <a:noFill/>
        </p:spPr>
        <p:txBody>
          <a:bodyPr wrap="square" lIns="68543" tIns="34272" rIns="68543" bIns="34272"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项目四</a:t>
            </a:r>
          </a:p>
        </p:txBody>
      </p:sp>
      <p:sp>
        <p:nvSpPr>
          <p:cNvPr id="66" name="文本框 33"/>
          <p:cNvSpPr txBox="1"/>
          <p:nvPr/>
        </p:nvSpPr>
        <p:spPr>
          <a:xfrm>
            <a:off x="611560" y="2319655"/>
            <a:ext cx="1512168" cy="1731207"/>
          </a:xfrm>
          <a:prstGeom prst="rect">
            <a:avLst/>
          </a:prstGeom>
          <a:noFill/>
        </p:spPr>
        <p:txBody>
          <a:bodyPr wrap="square" lIns="68543" tIns="34272" rIns="68543" bIns="34272" rtlCol="0">
            <a:spAutoFit/>
          </a:bodyPr>
          <a:lstStyle/>
          <a:p>
            <a:r>
              <a:rPr lang="zh-CN" altLang="en-US" sz="1200" dirty="0">
                <a:solidFill>
                  <a:srgbClr val="FFFFFF"/>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200" dirty="0">
              <a:solidFill>
                <a:srgbClr val="FFFFFF"/>
              </a:solidFill>
              <a:latin typeface="微软雅黑" pitchFamily="34" charset="-122"/>
              <a:ea typeface="微软雅黑" pitchFamily="34" charset="-122"/>
            </a:endParaRPr>
          </a:p>
        </p:txBody>
      </p:sp>
      <p:sp>
        <p:nvSpPr>
          <p:cNvPr id="67" name="文本框 34"/>
          <p:cNvSpPr txBox="1"/>
          <p:nvPr/>
        </p:nvSpPr>
        <p:spPr>
          <a:xfrm>
            <a:off x="2771800" y="2319655"/>
            <a:ext cx="1512168" cy="1731207"/>
          </a:xfrm>
          <a:prstGeom prst="rect">
            <a:avLst/>
          </a:prstGeom>
          <a:noFill/>
        </p:spPr>
        <p:txBody>
          <a:bodyPr wrap="square" lIns="68543" tIns="34272" rIns="68543" bIns="34272" rtlCol="0">
            <a:spAutoFit/>
          </a:bodyPr>
          <a:lstStyle/>
          <a:p>
            <a:r>
              <a:rPr lang="zh-CN" altLang="en-US" sz="1200" dirty="0">
                <a:solidFill>
                  <a:srgbClr val="FFFFFF"/>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200" dirty="0">
              <a:solidFill>
                <a:srgbClr val="FFFFFF"/>
              </a:solidFill>
              <a:latin typeface="微软雅黑" pitchFamily="34" charset="-122"/>
              <a:ea typeface="微软雅黑" pitchFamily="34" charset="-122"/>
            </a:endParaRPr>
          </a:p>
        </p:txBody>
      </p:sp>
      <p:sp>
        <p:nvSpPr>
          <p:cNvPr id="68" name="文本框 35"/>
          <p:cNvSpPr txBox="1"/>
          <p:nvPr/>
        </p:nvSpPr>
        <p:spPr>
          <a:xfrm>
            <a:off x="4860032" y="2319655"/>
            <a:ext cx="1584176" cy="1731207"/>
          </a:xfrm>
          <a:prstGeom prst="rect">
            <a:avLst/>
          </a:prstGeom>
          <a:noFill/>
        </p:spPr>
        <p:txBody>
          <a:bodyPr wrap="square" lIns="68543" tIns="34272" rIns="68543" bIns="34272" rtlCol="0">
            <a:spAutoFit/>
          </a:bodyPr>
          <a:lstStyle/>
          <a:p>
            <a:r>
              <a:rPr lang="zh-CN" altLang="en-US" sz="1200" dirty="0">
                <a:solidFill>
                  <a:srgbClr val="FFFFFF"/>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200" dirty="0">
              <a:solidFill>
                <a:srgbClr val="FFFFFF"/>
              </a:solidFill>
              <a:latin typeface="微软雅黑" pitchFamily="34" charset="-122"/>
              <a:ea typeface="微软雅黑" pitchFamily="34" charset="-122"/>
            </a:endParaRPr>
          </a:p>
        </p:txBody>
      </p:sp>
      <p:sp>
        <p:nvSpPr>
          <p:cNvPr id="69" name="文本框 36"/>
          <p:cNvSpPr txBox="1"/>
          <p:nvPr/>
        </p:nvSpPr>
        <p:spPr>
          <a:xfrm>
            <a:off x="6994394" y="2319655"/>
            <a:ext cx="1541419" cy="1731207"/>
          </a:xfrm>
          <a:prstGeom prst="rect">
            <a:avLst/>
          </a:prstGeom>
          <a:noFill/>
        </p:spPr>
        <p:txBody>
          <a:bodyPr wrap="square" lIns="68543" tIns="34272" rIns="68543" bIns="34272" rtlCol="0">
            <a:spAutoFit/>
          </a:bodyPr>
          <a:lstStyle/>
          <a:p>
            <a:r>
              <a:rPr lang="zh-CN" altLang="en-US" sz="1200" dirty="0">
                <a:solidFill>
                  <a:srgbClr val="FFFFFF"/>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200" dirty="0">
              <a:solidFill>
                <a:srgbClr val="FFFFFF"/>
              </a:solidFill>
              <a:latin typeface="微软雅黑" pitchFamily="34" charset="-122"/>
              <a:ea typeface="微软雅黑" pitchFamily="34" charset="-122"/>
            </a:endParaRPr>
          </a:p>
        </p:txBody>
      </p:sp>
      <p:sp>
        <p:nvSpPr>
          <p:cNvPr id="26" name="TextBox 25"/>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单击此处输入标题</a:t>
            </a:r>
          </a:p>
        </p:txBody>
      </p:sp>
    </p:spTree>
    <p:extLst>
      <p:ext uri="{BB962C8B-B14F-4D97-AF65-F5344CB8AC3E}">
        <p14:creationId xmlns:p14="http://schemas.microsoft.com/office/powerpoint/2010/main" xmlns="" val="3733017716"/>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up)">
                                      <p:cBhvr>
                                        <p:cTn id="7" dur="500"/>
                                        <p:tgtEl>
                                          <p:spTgt spid="5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wipe(left)">
                                      <p:cBhvr>
                                        <p:cTn id="11" dur="500"/>
                                        <p:tgtEl>
                                          <p:spTgt spid="6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ipe(left)">
                                      <p:cBhvr>
                                        <p:cTn id="15" dur="500"/>
                                        <p:tgtEl>
                                          <p:spTgt spid="66"/>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wipe(up)">
                                      <p:cBhvr>
                                        <p:cTn id="19" dur="500"/>
                                        <p:tgtEl>
                                          <p:spTgt spid="5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wipe(left)">
                                      <p:cBhvr>
                                        <p:cTn id="23" dur="500"/>
                                        <p:tgtEl>
                                          <p:spTgt spid="64"/>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wipe(left)">
                                      <p:cBhvr>
                                        <p:cTn id="27" dur="500"/>
                                        <p:tgtEl>
                                          <p:spTgt spid="67"/>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wipe(up)">
                                      <p:cBhvr>
                                        <p:cTn id="31" dur="500"/>
                                        <p:tgtEl>
                                          <p:spTgt spid="53"/>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63"/>
                                        </p:tgtEl>
                                        <p:attrNameLst>
                                          <p:attrName>style.visibility</p:attrName>
                                        </p:attrNameLst>
                                      </p:cBhvr>
                                      <p:to>
                                        <p:strVal val="visible"/>
                                      </p:to>
                                    </p:set>
                                    <p:animEffect transition="in" filter="wipe(left)">
                                      <p:cBhvr>
                                        <p:cTn id="35" dur="500"/>
                                        <p:tgtEl>
                                          <p:spTgt spid="63"/>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wipe(left)">
                                      <p:cBhvr>
                                        <p:cTn id="39" dur="500"/>
                                        <p:tgtEl>
                                          <p:spTgt spid="68"/>
                                        </p:tgtEl>
                                      </p:cBhvr>
                                    </p:animEffect>
                                  </p:childTnLst>
                                </p:cTn>
                              </p:par>
                            </p:childTnLst>
                          </p:cTn>
                        </p:par>
                        <p:par>
                          <p:cTn id="40" fill="hold">
                            <p:stCondLst>
                              <p:cond delay="4500"/>
                            </p:stCondLst>
                            <p:childTnLst>
                              <p:par>
                                <p:cTn id="41" presetID="22" presetClass="entr" presetSubtype="1" fill="hold" nodeType="after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wipe(up)">
                                      <p:cBhvr>
                                        <p:cTn id="43" dur="500"/>
                                        <p:tgtEl>
                                          <p:spTgt spid="56"/>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65"/>
                                        </p:tgtEl>
                                        <p:attrNameLst>
                                          <p:attrName>style.visibility</p:attrName>
                                        </p:attrNameLst>
                                      </p:cBhvr>
                                      <p:to>
                                        <p:strVal val="visible"/>
                                      </p:to>
                                    </p:set>
                                    <p:animEffect transition="in" filter="wipe(left)">
                                      <p:cBhvr>
                                        <p:cTn id="47" dur="500"/>
                                        <p:tgtEl>
                                          <p:spTgt spid="65"/>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69"/>
                                        </p:tgtEl>
                                        <p:attrNameLst>
                                          <p:attrName>style.visibility</p:attrName>
                                        </p:attrNameLst>
                                      </p:cBhvr>
                                      <p:to>
                                        <p:strVal val="visible"/>
                                      </p:to>
                                    </p:set>
                                    <p:animEffect transition="in" filter="wipe(left)">
                                      <p:cBhvr>
                                        <p:cTn id="51"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P spid="64" grpId="0"/>
      <p:bldP spid="65" grpId="0"/>
      <p:bldP spid="66" grpId="0"/>
      <p:bldP spid="67" grpId="0"/>
      <p:bldP spid="68" grpId="0"/>
      <p:bldP spid="6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5"/>
          <p:cNvSpPr>
            <a:spLocks/>
          </p:cNvSpPr>
          <p:nvPr/>
        </p:nvSpPr>
        <p:spPr bwMode="auto">
          <a:xfrm>
            <a:off x="971600" y="2211710"/>
            <a:ext cx="1479797" cy="133420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2"/>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22" name="TextBox 21"/>
          <p:cNvSpPr txBox="1"/>
          <p:nvPr/>
        </p:nvSpPr>
        <p:spPr>
          <a:xfrm>
            <a:off x="1257155" y="2447923"/>
            <a:ext cx="908686" cy="861774"/>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2800" b="1" dirty="0" smtClean="0"/>
              <a:t>存储硬件</a:t>
            </a:r>
            <a:endParaRPr lang="zh-CN" altLang="en-US" sz="2800" b="1" dirty="0"/>
          </a:p>
        </p:txBody>
      </p:sp>
      <p:sp>
        <p:nvSpPr>
          <p:cNvPr id="25" name="圆角矩形 24"/>
          <p:cNvSpPr/>
          <p:nvPr/>
        </p:nvSpPr>
        <p:spPr>
          <a:xfrm>
            <a:off x="3356492" y="771550"/>
            <a:ext cx="4479052" cy="45168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5"/>
          <p:cNvSpPr>
            <a:spLocks/>
          </p:cNvSpPr>
          <p:nvPr/>
        </p:nvSpPr>
        <p:spPr bwMode="auto">
          <a:xfrm>
            <a:off x="2650968" y="987574"/>
            <a:ext cx="547516" cy="3672408"/>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圆角矩形 26"/>
          <p:cNvSpPr/>
          <p:nvPr/>
        </p:nvSpPr>
        <p:spPr>
          <a:xfrm>
            <a:off x="3356492" y="1419622"/>
            <a:ext cx="4479052" cy="45168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3356492" y="2139702"/>
            <a:ext cx="4479052" cy="45168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3356492" y="2859782"/>
            <a:ext cx="4479052" cy="45168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3621808" y="909991"/>
            <a:ext cx="3758504" cy="22159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200" dirty="0" smtClean="0">
                <a:solidFill>
                  <a:srgbClr val="FFFFFF"/>
                </a:solidFill>
              </a:rPr>
              <a:t>存储设备的发展</a:t>
            </a:r>
            <a:endParaRPr lang="en-US" altLang="zh-CN" sz="1200" dirty="0">
              <a:solidFill>
                <a:srgbClr val="FFFFFF"/>
              </a:solidFill>
            </a:endParaRPr>
          </a:p>
        </p:txBody>
      </p:sp>
      <p:sp>
        <p:nvSpPr>
          <p:cNvPr id="31" name="TextBox 30"/>
          <p:cNvSpPr txBox="1"/>
          <p:nvPr/>
        </p:nvSpPr>
        <p:spPr>
          <a:xfrm>
            <a:off x="3614484" y="1549324"/>
            <a:ext cx="3758504" cy="22159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200" dirty="0" smtClean="0">
                <a:solidFill>
                  <a:srgbClr val="FFFFFF"/>
                </a:solidFill>
              </a:rPr>
              <a:t>目前主流的存储设备：硬盘、磁盘阵列</a:t>
            </a:r>
            <a:endParaRPr lang="en-US" altLang="zh-CN" sz="1200" dirty="0">
              <a:solidFill>
                <a:srgbClr val="FFFFFF"/>
              </a:solidFill>
            </a:endParaRPr>
          </a:p>
        </p:txBody>
      </p:sp>
      <p:sp>
        <p:nvSpPr>
          <p:cNvPr id="32" name="TextBox 31"/>
          <p:cNvSpPr txBox="1"/>
          <p:nvPr/>
        </p:nvSpPr>
        <p:spPr>
          <a:xfrm>
            <a:off x="3614484" y="2255090"/>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200" dirty="0" smtClean="0">
                <a:solidFill>
                  <a:srgbClr val="FFFFFF"/>
                </a:solidFill>
              </a:rPr>
              <a:t>即将成为主流的存储设备：闪存、闪存阵列</a:t>
            </a:r>
            <a:endParaRPr lang="en-US" altLang="zh-CN" sz="1200" dirty="0">
              <a:solidFill>
                <a:srgbClr val="FFFFFF"/>
              </a:solidFill>
            </a:endParaRPr>
          </a:p>
        </p:txBody>
      </p:sp>
      <p:sp>
        <p:nvSpPr>
          <p:cNvPr id="33" name="TextBox 32"/>
          <p:cNvSpPr txBox="1"/>
          <p:nvPr/>
        </p:nvSpPr>
        <p:spPr>
          <a:xfrm>
            <a:off x="3614484" y="2960857"/>
            <a:ext cx="3758504" cy="22159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200" dirty="0" smtClean="0">
                <a:solidFill>
                  <a:srgbClr val="FFFFFF"/>
                </a:solidFill>
              </a:rPr>
              <a:t>可能是未来的主流存储设备：</a:t>
            </a:r>
            <a:r>
              <a:rPr lang="en-US" altLang="zh-CN" sz="1200" dirty="0" smtClean="0">
                <a:solidFill>
                  <a:srgbClr val="FFFFFF"/>
                </a:solidFill>
              </a:rPr>
              <a:t>MRAM</a:t>
            </a:r>
            <a:endParaRPr lang="en-US" altLang="zh-CN" sz="1200" dirty="0">
              <a:solidFill>
                <a:srgbClr val="FFFFFF"/>
              </a:solidFill>
            </a:endParaRPr>
          </a:p>
        </p:txBody>
      </p:sp>
      <p:sp>
        <p:nvSpPr>
          <p:cNvPr id="34" name="圆角矩形 33"/>
          <p:cNvSpPr/>
          <p:nvPr/>
        </p:nvSpPr>
        <p:spPr>
          <a:xfrm>
            <a:off x="3367981" y="4280305"/>
            <a:ext cx="4479052" cy="45168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4"/>
          <p:cNvSpPr txBox="1"/>
          <p:nvPr/>
        </p:nvSpPr>
        <p:spPr>
          <a:xfrm>
            <a:off x="3614484" y="4371950"/>
            <a:ext cx="4629924" cy="22159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200" dirty="0" smtClean="0">
                <a:solidFill>
                  <a:srgbClr val="FFFFFF"/>
                </a:solidFill>
              </a:rPr>
              <a:t>磁盘工作原理：访问过程、调度算法、容错技术、</a:t>
            </a:r>
            <a:r>
              <a:rPr lang="en-US" altLang="zh-CN" sz="1200" dirty="0" smtClean="0">
                <a:solidFill>
                  <a:srgbClr val="FFFFFF"/>
                </a:solidFill>
              </a:rPr>
              <a:t>IO</a:t>
            </a:r>
            <a:r>
              <a:rPr lang="zh-CN" altLang="en-US" sz="1200" dirty="0" smtClean="0">
                <a:solidFill>
                  <a:srgbClr val="FFFFFF"/>
                </a:solidFill>
              </a:rPr>
              <a:t>优化</a:t>
            </a:r>
            <a:endParaRPr lang="en-US" altLang="zh-CN" sz="1200" dirty="0" smtClean="0">
              <a:solidFill>
                <a:srgbClr val="FFFFFF"/>
              </a:solidFill>
            </a:endParaRPr>
          </a:p>
        </p:txBody>
      </p:sp>
      <p:sp>
        <p:nvSpPr>
          <p:cNvPr id="16" name="圆角矩形 15"/>
          <p:cNvSpPr/>
          <p:nvPr/>
        </p:nvSpPr>
        <p:spPr>
          <a:xfrm>
            <a:off x="3356492" y="3550795"/>
            <a:ext cx="4479052" cy="45168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3614484" y="3651870"/>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200" dirty="0" smtClean="0">
                <a:solidFill>
                  <a:srgbClr val="FFFFFF"/>
                </a:solidFill>
              </a:rPr>
              <a:t>存储行业现状：任重道远</a:t>
            </a:r>
            <a:endParaRPr lang="en-US" altLang="zh-CN" sz="1200" dirty="0">
              <a:solidFill>
                <a:srgbClr val="FFFFFF"/>
              </a:solidFill>
            </a:endParaRPr>
          </a:p>
        </p:txBody>
      </p:sp>
    </p:spTree>
    <p:extLst>
      <p:ext uri="{BB962C8B-B14F-4D97-AF65-F5344CB8AC3E}">
        <p14:creationId xmlns:p14="http://schemas.microsoft.com/office/powerpoint/2010/main" xmlns="" val="1850369457"/>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2000"/>
                                        <p:tgtEl>
                                          <p:spTgt spid="22"/>
                                        </p:tgtEl>
                                      </p:cBhvr>
                                    </p:animEffect>
                                    <p:anim calcmode="lin" valueType="num">
                                      <p:cBhvr>
                                        <p:cTn id="8" dur="2000" fill="hold"/>
                                        <p:tgtEl>
                                          <p:spTgt spid="22"/>
                                        </p:tgtEl>
                                        <p:attrNameLst>
                                          <p:attrName>ppt_w</p:attrName>
                                        </p:attrNameLst>
                                      </p:cBhvr>
                                      <p:tavLst>
                                        <p:tav tm="0" fmla="#ppt_w*sin(2.5*pi*$)">
                                          <p:val>
                                            <p:fltVal val="0"/>
                                          </p:val>
                                        </p:tav>
                                        <p:tav tm="100000">
                                          <p:val>
                                            <p:fltVal val="1"/>
                                          </p:val>
                                        </p:tav>
                                      </p:tavLst>
                                    </p:anim>
                                    <p:anim calcmode="lin" valueType="num">
                                      <p:cBhvr>
                                        <p:cTn id="9" dur="2000" fill="hold"/>
                                        <p:tgtEl>
                                          <p:spTgt spid="22"/>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2000"/>
                                        <p:tgtEl>
                                          <p:spTgt spid="21"/>
                                        </p:tgtEl>
                                      </p:cBhvr>
                                    </p:animEffect>
                                    <p:anim calcmode="lin" valueType="num">
                                      <p:cBhvr>
                                        <p:cTn id="13" dur="2000" fill="hold"/>
                                        <p:tgtEl>
                                          <p:spTgt spid="21"/>
                                        </p:tgtEl>
                                        <p:attrNameLst>
                                          <p:attrName>ppt_w</p:attrName>
                                        </p:attrNameLst>
                                      </p:cBhvr>
                                      <p:tavLst>
                                        <p:tav tm="0" fmla="#ppt_w*sin(2.5*pi*$)">
                                          <p:val>
                                            <p:fltVal val="0"/>
                                          </p:val>
                                        </p:tav>
                                        <p:tav tm="100000">
                                          <p:val>
                                            <p:fltVal val="1"/>
                                          </p:val>
                                        </p:tav>
                                      </p:tavLst>
                                    </p:anim>
                                    <p:anim calcmode="lin" valueType="num">
                                      <p:cBhvr>
                                        <p:cTn id="14" dur="2000" fill="hold"/>
                                        <p:tgtEl>
                                          <p:spTgt spid="21"/>
                                        </p:tgtEl>
                                        <p:attrNameLst>
                                          <p:attrName>ppt_h</p:attrName>
                                        </p:attrNameLst>
                                      </p:cBhvr>
                                      <p:tavLst>
                                        <p:tav tm="0">
                                          <p:val>
                                            <p:strVal val="#ppt_h"/>
                                          </p:val>
                                        </p:tav>
                                        <p:tav tm="100000">
                                          <p:val>
                                            <p:strVal val="#ppt_h"/>
                                          </p:val>
                                        </p:tav>
                                      </p:tavLst>
                                    </p:anim>
                                  </p:childTnLst>
                                </p:cTn>
                              </p:par>
                            </p:childTnLst>
                          </p:cTn>
                        </p:par>
                        <p:par>
                          <p:cTn id="15" fill="hold">
                            <p:stCondLst>
                              <p:cond delay="2000"/>
                            </p:stCondLst>
                            <p:childTnLst>
                              <p:par>
                                <p:cTn id="16" presetID="16" presetClass="entr" presetSubtype="26"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arn(inHorizontal)">
                                      <p:cBhvr>
                                        <p:cTn id="18" dur="500"/>
                                        <p:tgtEl>
                                          <p:spTgt spid="26"/>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500"/>
                                        <p:tgtEl>
                                          <p:spTgt spid="3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left)">
                                      <p:cBhvr>
                                        <p:cTn id="29" dur="500"/>
                                        <p:tgtEl>
                                          <p:spTgt spid="27"/>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left)">
                                      <p:cBhvr>
                                        <p:cTn id="32" dur="500"/>
                                        <p:tgtEl>
                                          <p:spTgt spid="31"/>
                                        </p:tgtEl>
                                      </p:cBhvr>
                                    </p:animEffec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wipe(left)">
                                      <p:cBhvr>
                                        <p:cTn id="39" dur="500"/>
                                        <p:tgtEl>
                                          <p:spTgt spid="32"/>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left)">
                                      <p:cBhvr>
                                        <p:cTn id="43" dur="500"/>
                                        <p:tgtEl>
                                          <p:spTgt spid="29"/>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wipe(left)">
                                      <p:cBhvr>
                                        <p:cTn id="46" dur="500"/>
                                        <p:tgtEl>
                                          <p:spTgt spid="33"/>
                                        </p:tgtEl>
                                      </p:cBhvr>
                                    </p:animEffect>
                                  </p:childTnLst>
                                </p:cTn>
                              </p:par>
                            </p:childTnLst>
                          </p:cTn>
                        </p:par>
                        <p:par>
                          <p:cTn id="47" fill="hold">
                            <p:stCondLst>
                              <p:cond delay="4500"/>
                            </p:stCondLst>
                            <p:childTnLst>
                              <p:par>
                                <p:cTn id="48" presetID="22" presetClass="entr" presetSubtype="8"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left)">
                                      <p:cBhvr>
                                        <p:cTn id="50" dur="500"/>
                                        <p:tgtEl>
                                          <p:spTgt spid="34"/>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wipe(left)">
                                      <p:cBhvr>
                                        <p:cTn id="53" dur="500"/>
                                        <p:tgtEl>
                                          <p:spTgt spid="35"/>
                                        </p:tgtEl>
                                      </p:cBhvr>
                                    </p:animEffect>
                                  </p:childTnLst>
                                </p:cTn>
                              </p:par>
                            </p:childTnLst>
                          </p:cTn>
                        </p:par>
                        <p:par>
                          <p:cTn id="54" fill="hold">
                            <p:stCondLst>
                              <p:cond delay="5000"/>
                            </p:stCondLst>
                            <p:childTnLst>
                              <p:par>
                                <p:cTn id="55" presetID="22" presetClass="entr" presetSubtype="8"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500"/>
                                        <p:tgtEl>
                                          <p:spTgt spid="1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wipe(left)">
                                      <p:cBhvr>
                                        <p:cTn id="6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5" grpId="0" animBg="1"/>
      <p:bldP spid="26" grpId="0" animBg="1"/>
      <p:bldP spid="27" grpId="0" animBg="1"/>
      <p:bldP spid="28" grpId="0" animBg="1"/>
      <p:bldP spid="29" grpId="0" animBg="1"/>
      <p:bldP spid="30" grpId="0"/>
      <p:bldP spid="31" grpId="0"/>
      <p:bldP spid="32" grpId="0"/>
      <p:bldP spid="33" grpId="0"/>
      <p:bldP spid="34" grpId="0" animBg="1"/>
      <p:bldP spid="35" grpId="0"/>
      <p:bldP spid="16" grpId="0" animBg="1"/>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3067005" y="2233484"/>
            <a:ext cx="6082315" cy="2912702"/>
            <a:chOff x="4078023" y="2973498"/>
            <a:chExt cx="8113977" cy="3884502"/>
          </a:xfrm>
          <a:solidFill>
            <a:schemeClr val="tx2"/>
          </a:solidFill>
        </p:grpSpPr>
        <p:sp>
          <p:nvSpPr>
            <p:cNvPr id="19" name="Freeform 5"/>
            <p:cNvSpPr>
              <a:spLocks/>
            </p:cNvSpPr>
            <p:nvPr/>
          </p:nvSpPr>
          <p:spPr bwMode="auto">
            <a:xfrm>
              <a:off x="4078023" y="5589157"/>
              <a:ext cx="4758750" cy="1268843"/>
            </a:xfrm>
            <a:custGeom>
              <a:avLst/>
              <a:gdLst>
                <a:gd name="T0" fmla="*/ 0 w 251"/>
                <a:gd name="T1" fmla="*/ 67 h 67"/>
                <a:gd name="T2" fmla="*/ 0 w 251"/>
                <a:gd name="T3" fmla="*/ 67 h 67"/>
                <a:gd name="T4" fmla="*/ 251 w 251"/>
                <a:gd name="T5" fmla="*/ 67 h 67"/>
                <a:gd name="T6" fmla="*/ 251 w 251"/>
                <a:gd name="T7" fmla="*/ 0 h 67"/>
                <a:gd name="T8" fmla="*/ 0 w 251"/>
                <a:gd name="T9" fmla="*/ 67 h 67"/>
              </a:gdLst>
              <a:ahLst/>
              <a:cxnLst>
                <a:cxn ang="0">
                  <a:pos x="T0" y="T1"/>
                </a:cxn>
                <a:cxn ang="0">
                  <a:pos x="T2" y="T3"/>
                </a:cxn>
                <a:cxn ang="0">
                  <a:pos x="T4" y="T5"/>
                </a:cxn>
                <a:cxn ang="0">
                  <a:pos x="T6" y="T7"/>
                </a:cxn>
                <a:cxn ang="0">
                  <a:pos x="T8" y="T9"/>
                </a:cxn>
              </a:cxnLst>
              <a:rect l="0" t="0" r="r" b="b"/>
              <a:pathLst>
                <a:path w="251" h="67">
                  <a:moveTo>
                    <a:pt x="0" y="67"/>
                  </a:moveTo>
                  <a:cubicBezTo>
                    <a:pt x="0" y="67"/>
                    <a:pt x="0" y="67"/>
                    <a:pt x="0" y="67"/>
                  </a:cubicBezTo>
                  <a:cubicBezTo>
                    <a:pt x="251" y="67"/>
                    <a:pt x="251" y="67"/>
                    <a:pt x="251" y="67"/>
                  </a:cubicBezTo>
                  <a:cubicBezTo>
                    <a:pt x="251" y="0"/>
                    <a:pt x="251" y="0"/>
                    <a:pt x="251" y="0"/>
                  </a:cubicBezTo>
                  <a:cubicBezTo>
                    <a:pt x="178" y="38"/>
                    <a:pt x="92" y="62"/>
                    <a:pt x="0" y="67"/>
                  </a:cubicBezTo>
                  <a:close/>
                </a:path>
              </a:pathLst>
            </a:custGeom>
            <a:grpFill/>
            <a:ln>
              <a:noFill/>
            </a:ln>
            <a:extLst/>
          </p:spPr>
          <p:txBody>
            <a:bodyPr/>
            <a:lstStyle/>
            <a:p>
              <a:endParaRPr lang="zh-CN" altLang="en-US" sz="2100">
                <a:latin typeface="微软雅黑" pitchFamily="34" charset="-122"/>
                <a:ea typeface="微软雅黑" pitchFamily="34" charset="-122"/>
              </a:endParaRPr>
            </a:p>
          </p:txBody>
        </p:sp>
        <p:sp>
          <p:nvSpPr>
            <p:cNvPr id="20" name="Freeform 6"/>
            <p:cNvSpPr>
              <a:spLocks/>
            </p:cNvSpPr>
            <p:nvPr/>
          </p:nvSpPr>
          <p:spPr bwMode="auto">
            <a:xfrm>
              <a:off x="8912383" y="4906297"/>
              <a:ext cx="1117622" cy="1951702"/>
            </a:xfrm>
            <a:custGeom>
              <a:avLst/>
              <a:gdLst>
                <a:gd name="T0" fmla="*/ 0 w 59"/>
                <a:gd name="T1" fmla="*/ 36 h 103"/>
                <a:gd name="T2" fmla="*/ 0 w 59"/>
                <a:gd name="T3" fmla="*/ 103 h 103"/>
                <a:gd name="T4" fmla="*/ 59 w 59"/>
                <a:gd name="T5" fmla="*/ 103 h 103"/>
                <a:gd name="T6" fmla="*/ 59 w 59"/>
                <a:gd name="T7" fmla="*/ 0 h 103"/>
                <a:gd name="T8" fmla="*/ 0 w 59"/>
                <a:gd name="T9" fmla="*/ 36 h 103"/>
              </a:gdLst>
              <a:ahLst/>
              <a:cxnLst>
                <a:cxn ang="0">
                  <a:pos x="T0" y="T1"/>
                </a:cxn>
                <a:cxn ang="0">
                  <a:pos x="T2" y="T3"/>
                </a:cxn>
                <a:cxn ang="0">
                  <a:pos x="T4" y="T5"/>
                </a:cxn>
                <a:cxn ang="0">
                  <a:pos x="T6" y="T7"/>
                </a:cxn>
                <a:cxn ang="0">
                  <a:pos x="T8" y="T9"/>
                </a:cxn>
              </a:cxnLst>
              <a:rect l="0" t="0" r="r" b="b"/>
              <a:pathLst>
                <a:path w="59" h="103">
                  <a:moveTo>
                    <a:pt x="0" y="36"/>
                  </a:moveTo>
                  <a:cubicBezTo>
                    <a:pt x="0" y="103"/>
                    <a:pt x="0" y="103"/>
                    <a:pt x="0" y="103"/>
                  </a:cubicBezTo>
                  <a:cubicBezTo>
                    <a:pt x="59" y="103"/>
                    <a:pt x="59" y="103"/>
                    <a:pt x="59" y="103"/>
                  </a:cubicBezTo>
                  <a:cubicBezTo>
                    <a:pt x="59" y="0"/>
                    <a:pt x="59" y="0"/>
                    <a:pt x="59" y="0"/>
                  </a:cubicBezTo>
                  <a:cubicBezTo>
                    <a:pt x="41" y="13"/>
                    <a:pt x="21" y="25"/>
                    <a:pt x="0" y="36"/>
                  </a:cubicBez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zh-CN" altLang="en-US" sz="2400">
                <a:latin typeface="微软雅黑" pitchFamily="34" charset="-122"/>
                <a:ea typeface="微软雅黑" pitchFamily="34" charset="-122"/>
              </a:endParaRPr>
            </a:p>
          </p:txBody>
        </p:sp>
        <p:sp>
          <p:nvSpPr>
            <p:cNvPr id="21" name="Freeform 7"/>
            <p:cNvSpPr>
              <a:spLocks/>
            </p:cNvSpPr>
            <p:nvPr/>
          </p:nvSpPr>
          <p:spPr bwMode="auto">
            <a:xfrm>
              <a:off x="11603653" y="2973498"/>
              <a:ext cx="588347" cy="3884501"/>
            </a:xfrm>
            <a:custGeom>
              <a:avLst/>
              <a:gdLst>
                <a:gd name="T0" fmla="*/ 31 w 31"/>
                <a:gd name="T1" fmla="*/ 0 h 205"/>
                <a:gd name="T2" fmla="*/ 28 w 31"/>
                <a:gd name="T3" fmla="*/ 0 h 205"/>
                <a:gd name="T4" fmla="*/ 0 w 31"/>
                <a:gd name="T5" fmla="*/ 36 h 205"/>
                <a:gd name="T6" fmla="*/ 0 w 31"/>
                <a:gd name="T7" fmla="*/ 205 h 205"/>
                <a:gd name="T8" fmla="*/ 31 w 31"/>
                <a:gd name="T9" fmla="*/ 205 h 205"/>
                <a:gd name="T10" fmla="*/ 31 w 31"/>
                <a:gd name="T11" fmla="*/ 0 h 205"/>
              </a:gdLst>
              <a:ahLst/>
              <a:cxnLst>
                <a:cxn ang="0">
                  <a:pos x="T0" y="T1"/>
                </a:cxn>
                <a:cxn ang="0">
                  <a:pos x="T2" y="T3"/>
                </a:cxn>
                <a:cxn ang="0">
                  <a:pos x="T4" y="T5"/>
                </a:cxn>
                <a:cxn ang="0">
                  <a:pos x="T6" y="T7"/>
                </a:cxn>
                <a:cxn ang="0">
                  <a:pos x="T8" y="T9"/>
                </a:cxn>
                <a:cxn ang="0">
                  <a:pos x="T10" y="T11"/>
                </a:cxn>
              </a:cxnLst>
              <a:rect l="0" t="0" r="r" b="b"/>
              <a:pathLst>
                <a:path w="31" h="205">
                  <a:moveTo>
                    <a:pt x="31" y="0"/>
                  </a:moveTo>
                  <a:cubicBezTo>
                    <a:pt x="28" y="0"/>
                    <a:pt x="28" y="0"/>
                    <a:pt x="28" y="0"/>
                  </a:cubicBezTo>
                  <a:cubicBezTo>
                    <a:pt x="20" y="13"/>
                    <a:pt x="11" y="25"/>
                    <a:pt x="0" y="36"/>
                  </a:cubicBezTo>
                  <a:cubicBezTo>
                    <a:pt x="0" y="205"/>
                    <a:pt x="0" y="205"/>
                    <a:pt x="0" y="205"/>
                  </a:cubicBezTo>
                  <a:cubicBezTo>
                    <a:pt x="31" y="205"/>
                    <a:pt x="31" y="205"/>
                    <a:pt x="31" y="205"/>
                  </a:cubicBezTo>
                  <a:lnTo>
                    <a:pt x="31"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sz="2400">
                <a:latin typeface="微软雅黑" pitchFamily="34" charset="-122"/>
                <a:ea typeface="微软雅黑" pitchFamily="34" charset="-122"/>
              </a:endParaRPr>
            </a:p>
          </p:txBody>
        </p:sp>
        <p:sp>
          <p:nvSpPr>
            <p:cNvPr id="22" name="Freeform 8"/>
            <p:cNvSpPr>
              <a:spLocks/>
            </p:cNvSpPr>
            <p:nvPr/>
          </p:nvSpPr>
          <p:spPr bwMode="auto">
            <a:xfrm>
              <a:off x="10126881" y="3656358"/>
              <a:ext cx="1401162" cy="3201642"/>
            </a:xfrm>
            <a:custGeom>
              <a:avLst/>
              <a:gdLst>
                <a:gd name="T0" fmla="*/ 0 w 74"/>
                <a:gd name="T1" fmla="*/ 66 h 169"/>
                <a:gd name="T2" fmla="*/ 0 w 74"/>
                <a:gd name="T3" fmla="*/ 169 h 169"/>
                <a:gd name="T4" fmla="*/ 74 w 74"/>
                <a:gd name="T5" fmla="*/ 169 h 169"/>
                <a:gd name="T6" fmla="*/ 74 w 74"/>
                <a:gd name="T7" fmla="*/ 0 h 169"/>
                <a:gd name="T8" fmla="*/ 0 w 74"/>
                <a:gd name="T9" fmla="*/ 66 h 169"/>
              </a:gdLst>
              <a:ahLst/>
              <a:cxnLst>
                <a:cxn ang="0">
                  <a:pos x="T0" y="T1"/>
                </a:cxn>
                <a:cxn ang="0">
                  <a:pos x="T2" y="T3"/>
                </a:cxn>
                <a:cxn ang="0">
                  <a:pos x="T4" y="T5"/>
                </a:cxn>
                <a:cxn ang="0">
                  <a:pos x="T6" y="T7"/>
                </a:cxn>
                <a:cxn ang="0">
                  <a:pos x="T8" y="T9"/>
                </a:cxn>
              </a:cxnLst>
              <a:rect l="0" t="0" r="r" b="b"/>
              <a:pathLst>
                <a:path w="74" h="169">
                  <a:moveTo>
                    <a:pt x="0" y="66"/>
                  </a:moveTo>
                  <a:cubicBezTo>
                    <a:pt x="0" y="169"/>
                    <a:pt x="0" y="169"/>
                    <a:pt x="0" y="169"/>
                  </a:cubicBezTo>
                  <a:cubicBezTo>
                    <a:pt x="74" y="169"/>
                    <a:pt x="74" y="169"/>
                    <a:pt x="74" y="169"/>
                  </a:cubicBezTo>
                  <a:cubicBezTo>
                    <a:pt x="74" y="0"/>
                    <a:pt x="74" y="0"/>
                    <a:pt x="74" y="0"/>
                  </a:cubicBezTo>
                  <a:cubicBezTo>
                    <a:pt x="52" y="24"/>
                    <a:pt x="28" y="47"/>
                    <a:pt x="0" y="66"/>
                  </a:cubicBezTo>
                  <a:close/>
                </a:path>
              </a:pathLst>
            </a:custGeom>
            <a:grpFill/>
            <a:ln>
              <a:noFill/>
            </a:ln>
            <a:extLst/>
          </p:spPr>
          <p:txBody>
            <a:bodyPr/>
            <a:lstStyle/>
            <a:p>
              <a:endParaRPr lang="zh-CN" altLang="en-US" sz="2100">
                <a:latin typeface="微软雅黑" pitchFamily="34" charset="-122"/>
                <a:ea typeface="微软雅黑" pitchFamily="34" charset="-122"/>
              </a:endParaRPr>
            </a:p>
          </p:txBody>
        </p:sp>
      </p:grpSp>
      <p:sp>
        <p:nvSpPr>
          <p:cNvPr id="23" name="Content Placeholder 2"/>
          <p:cNvSpPr txBox="1">
            <a:spLocks/>
          </p:cNvSpPr>
          <p:nvPr/>
        </p:nvSpPr>
        <p:spPr>
          <a:xfrm>
            <a:off x="767171" y="1386370"/>
            <a:ext cx="4020741" cy="104136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600" b="1" dirty="0">
                <a:solidFill>
                  <a:schemeClr val="tx2"/>
                </a:solidFill>
                <a:latin typeface="+mn-ea"/>
                <a:cs typeface="Arial" pitchFamily="34" charset="0"/>
              </a:rPr>
              <a:t>点击添加小标题</a:t>
            </a:r>
            <a:endParaRPr lang="en-US" altLang="zh-CN" sz="1600" b="1" dirty="0">
              <a:solidFill>
                <a:schemeClr val="tx2"/>
              </a:solidFill>
              <a:latin typeface="+mn-ea"/>
              <a:cs typeface="Arial" pitchFamily="34" charset="0"/>
            </a:endParaRPr>
          </a:p>
          <a:p>
            <a:pPr marL="0" indent="0">
              <a:lnSpc>
                <a:spcPct val="130000"/>
              </a:lnSpc>
              <a:buNone/>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在此处添加详细描述文本，尽量与标题文本语言风格相符合，语言描述尽量简洁生动。在此处添加详细描述文本，尽量与标题文本语言风格相符合，语言描述尽量简洁生动。</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5294518" y="3325217"/>
            <a:ext cx="1592312" cy="748365"/>
            <a:chOff x="4982259" y="5322156"/>
            <a:chExt cx="2124188" cy="998051"/>
          </a:xfrm>
          <a:solidFill>
            <a:schemeClr val="tx1">
              <a:lumMod val="85000"/>
              <a:lumOff val="15000"/>
              <a:alpha val="35000"/>
            </a:schemeClr>
          </a:solidFill>
        </p:grpSpPr>
        <p:sp>
          <p:nvSpPr>
            <p:cNvPr id="28" name="Oval 13"/>
            <p:cNvSpPr>
              <a:spLocks noChangeArrowheads="1"/>
            </p:cNvSpPr>
            <p:nvPr/>
          </p:nvSpPr>
          <p:spPr bwMode="auto">
            <a:xfrm>
              <a:off x="4982259" y="5322156"/>
              <a:ext cx="189027" cy="191390"/>
            </a:xfrm>
            <a:prstGeom prst="ellipse">
              <a:avLst/>
            </a:prstGeom>
            <a:solidFill>
              <a:schemeClr val="tx2"/>
            </a:solidFill>
            <a:ln>
              <a:noFill/>
            </a:ln>
            <a:extLst/>
          </p:spPr>
          <p:txBody>
            <a:bodyPr/>
            <a:lstStyle/>
            <a:p>
              <a:endParaRPr lang="zh-CN" altLang="en-US" sz="2100">
                <a:latin typeface="微软雅黑" pitchFamily="34" charset="-122"/>
                <a:ea typeface="微软雅黑" pitchFamily="34" charset="-122"/>
              </a:endParaRPr>
            </a:p>
          </p:txBody>
        </p:sp>
        <p:cxnSp>
          <p:nvCxnSpPr>
            <p:cNvPr id="29" name="直接连接符 28"/>
            <p:cNvCxnSpPr/>
            <p:nvPr/>
          </p:nvCxnSpPr>
          <p:spPr>
            <a:xfrm flipH="1" flipV="1">
              <a:off x="6358759" y="5417851"/>
              <a:ext cx="747688" cy="902356"/>
            </a:xfrm>
            <a:prstGeom prst="line">
              <a:avLst/>
            </a:prstGeom>
            <a:grp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endCxn id="28" idx="6"/>
            </p:cNvCxnSpPr>
            <p:nvPr/>
          </p:nvCxnSpPr>
          <p:spPr>
            <a:xfrm flipH="1">
              <a:off x="5171286" y="5417851"/>
              <a:ext cx="1187474" cy="0"/>
            </a:xfrm>
            <a:prstGeom prst="line">
              <a:avLst/>
            </a:prstGeom>
            <a:grp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3682257" y="3988391"/>
            <a:ext cx="1592312" cy="748365"/>
            <a:chOff x="4982259" y="5322156"/>
            <a:chExt cx="2124188" cy="998051"/>
          </a:xfrm>
          <a:solidFill>
            <a:schemeClr val="tx1">
              <a:lumMod val="85000"/>
              <a:lumOff val="15000"/>
              <a:alpha val="35000"/>
            </a:schemeClr>
          </a:solidFill>
        </p:grpSpPr>
        <p:sp>
          <p:nvSpPr>
            <p:cNvPr id="32" name="Oval 13"/>
            <p:cNvSpPr>
              <a:spLocks noChangeArrowheads="1"/>
            </p:cNvSpPr>
            <p:nvPr/>
          </p:nvSpPr>
          <p:spPr bwMode="auto">
            <a:xfrm>
              <a:off x="4982259" y="5322156"/>
              <a:ext cx="189027" cy="191390"/>
            </a:xfrm>
            <a:prstGeom prst="ellipse">
              <a:avLst/>
            </a:prstGeom>
            <a:solidFill>
              <a:schemeClr val="tx2"/>
            </a:solidFill>
            <a:ln>
              <a:noFill/>
            </a:ln>
            <a:extLst/>
          </p:spPr>
          <p:txBody>
            <a:bodyPr/>
            <a:lstStyle/>
            <a:p>
              <a:endParaRPr lang="zh-CN" altLang="en-US" sz="2100">
                <a:latin typeface="微软雅黑" pitchFamily="34" charset="-122"/>
                <a:ea typeface="微软雅黑" pitchFamily="34" charset="-122"/>
              </a:endParaRPr>
            </a:p>
          </p:txBody>
        </p:sp>
        <p:cxnSp>
          <p:nvCxnSpPr>
            <p:cNvPr id="33" name="直接连接符 32"/>
            <p:cNvCxnSpPr/>
            <p:nvPr/>
          </p:nvCxnSpPr>
          <p:spPr>
            <a:xfrm flipH="1" flipV="1">
              <a:off x="6358759" y="5417851"/>
              <a:ext cx="747688" cy="902356"/>
            </a:xfrm>
            <a:prstGeom prst="line">
              <a:avLst/>
            </a:prstGeom>
            <a:grp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endCxn id="32" idx="6"/>
            </p:cNvCxnSpPr>
            <p:nvPr/>
          </p:nvCxnSpPr>
          <p:spPr>
            <a:xfrm flipH="1">
              <a:off x="5171286" y="5417851"/>
              <a:ext cx="1187474" cy="0"/>
            </a:xfrm>
            <a:prstGeom prst="line">
              <a:avLst/>
            </a:prstGeom>
            <a:grp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6473014" y="2576852"/>
            <a:ext cx="1592312" cy="748365"/>
            <a:chOff x="4982259" y="5322156"/>
            <a:chExt cx="2124188" cy="998051"/>
          </a:xfrm>
          <a:solidFill>
            <a:schemeClr val="tx1">
              <a:lumMod val="85000"/>
              <a:lumOff val="15000"/>
              <a:alpha val="35000"/>
            </a:schemeClr>
          </a:solidFill>
        </p:grpSpPr>
        <p:sp>
          <p:nvSpPr>
            <p:cNvPr id="36" name="Oval 13"/>
            <p:cNvSpPr>
              <a:spLocks noChangeArrowheads="1"/>
            </p:cNvSpPr>
            <p:nvPr/>
          </p:nvSpPr>
          <p:spPr bwMode="auto">
            <a:xfrm>
              <a:off x="4982259" y="5322156"/>
              <a:ext cx="189027" cy="191390"/>
            </a:xfrm>
            <a:prstGeom prst="ellipse">
              <a:avLst/>
            </a:prstGeom>
            <a:solidFill>
              <a:schemeClr val="tx2"/>
            </a:solidFill>
            <a:ln>
              <a:noFill/>
            </a:ln>
            <a:extLst/>
          </p:spPr>
          <p:txBody>
            <a:bodyPr/>
            <a:lstStyle/>
            <a:p>
              <a:endParaRPr lang="zh-CN" altLang="en-US" sz="2100">
                <a:latin typeface="微软雅黑" pitchFamily="34" charset="-122"/>
                <a:ea typeface="微软雅黑" pitchFamily="34" charset="-122"/>
              </a:endParaRPr>
            </a:p>
          </p:txBody>
        </p:sp>
        <p:cxnSp>
          <p:nvCxnSpPr>
            <p:cNvPr id="37" name="直接连接符 36"/>
            <p:cNvCxnSpPr/>
            <p:nvPr/>
          </p:nvCxnSpPr>
          <p:spPr>
            <a:xfrm flipH="1" flipV="1">
              <a:off x="6358759" y="5417851"/>
              <a:ext cx="747688" cy="902356"/>
            </a:xfrm>
            <a:prstGeom prst="line">
              <a:avLst/>
            </a:prstGeom>
            <a:grp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endCxn id="36" idx="6"/>
            </p:cNvCxnSpPr>
            <p:nvPr/>
          </p:nvCxnSpPr>
          <p:spPr>
            <a:xfrm flipH="1">
              <a:off x="5171286" y="5417851"/>
              <a:ext cx="1187474" cy="0"/>
            </a:xfrm>
            <a:prstGeom prst="line">
              <a:avLst/>
            </a:prstGeom>
            <a:grp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7254303" y="1823747"/>
            <a:ext cx="1592312" cy="748365"/>
            <a:chOff x="4982259" y="5322156"/>
            <a:chExt cx="2124188" cy="998051"/>
          </a:xfrm>
          <a:solidFill>
            <a:schemeClr val="tx1">
              <a:lumMod val="85000"/>
              <a:lumOff val="15000"/>
              <a:alpha val="35000"/>
            </a:schemeClr>
          </a:solidFill>
        </p:grpSpPr>
        <p:sp>
          <p:nvSpPr>
            <p:cNvPr id="40" name="Oval 13"/>
            <p:cNvSpPr>
              <a:spLocks noChangeArrowheads="1"/>
            </p:cNvSpPr>
            <p:nvPr/>
          </p:nvSpPr>
          <p:spPr bwMode="auto">
            <a:xfrm>
              <a:off x="4982259" y="5322156"/>
              <a:ext cx="189027" cy="191390"/>
            </a:xfrm>
            <a:prstGeom prst="ellipse">
              <a:avLst/>
            </a:prstGeom>
            <a:solidFill>
              <a:schemeClr val="tx2"/>
            </a:solidFill>
            <a:ln>
              <a:noFill/>
            </a:ln>
            <a:extLst/>
          </p:spPr>
          <p:txBody>
            <a:bodyPr/>
            <a:lstStyle/>
            <a:p>
              <a:endParaRPr lang="zh-CN" altLang="en-US" sz="2100">
                <a:latin typeface="微软雅黑" pitchFamily="34" charset="-122"/>
                <a:ea typeface="微软雅黑" pitchFamily="34" charset="-122"/>
              </a:endParaRPr>
            </a:p>
          </p:txBody>
        </p:sp>
        <p:cxnSp>
          <p:nvCxnSpPr>
            <p:cNvPr id="41" name="直接连接符 40"/>
            <p:cNvCxnSpPr/>
            <p:nvPr/>
          </p:nvCxnSpPr>
          <p:spPr>
            <a:xfrm flipH="1" flipV="1">
              <a:off x="6358759" y="5417851"/>
              <a:ext cx="747688" cy="902356"/>
            </a:xfrm>
            <a:prstGeom prst="line">
              <a:avLst/>
            </a:prstGeom>
            <a:grp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endCxn id="40" idx="6"/>
            </p:cNvCxnSpPr>
            <p:nvPr/>
          </p:nvCxnSpPr>
          <p:spPr>
            <a:xfrm flipH="1">
              <a:off x="5171286" y="5417851"/>
              <a:ext cx="1187474" cy="0"/>
            </a:xfrm>
            <a:prstGeom prst="line">
              <a:avLst/>
            </a:prstGeom>
            <a:grpFill/>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43" name="文本框 12"/>
          <p:cNvSpPr txBox="1"/>
          <p:nvPr/>
        </p:nvSpPr>
        <p:spPr>
          <a:xfrm>
            <a:off x="2242982" y="3886985"/>
            <a:ext cx="1404976" cy="315435"/>
          </a:xfrm>
          <a:prstGeom prst="rect">
            <a:avLst/>
          </a:prstGeom>
          <a:noFill/>
        </p:spPr>
        <p:txBody>
          <a:bodyPr wrap="square" lIns="68543" tIns="34272" rIns="68543" bIns="34272" rtlCol="0">
            <a:spAutoFit/>
          </a:bodyPr>
          <a:lstStyle>
            <a:defPPr>
              <a:defRPr lang="zh-CN"/>
            </a:defPPr>
            <a:lvl1pPr algn="ctr">
              <a:defRPr sz="2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r>
              <a:rPr lang="zh-CN" altLang="en-US" sz="1600" dirty="0">
                <a:solidFill>
                  <a:schemeClr val="tx1">
                    <a:lumMod val="85000"/>
                    <a:lumOff val="15000"/>
                  </a:schemeClr>
                </a:solidFill>
              </a:rPr>
              <a:t>点击添加内容</a:t>
            </a:r>
          </a:p>
        </p:txBody>
      </p:sp>
      <p:sp>
        <p:nvSpPr>
          <p:cNvPr id="44" name="文本框 12"/>
          <p:cNvSpPr txBox="1"/>
          <p:nvPr/>
        </p:nvSpPr>
        <p:spPr>
          <a:xfrm>
            <a:off x="3854997" y="3246965"/>
            <a:ext cx="1404976" cy="315435"/>
          </a:xfrm>
          <a:prstGeom prst="rect">
            <a:avLst/>
          </a:prstGeom>
          <a:noFill/>
        </p:spPr>
        <p:txBody>
          <a:bodyPr wrap="square" lIns="68543" tIns="34272" rIns="68543" bIns="34272" rtlCol="0">
            <a:spAutoFit/>
          </a:bodyPr>
          <a:lstStyle>
            <a:defPPr>
              <a:defRPr lang="zh-CN"/>
            </a:defPPr>
            <a:lvl1pPr algn="ctr">
              <a:defRPr sz="2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r>
              <a:rPr lang="zh-CN" altLang="en-US" sz="1600" dirty="0">
                <a:solidFill>
                  <a:schemeClr val="tx1">
                    <a:lumMod val="85000"/>
                    <a:lumOff val="15000"/>
                  </a:schemeClr>
                </a:solidFill>
              </a:rPr>
              <a:t>点击添加内容</a:t>
            </a:r>
          </a:p>
        </p:txBody>
      </p:sp>
      <p:sp>
        <p:nvSpPr>
          <p:cNvPr id="45" name="文本框 12"/>
          <p:cNvSpPr txBox="1"/>
          <p:nvPr/>
        </p:nvSpPr>
        <p:spPr>
          <a:xfrm>
            <a:off x="5032536" y="2498600"/>
            <a:ext cx="1404976" cy="315435"/>
          </a:xfrm>
          <a:prstGeom prst="rect">
            <a:avLst/>
          </a:prstGeom>
          <a:noFill/>
        </p:spPr>
        <p:txBody>
          <a:bodyPr wrap="square" lIns="68543" tIns="34272" rIns="68543" bIns="34272" rtlCol="0">
            <a:spAutoFit/>
          </a:bodyPr>
          <a:lstStyle>
            <a:defPPr>
              <a:defRPr lang="zh-CN"/>
            </a:defPPr>
            <a:lvl1pPr algn="ctr">
              <a:defRPr sz="2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r>
              <a:rPr lang="zh-CN" altLang="en-US" sz="1600" dirty="0">
                <a:solidFill>
                  <a:schemeClr val="tx1">
                    <a:lumMod val="85000"/>
                    <a:lumOff val="15000"/>
                  </a:schemeClr>
                </a:solidFill>
              </a:rPr>
              <a:t>点击添加内容</a:t>
            </a:r>
          </a:p>
        </p:txBody>
      </p:sp>
      <p:sp>
        <p:nvSpPr>
          <p:cNvPr id="46" name="文本框 12"/>
          <p:cNvSpPr txBox="1"/>
          <p:nvPr/>
        </p:nvSpPr>
        <p:spPr>
          <a:xfrm>
            <a:off x="5832919" y="1708848"/>
            <a:ext cx="1404976" cy="315435"/>
          </a:xfrm>
          <a:prstGeom prst="rect">
            <a:avLst/>
          </a:prstGeom>
          <a:noFill/>
        </p:spPr>
        <p:txBody>
          <a:bodyPr wrap="square" lIns="68543" tIns="34272" rIns="68543" bIns="34272"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solidFill>
                  <a:schemeClr val="tx1">
                    <a:lumMod val="85000"/>
                    <a:lumOff val="15000"/>
                  </a:schemeClr>
                </a:solidFill>
                <a:latin typeface="微软雅黑" pitchFamily="34" charset="-122"/>
                <a:ea typeface="微软雅黑" pitchFamily="34" charset="-122"/>
              </a:rPr>
              <a:t>点击添加内容</a:t>
            </a:r>
          </a:p>
        </p:txBody>
      </p:sp>
      <p:sp>
        <p:nvSpPr>
          <p:cNvPr id="50" name="TextBox 49"/>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单击此处输入标题</a:t>
            </a:r>
          </a:p>
        </p:txBody>
      </p:sp>
    </p:spTree>
    <p:extLst>
      <p:ext uri="{BB962C8B-B14F-4D97-AF65-F5344CB8AC3E}">
        <p14:creationId xmlns:p14="http://schemas.microsoft.com/office/powerpoint/2010/main" xmlns="" val="3194213223"/>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right)">
                                      <p:cBhvr>
                                        <p:cTn id="11" dur="500"/>
                                        <p:tgtEl>
                                          <p:spTgt spid="3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wipe(left)">
                                      <p:cBhvr>
                                        <p:cTn id="15" dur="500"/>
                                        <p:tgtEl>
                                          <p:spTgt spid="43"/>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right)">
                                      <p:cBhvr>
                                        <p:cTn id="19" dur="500"/>
                                        <p:tgtEl>
                                          <p:spTgt spid="25"/>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wipe(left)">
                                      <p:cBhvr>
                                        <p:cTn id="23" dur="500"/>
                                        <p:tgtEl>
                                          <p:spTgt spid="44"/>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right)">
                                      <p:cBhvr>
                                        <p:cTn id="27" dur="500"/>
                                        <p:tgtEl>
                                          <p:spTgt spid="35"/>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left)">
                                      <p:cBhvr>
                                        <p:cTn id="31" dur="500"/>
                                        <p:tgtEl>
                                          <p:spTgt spid="45"/>
                                        </p:tgtEl>
                                      </p:cBhvr>
                                    </p:animEffect>
                                  </p:childTnLst>
                                </p:cTn>
                              </p:par>
                            </p:childTnLst>
                          </p:cTn>
                        </p:par>
                        <p:par>
                          <p:cTn id="32" fill="hold">
                            <p:stCondLst>
                              <p:cond delay="3500"/>
                            </p:stCondLst>
                            <p:childTnLst>
                              <p:par>
                                <p:cTn id="33" presetID="22" presetClass="entr" presetSubtype="2" fill="hold"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right)">
                                      <p:cBhvr>
                                        <p:cTn id="35" dur="500"/>
                                        <p:tgtEl>
                                          <p:spTgt spid="39"/>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wipe(left)">
                                      <p:cBhvr>
                                        <p:cTn id="39" dur="500"/>
                                        <p:tgtEl>
                                          <p:spTgt spid="46"/>
                                        </p:tgtEl>
                                      </p:cBhvr>
                                    </p:animEffect>
                                  </p:childTnLst>
                                </p:cTn>
                              </p:par>
                            </p:childTnLst>
                          </p:cTn>
                        </p:par>
                        <p:par>
                          <p:cTn id="40" fill="hold">
                            <p:stCondLst>
                              <p:cond delay="4500"/>
                            </p:stCondLst>
                            <p:childTnLst>
                              <p:par>
                                <p:cTn id="41" presetID="42" presetClass="entr" presetSubtype="0"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1000"/>
                                        <p:tgtEl>
                                          <p:spTgt spid="23"/>
                                        </p:tgtEl>
                                      </p:cBhvr>
                                    </p:animEffect>
                                    <p:anim calcmode="lin" valueType="num">
                                      <p:cBhvr>
                                        <p:cTn id="44" dur="1000" fill="hold"/>
                                        <p:tgtEl>
                                          <p:spTgt spid="23"/>
                                        </p:tgtEl>
                                        <p:attrNameLst>
                                          <p:attrName>ppt_x</p:attrName>
                                        </p:attrNameLst>
                                      </p:cBhvr>
                                      <p:tavLst>
                                        <p:tav tm="0">
                                          <p:val>
                                            <p:strVal val="#ppt_x"/>
                                          </p:val>
                                        </p:tav>
                                        <p:tav tm="100000">
                                          <p:val>
                                            <p:strVal val="#ppt_x"/>
                                          </p:val>
                                        </p:tav>
                                      </p:tavLst>
                                    </p:anim>
                                    <p:anim calcmode="lin" valueType="num">
                                      <p:cBhvr>
                                        <p:cTn id="4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3" grpId="0"/>
      <p:bldP spid="44" grpId="0"/>
      <p:bldP spid="45" grpId="0"/>
      <p:bldP spid="4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242651" y="4426913"/>
            <a:ext cx="986410" cy="276999"/>
          </a:xfrm>
          <a:prstGeom prst="rect">
            <a:avLst/>
          </a:prstGeom>
          <a:noFill/>
        </p:spPr>
        <p:txBody>
          <a:bodyPr wrap="square" lIns="91426" tIns="45712" rIns="91426" bIns="45712" rtlCol="0">
            <a:spAutoFit/>
          </a:bodyPr>
          <a:lstStyle/>
          <a:p>
            <a:pPr algn="ctr"/>
            <a:r>
              <a:rPr lang="zh-CN" altLang="en-US" sz="1200" dirty="0">
                <a:latin typeface="微软雅黑" pitchFamily="34" charset="-122"/>
                <a:ea typeface="微软雅黑" pitchFamily="34" charset="-122"/>
              </a:rPr>
              <a:t>输入文本</a:t>
            </a:r>
          </a:p>
        </p:txBody>
      </p:sp>
      <p:sp>
        <p:nvSpPr>
          <p:cNvPr id="22" name="TextBox 21"/>
          <p:cNvSpPr txBox="1"/>
          <p:nvPr/>
        </p:nvSpPr>
        <p:spPr>
          <a:xfrm>
            <a:off x="888055" y="3916614"/>
            <a:ext cx="216024" cy="138499"/>
          </a:xfrm>
          <a:prstGeom prst="rect">
            <a:avLst/>
          </a:prstGeom>
          <a:noFill/>
        </p:spPr>
        <p:txBody>
          <a:bodyPr wrap="square" lIns="0" tIns="0" rIns="0" bIns="0" rtlCol="0">
            <a:spAutoFit/>
          </a:bodyPr>
          <a:lstStyle/>
          <a:p>
            <a:pPr algn="just"/>
            <a:r>
              <a:rPr lang="en-US" altLang="zh-CN" sz="900" dirty="0">
                <a:latin typeface="微软雅黑" pitchFamily="34" charset="-122"/>
                <a:ea typeface="微软雅黑" pitchFamily="34" charset="-122"/>
              </a:rPr>
              <a:t>100</a:t>
            </a:r>
            <a:endParaRPr lang="zh-CN" altLang="en-US" sz="900" dirty="0">
              <a:latin typeface="微软雅黑" pitchFamily="34" charset="-122"/>
              <a:ea typeface="微软雅黑" pitchFamily="34" charset="-122"/>
            </a:endParaRPr>
          </a:p>
        </p:txBody>
      </p:sp>
      <p:sp>
        <p:nvSpPr>
          <p:cNvPr id="23" name="TextBox 22"/>
          <p:cNvSpPr txBox="1"/>
          <p:nvPr/>
        </p:nvSpPr>
        <p:spPr>
          <a:xfrm>
            <a:off x="2368604" y="4426913"/>
            <a:ext cx="986410" cy="276999"/>
          </a:xfrm>
          <a:prstGeom prst="rect">
            <a:avLst/>
          </a:prstGeom>
          <a:noFill/>
        </p:spPr>
        <p:txBody>
          <a:bodyPr wrap="square" lIns="91426" tIns="45712" rIns="91426" bIns="45712" rtlCol="0">
            <a:spAutoFit/>
          </a:bodyPr>
          <a:lstStyle/>
          <a:p>
            <a:pPr algn="ctr"/>
            <a:r>
              <a:rPr lang="zh-CN" altLang="en-US" sz="1200" dirty="0">
                <a:latin typeface="微软雅黑" pitchFamily="34" charset="-122"/>
                <a:ea typeface="微软雅黑" pitchFamily="34" charset="-122"/>
              </a:rPr>
              <a:t>输入文本</a:t>
            </a:r>
          </a:p>
        </p:txBody>
      </p:sp>
      <p:sp>
        <p:nvSpPr>
          <p:cNvPr id="24" name="TextBox 23"/>
          <p:cNvSpPr txBox="1"/>
          <p:nvPr/>
        </p:nvSpPr>
        <p:spPr>
          <a:xfrm>
            <a:off x="3479317" y="4426913"/>
            <a:ext cx="986410" cy="276999"/>
          </a:xfrm>
          <a:prstGeom prst="rect">
            <a:avLst/>
          </a:prstGeom>
          <a:noFill/>
        </p:spPr>
        <p:txBody>
          <a:bodyPr wrap="square" lIns="91426" tIns="45712" rIns="91426" bIns="45712" rtlCol="0">
            <a:spAutoFit/>
          </a:bodyPr>
          <a:lstStyle/>
          <a:p>
            <a:pPr algn="ctr"/>
            <a:r>
              <a:rPr lang="zh-CN" altLang="en-US" sz="1200" dirty="0">
                <a:latin typeface="微软雅黑" pitchFamily="34" charset="-122"/>
                <a:ea typeface="微软雅黑" pitchFamily="34" charset="-122"/>
              </a:rPr>
              <a:t>输入文本</a:t>
            </a:r>
          </a:p>
        </p:txBody>
      </p:sp>
      <p:sp>
        <p:nvSpPr>
          <p:cNvPr id="25" name="TextBox 24"/>
          <p:cNvSpPr txBox="1"/>
          <p:nvPr/>
        </p:nvSpPr>
        <p:spPr>
          <a:xfrm>
            <a:off x="4590031" y="4426913"/>
            <a:ext cx="986410" cy="276999"/>
          </a:xfrm>
          <a:prstGeom prst="rect">
            <a:avLst/>
          </a:prstGeom>
          <a:noFill/>
        </p:spPr>
        <p:txBody>
          <a:bodyPr wrap="square" lIns="91426" tIns="45712" rIns="91426" bIns="45712" rtlCol="0">
            <a:spAutoFit/>
          </a:bodyPr>
          <a:lstStyle/>
          <a:p>
            <a:pPr algn="ctr"/>
            <a:r>
              <a:rPr lang="zh-CN" altLang="en-US" sz="1200" dirty="0">
                <a:latin typeface="微软雅黑" pitchFamily="34" charset="-122"/>
                <a:ea typeface="微软雅黑" pitchFamily="34" charset="-122"/>
              </a:rPr>
              <a:t>输入文本</a:t>
            </a:r>
          </a:p>
        </p:txBody>
      </p:sp>
      <p:sp>
        <p:nvSpPr>
          <p:cNvPr id="26" name="TextBox 25"/>
          <p:cNvSpPr txBox="1"/>
          <p:nvPr/>
        </p:nvSpPr>
        <p:spPr>
          <a:xfrm>
            <a:off x="888055" y="3547574"/>
            <a:ext cx="216024" cy="138499"/>
          </a:xfrm>
          <a:prstGeom prst="rect">
            <a:avLst/>
          </a:prstGeom>
          <a:noFill/>
        </p:spPr>
        <p:txBody>
          <a:bodyPr wrap="square" lIns="0" tIns="0" rIns="0" bIns="0" rtlCol="0">
            <a:spAutoFit/>
          </a:bodyPr>
          <a:lstStyle/>
          <a:p>
            <a:pPr algn="just"/>
            <a:r>
              <a:rPr lang="en-US" altLang="zh-CN" sz="900" dirty="0">
                <a:latin typeface="微软雅黑" pitchFamily="34" charset="-122"/>
                <a:ea typeface="微软雅黑" pitchFamily="34" charset="-122"/>
              </a:rPr>
              <a:t>200</a:t>
            </a:r>
            <a:endParaRPr lang="zh-CN" altLang="en-US" sz="900" dirty="0">
              <a:latin typeface="微软雅黑" pitchFamily="34" charset="-122"/>
              <a:ea typeface="微软雅黑" pitchFamily="34" charset="-122"/>
            </a:endParaRPr>
          </a:p>
        </p:txBody>
      </p:sp>
      <p:sp>
        <p:nvSpPr>
          <p:cNvPr id="27" name="TextBox 26"/>
          <p:cNvSpPr txBox="1"/>
          <p:nvPr/>
        </p:nvSpPr>
        <p:spPr>
          <a:xfrm>
            <a:off x="888055" y="3178533"/>
            <a:ext cx="216024" cy="138499"/>
          </a:xfrm>
          <a:prstGeom prst="rect">
            <a:avLst/>
          </a:prstGeom>
          <a:noFill/>
        </p:spPr>
        <p:txBody>
          <a:bodyPr wrap="square" lIns="0" tIns="0" rIns="0" bIns="0" rtlCol="0">
            <a:spAutoFit/>
          </a:bodyPr>
          <a:lstStyle/>
          <a:p>
            <a:pPr algn="just"/>
            <a:r>
              <a:rPr lang="en-US" altLang="zh-CN" sz="900" dirty="0">
                <a:latin typeface="微软雅黑" pitchFamily="34" charset="-122"/>
                <a:ea typeface="微软雅黑" pitchFamily="34" charset="-122"/>
              </a:rPr>
              <a:t>300</a:t>
            </a:r>
            <a:endParaRPr lang="zh-CN" altLang="en-US" sz="900" dirty="0">
              <a:latin typeface="微软雅黑" pitchFamily="34" charset="-122"/>
              <a:ea typeface="微软雅黑" pitchFamily="34" charset="-122"/>
            </a:endParaRPr>
          </a:p>
        </p:txBody>
      </p:sp>
      <p:sp>
        <p:nvSpPr>
          <p:cNvPr id="28" name="TextBox 27"/>
          <p:cNvSpPr txBox="1"/>
          <p:nvPr/>
        </p:nvSpPr>
        <p:spPr>
          <a:xfrm>
            <a:off x="888055" y="2809491"/>
            <a:ext cx="216024" cy="138499"/>
          </a:xfrm>
          <a:prstGeom prst="rect">
            <a:avLst/>
          </a:prstGeom>
          <a:noFill/>
        </p:spPr>
        <p:txBody>
          <a:bodyPr wrap="square" lIns="0" tIns="0" rIns="0" bIns="0" rtlCol="0">
            <a:spAutoFit/>
          </a:bodyPr>
          <a:lstStyle/>
          <a:p>
            <a:pPr algn="just"/>
            <a:r>
              <a:rPr lang="en-US" altLang="zh-CN" sz="900" dirty="0">
                <a:latin typeface="微软雅黑" pitchFamily="34" charset="-122"/>
                <a:ea typeface="微软雅黑" pitchFamily="34" charset="-122"/>
              </a:rPr>
              <a:t>400</a:t>
            </a:r>
            <a:endParaRPr lang="zh-CN" altLang="en-US" sz="900" dirty="0">
              <a:latin typeface="微软雅黑" pitchFamily="34" charset="-122"/>
              <a:ea typeface="微软雅黑" pitchFamily="34" charset="-122"/>
            </a:endParaRPr>
          </a:p>
        </p:txBody>
      </p:sp>
      <p:sp>
        <p:nvSpPr>
          <p:cNvPr id="29" name="TextBox 28"/>
          <p:cNvSpPr txBox="1"/>
          <p:nvPr/>
        </p:nvSpPr>
        <p:spPr>
          <a:xfrm>
            <a:off x="888055" y="2440451"/>
            <a:ext cx="216024" cy="138499"/>
          </a:xfrm>
          <a:prstGeom prst="rect">
            <a:avLst/>
          </a:prstGeom>
          <a:noFill/>
        </p:spPr>
        <p:txBody>
          <a:bodyPr wrap="square" lIns="0" tIns="0" rIns="0" bIns="0" rtlCol="0">
            <a:spAutoFit/>
          </a:bodyPr>
          <a:lstStyle/>
          <a:p>
            <a:pPr algn="just"/>
            <a:r>
              <a:rPr lang="en-US" altLang="zh-CN" sz="900" dirty="0">
                <a:latin typeface="微软雅黑" pitchFamily="34" charset="-122"/>
                <a:ea typeface="微软雅黑" pitchFamily="34" charset="-122"/>
              </a:rPr>
              <a:t>500</a:t>
            </a:r>
            <a:endParaRPr lang="zh-CN" altLang="en-US" sz="900" dirty="0">
              <a:latin typeface="微软雅黑" pitchFamily="34" charset="-122"/>
              <a:ea typeface="微软雅黑" pitchFamily="34" charset="-122"/>
            </a:endParaRPr>
          </a:p>
        </p:txBody>
      </p:sp>
      <p:sp>
        <p:nvSpPr>
          <p:cNvPr id="30" name="TextBox 29"/>
          <p:cNvSpPr txBox="1"/>
          <p:nvPr/>
        </p:nvSpPr>
        <p:spPr>
          <a:xfrm>
            <a:off x="888055" y="2071409"/>
            <a:ext cx="216024" cy="138499"/>
          </a:xfrm>
          <a:prstGeom prst="rect">
            <a:avLst/>
          </a:prstGeom>
          <a:noFill/>
        </p:spPr>
        <p:txBody>
          <a:bodyPr wrap="square" lIns="0" tIns="0" rIns="0" bIns="0" rtlCol="0">
            <a:spAutoFit/>
          </a:bodyPr>
          <a:lstStyle/>
          <a:p>
            <a:pPr algn="just"/>
            <a:r>
              <a:rPr lang="en-US" altLang="zh-CN" sz="900" dirty="0">
                <a:latin typeface="微软雅黑" pitchFamily="34" charset="-122"/>
                <a:ea typeface="微软雅黑" pitchFamily="34" charset="-122"/>
              </a:rPr>
              <a:t>600</a:t>
            </a:r>
            <a:endParaRPr lang="zh-CN" altLang="en-US" sz="900" dirty="0">
              <a:latin typeface="微软雅黑" pitchFamily="34" charset="-122"/>
              <a:ea typeface="微软雅黑" pitchFamily="34" charset="-122"/>
            </a:endParaRPr>
          </a:p>
        </p:txBody>
      </p:sp>
      <p:sp>
        <p:nvSpPr>
          <p:cNvPr id="31" name="TextBox 30"/>
          <p:cNvSpPr txBox="1"/>
          <p:nvPr/>
        </p:nvSpPr>
        <p:spPr>
          <a:xfrm>
            <a:off x="888055" y="1696126"/>
            <a:ext cx="216024" cy="138499"/>
          </a:xfrm>
          <a:prstGeom prst="rect">
            <a:avLst/>
          </a:prstGeom>
          <a:noFill/>
        </p:spPr>
        <p:txBody>
          <a:bodyPr wrap="square" lIns="0" tIns="0" rIns="0" bIns="0" rtlCol="0">
            <a:spAutoFit/>
          </a:bodyPr>
          <a:lstStyle/>
          <a:p>
            <a:pPr algn="just"/>
            <a:r>
              <a:rPr lang="en-US" altLang="zh-CN" sz="900" dirty="0">
                <a:latin typeface="微软雅黑" pitchFamily="34" charset="-122"/>
                <a:ea typeface="微软雅黑" pitchFamily="34" charset="-122"/>
              </a:rPr>
              <a:t>700</a:t>
            </a:r>
            <a:endParaRPr lang="zh-CN" altLang="en-US" sz="900" dirty="0">
              <a:latin typeface="微软雅黑" pitchFamily="34" charset="-122"/>
              <a:ea typeface="微软雅黑" pitchFamily="34" charset="-122"/>
            </a:endParaRPr>
          </a:p>
        </p:txBody>
      </p:sp>
      <p:grpSp>
        <p:nvGrpSpPr>
          <p:cNvPr id="32" name="组合 31"/>
          <p:cNvGrpSpPr/>
          <p:nvPr/>
        </p:nvGrpSpPr>
        <p:grpSpPr>
          <a:xfrm>
            <a:off x="1176087" y="1402578"/>
            <a:ext cx="4464496" cy="2952328"/>
            <a:chOff x="1126939" y="1350372"/>
            <a:chExt cx="4464496" cy="2952328"/>
          </a:xfrm>
        </p:grpSpPr>
        <p:cxnSp>
          <p:nvCxnSpPr>
            <p:cNvPr id="33" name="直接连接符 32"/>
            <p:cNvCxnSpPr/>
            <p:nvPr/>
          </p:nvCxnSpPr>
          <p:spPr>
            <a:xfrm>
              <a:off x="1126939" y="4302700"/>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126939" y="3933659"/>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126939" y="3564618"/>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126939" y="3195577"/>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126939" y="2826536"/>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126939" y="2457495"/>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126939" y="2088454"/>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126939" y="1719413"/>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126939" y="1350372"/>
              <a:ext cx="4464496"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888055" y="1333328"/>
            <a:ext cx="216024" cy="138499"/>
          </a:xfrm>
          <a:prstGeom prst="rect">
            <a:avLst/>
          </a:prstGeom>
          <a:noFill/>
        </p:spPr>
        <p:txBody>
          <a:bodyPr wrap="square" lIns="0" tIns="0" rIns="0" bIns="0" rtlCol="0">
            <a:spAutoFit/>
          </a:bodyPr>
          <a:lstStyle/>
          <a:p>
            <a:pPr algn="just"/>
            <a:r>
              <a:rPr lang="en-US" altLang="zh-CN" sz="900" dirty="0">
                <a:latin typeface="微软雅黑" pitchFamily="34" charset="-122"/>
                <a:ea typeface="微软雅黑" pitchFamily="34" charset="-122"/>
              </a:rPr>
              <a:t>800</a:t>
            </a:r>
            <a:endParaRPr lang="zh-CN" altLang="en-US" sz="900" dirty="0">
              <a:latin typeface="微软雅黑" pitchFamily="34" charset="-122"/>
              <a:ea typeface="微软雅黑" pitchFamily="34" charset="-122"/>
            </a:endParaRPr>
          </a:p>
        </p:txBody>
      </p:sp>
      <p:sp>
        <p:nvSpPr>
          <p:cNvPr id="43" name="TextBox 42"/>
          <p:cNvSpPr txBox="1"/>
          <p:nvPr/>
        </p:nvSpPr>
        <p:spPr>
          <a:xfrm>
            <a:off x="888055" y="4285656"/>
            <a:ext cx="216024" cy="138499"/>
          </a:xfrm>
          <a:prstGeom prst="rect">
            <a:avLst/>
          </a:prstGeom>
          <a:noFill/>
        </p:spPr>
        <p:txBody>
          <a:bodyPr wrap="square" lIns="0" tIns="0" rIns="0" bIns="0" rtlCol="0">
            <a:spAutoFit/>
          </a:bodyPr>
          <a:lstStyle/>
          <a:p>
            <a:pPr algn="just"/>
            <a:r>
              <a:rPr lang="en-US" altLang="zh-CN" sz="900" dirty="0">
                <a:latin typeface="微软雅黑" pitchFamily="34" charset="-122"/>
                <a:ea typeface="微软雅黑" pitchFamily="34" charset="-122"/>
              </a:rPr>
              <a:t>0</a:t>
            </a:r>
            <a:endParaRPr lang="zh-CN" altLang="en-US" sz="900" dirty="0">
              <a:latin typeface="微软雅黑" pitchFamily="34" charset="-122"/>
              <a:ea typeface="微软雅黑" pitchFamily="34" charset="-122"/>
            </a:endParaRPr>
          </a:p>
        </p:txBody>
      </p:sp>
      <p:sp>
        <p:nvSpPr>
          <p:cNvPr id="44" name="矩形 43"/>
          <p:cNvSpPr/>
          <p:nvPr/>
        </p:nvSpPr>
        <p:spPr>
          <a:xfrm>
            <a:off x="1436921" y="3247783"/>
            <a:ext cx="648072" cy="110712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p>
        </p:txBody>
      </p:sp>
      <p:sp>
        <p:nvSpPr>
          <p:cNvPr id="45" name="矩形 44"/>
          <p:cNvSpPr/>
          <p:nvPr/>
        </p:nvSpPr>
        <p:spPr>
          <a:xfrm>
            <a:off x="1436921" y="3616823"/>
            <a:ext cx="648072" cy="73808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p>
        </p:txBody>
      </p:sp>
      <p:sp>
        <p:nvSpPr>
          <p:cNvPr id="46" name="矩形 45"/>
          <p:cNvSpPr/>
          <p:nvPr/>
        </p:nvSpPr>
        <p:spPr>
          <a:xfrm>
            <a:off x="2537773" y="2509701"/>
            <a:ext cx="648072" cy="184520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p>
        </p:txBody>
      </p:sp>
      <p:sp>
        <p:nvSpPr>
          <p:cNvPr id="47" name="矩形 46"/>
          <p:cNvSpPr/>
          <p:nvPr/>
        </p:nvSpPr>
        <p:spPr>
          <a:xfrm>
            <a:off x="2537773" y="3063262"/>
            <a:ext cx="648072" cy="12916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p>
        </p:txBody>
      </p:sp>
      <p:sp>
        <p:nvSpPr>
          <p:cNvPr id="48" name="矩形 47"/>
          <p:cNvSpPr/>
          <p:nvPr/>
        </p:nvSpPr>
        <p:spPr>
          <a:xfrm>
            <a:off x="3648486" y="2140659"/>
            <a:ext cx="648072" cy="221424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p>
        </p:txBody>
      </p:sp>
      <p:sp>
        <p:nvSpPr>
          <p:cNvPr id="49" name="矩形 48"/>
          <p:cNvSpPr/>
          <p:nvPr/>
        </p:nvSpPr>
        <p:spPr>
          <a:xfrm>
            <a:off x="3648486" y="2578949"/>
            <a:ext cx="648072" cy="177595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p>
        </p:txBody>
      </p:sp>
      <p:sp>
        <p:nvSpPr>
          <p:cNvPr id="50" name="矩形 49"/>
          <p:cNvSpPr/>
          <p:nvPr/>
        </p:nvSpPr>
        <p:spPr>
          <a:xfrm>
            <a:off x="4765164" y="1771619"/>
            <a:ext cx="648072" cy="25832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p>
        </p:txBody>
      </p:sp>
      <p:sp>
        <p:nvSpPr>
          <p:cNvPr id="51" name="矩形 50"/>
          <p:cNvSpPr/>
          <p:nvPr/>
        </p:nvSpPr>
        <p:spPr>
          <a:xfrm>
            <a:off x="4765164" y="1975883"/>
            <a:ext cx="648072" cy="23790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p>
        </p:txBody>
      </p:sp>
      <p:sp>
        <p:nvSpPr>
          <p:cNvPr id="52" name="TextBox 51"/>
          <p:cNvSpPr txBox="1"/>
          <p:nvPr/>
        </p:nvSpPr>
        <p:spPr>
          <a:xfrm>
            <a:off x="6084168" y="1759860"/>
            <a:ext cx="2448272" cy="738664"/>
          </a:xfrm>
          <a:prstGeom prst="rect">
            <a:avLst/>
          </a:prstGeom>
          <a:noFill/>
        </p:spPr>
        <p:txBody>
          <a:bodyPr wrap="square" lIns="0" tIns="0" rIns="0" bIns="0" rtlCol="0">
            <a:spAutoFit/>
          </a:bodyPr>
          <a:lstStyle/>
          <a:p>
            <a:pPr algn="just"/>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点击输入简要文字解说，解说文字尽量概括精炼，不用多余的文字修饰，简洁精准的 解说所提炼的核心概念。点击输入简要文字解说。</a:t>
            </a:r>
          </a:p>
        </p:txBody>
      </p:sp>
      <p:sp>
        <p:nvSpPr>
          <p:cNvPr id="53" name="TextBox 52"/>
          <p:cNvSpPr txBox="1"/>
          <p:nvPr/>
        </p:nvSpPr>
        <p:spPr>
          <a:xfrm>
            <a:off x="6084169" y="1275606"/>
            <a:ext cx="2059343" cy="311551"/>
          </a:xfrm>
          <a:prstGeom prst="rect">
            <a:avLst/>
          </a:prstGeom>
          <a:noFill/>
        </p:spPr>
        <p:txBody>
          <a:bodyPr wrap="square" lIns="0" tIns="0" rIns="0" bIns="0" rtlCol="0">
            <a:spAutoFit/>
          </a:bodyPr>
          <a:lstStyle/>
          <a:p>
            <a:r>
              <a:rPr lang="zh-CN" altLang="en-US" sz="2000" b="1" dirty="0">
                <a:solidFill>
                  <a:schemeClr val="tx1">
                    <a:lumMod val="75000"/>
                    <a:lumOff val="25000"/>
                  </a:schemeClr>
                </a:solidFill>
                <a:latin typeface="微软雅黑" pitchFamily="34" charset="-122"/>
                <a:ea typeface="微软雅黑" pitchFamily="34" charset="-122"/>
              </a:rPr>
              <a:t>点击输入标题文本</a:t>
            </a:r>
          </a:p>
        </p:txBody>
      </p:sp>
      <p:sp>
        <p:nvSpPr>
          <p:cNvPr id="54" name="TextBox 53"/>
          <p:cNvSpPr txBox="1"/>
          <p:nvPr/>
        </p:nvSpPr>
        <p:spPr>
          <a:xfrm>
            <a:off x="6061309" y="3015411"/>
            <a:ext cx="2275367" cy="492443"/>
          </a:xfrm>
          <a:prstGeom prst="rect">
            <a:avLst/>
          </a:prstGeom>
          <a:noFill/>
        </p:spPr>
        <p:txBody>
          <a:bodyPr wrap="square" lIns="0" tIns="0" rIns="0" bIns="0" rtlCol="0">
            <a:spAutoFit/>
          </a:bodyPr>
          <a:lstStyle/>
          <a:p>
            <a:r>
              <a:rPr lang="en-US" altLang="zh-CN" sz="3200" b="1" dirty="0">
                <a:solidFill>
                  <a:schemeClr val="tx2"/>
                </a:solidFill>
                <a:latin typeface="+mn-ea"/>
                <a:cs typeface="Arial" panose="020B0604020202020204" pitchFamily="34" charset="0"/>
              </a:rPr>
              <a:t>13,648,258</a:t>
            </a:r>
            <a:endParaRPr lang="zh-CN" altLang="en-US" sz="3200" b="1" dirty="0">
              <a:solidFill>
                <a:schemeClr val="tx2"/>
              </a:solidFill>
              <a:latin typeface="+mn-ea"/>
              <a:cs typeface="Arial" panose="020B0604020202020204" pitchFamily="34" charset="0"/>
            </a:endParaRPr>
          </a:p>
        </p:txBody>
      </p:sp>
      <p:sp>
        <p:nvSpPr>
          <p:cNvPr id="55" name="TextBox 54"/>
          <p:cNvSpPr txBox="1"/>
          <p:nvPr/>
        </p:nvSpPr>
        <p:spPr>
          <a:xfrm>
            <a:off x="6084168" y="2696543"/>
            <a:ext cx="1440160" cy="219240"/>
          </a:xfrm>
          <a:prstGeom prst="rect">
            <a:avLst/>
          </a:prstGeom>
          <a:noFill/>
        </p:spPr>
        <p:txBody>
          <a:bodyPr wrap="square" lIns="0" tIns="0" rIns="0" bIns="0" rtlCol="0">
            <a:spAutoFit/>
          </a:bodyPr>
          <a:lstStyle/>
          <a:p>
            <a:r>
              <a:rPr lang="zh-CN" altLang="en-US" sz="1400" b="1" dirty="0">
                <a:solidFill>
                  <a:schemeClr val="tx1">
                    <a:lumMod val="75000"/>
                    <a:lumOff val="25000"/>
                  </a:schemeClr>
                </a:solidFill>
                <a:latin typeface="微软雅黑" pitchFamily="34" charset="-122"/>
                <a:ea typeface="微软雅黑" pitchFamily="34" charset="-122"/>
              </a:rPr>
              <a:t>全年总额：</a:t>
            </a:r>
          </a:p>
        </p:txBody>
      </p:sp>
      <p:sp>
        <p:nvSpPr>
          <p:cNvPr id="56" name="椭圆 55"/>
          <p:cNvSpPr>
            <a:spLocks noChangeAspect="1"/>
          </p:cNvSpPr>
          <p:nvPr/>
        </p:nvSpPr>
        <p:spPr>
          <a:xfrm>
            <a:off x="6791553" y="3841346"/>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p>
        </p:txBody>
      </p:sp>
      <p:sp>
        <p:nvSpPr>
          <p:cNvPr id="57" name="椭圆 56"/>
          <p:cNvSpPr>
            <a:spLocks noChangeAspect="1"/>
          </p:cNvSpPr>
          <p:nvPr/>
        </p:nvSpPr>
        <p:spPr>
          <a:xfrm>
            <a:off x="6791553" y="4187265"/>
            <a:ext cx="108000" cy="108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p>
        </p:txBody>
      </p:sp>
      <p:sp>
        <p:nvSpPr>
          <p:cNvPr id="58" name="TextBox 57"/>
          <p:cNvSpPr txBox="1"/>
          <p:nvPr/>
        </p:nvSpPr>
        <p:spPr>
          <a:xfrm>
            <a:off x="6095069" y="3789245"/>
            <a:ext cx="634928" cy="219240"/>
          </a:xfrm>
          <a:prstGeom prst="rect">
            <a:avLst/>
          </a:prstGeom>
          <a:noFill/>
        </p:spPr>
        <p:txBody>
          <a:bodyPr wrap="square" lIns="0" tIns="0" rIns="0" bIns="0" rtlCol="0">
            <a:spAutoFit/>
          </a:bodyPr>
          <a:lstStyle/>
          <a:p>
            <a:r>
              <a:rPr lang="zh-CN" altLang="en-US" sz="1400" b="1" dirty="0">
                <a:solidFill>
                  <a:schemeClr val="tx1">
                    <a:lumMod val="75000"/>
                    <a:lumOff val="25000"/>
                  </a:schemeClr>
                </a:solidFill>
                <a:latin typeface="微软雅黑" pitchFamily="34" charset="-122"/>
                <a:ea typeface="微软雅黑" pitchFamily="34" charset="-122"/>
              </a:rPr>
              <a:t>毛利润</a:t>
            </a:r>
          </a:p>
        </p:txBody>
      </p:sp>
      <p:sp>
        <p:nvSpPr>
          <p:cNvPr id="59" name="TextBox 58"/>
          <p:cNvSpPr txBox="1"/>
          <p:nvPr/>
        </p:nvSpPr>
        <p:spPr>
          <a:xfrm>
            <a:off x="6095069" y="4133542"/>
            <a:ext cx="634928" cy="219240"/>
          </a:xfrm>
          <a:prstGeom prst="rect">
            <a:avLst/>
          </a:prstGeom>
          <a:noFill/>
        </p:spPr>
        <p:txBody>
          <a:bodyPr wrap="square" lIns="0" tIns="0" rIns="0" bIns="0" rtlCol="0">
            <a:spAutoFit/>
          </a:bodyPr>
          <a:lstStyle/>
          <a:p>
            <a:r>
              <a:rPr lang="zh-CN" altLang="en-US" sz="1400" b="1" dirty="0">
                <a:solidFill>
                  <a:schemeClr val="tx1">
                    <a:lumMod val="75000"/>
                    <a:lumOff val="25000"/>
                  </a:schemeClr>
                </a:solidFill>
                <a:latin typeface="微软雅黑" pitchFamily="34" charset="-122"/>
                <a:ea typeface="微软雅黑" pitchFamily="34" charset="-122"/>
              </a:rPr>
              <a:t>纯利润</a:t>
            </a:r>
          </a:p>
        </p:txBody>
      </p:sp>
      <p:sp>
        <p:nvSpPr>
          <p:cNvPr id="60" name="TextBox 9"/>
          <p:cNvSpPr txBox="1">
            <a:spLocks noChangeArrowheads="1"/>
          </p:cNvSpPr>
          <p:nvPr/>
        </p:nvSpPr>
        <p:spPr bwMode="auto">
          <a:xfrm>
            <a:off x="1480196" y="2909375"/>
            <a:ext cx="561525" cy="311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en-US" altLang="zh-CN" sz="2000" b="1" dirty="0">
                <a:solidFill>
                  <a:schemeClr val="tx2"/>
                </a:solidFill>
                <a:latin typeface="微软雅黑" pitchFamily="34" charset="-122"/>
                <a:ea typeface="微软雅黑" pitchFamily="34" charset="-122"/>
              </a:rPr>
              <a:t>53%</a:t>
            </a:r>
            <a:endParaRPr lang="zh-CN" altLang="en-US" sz="2000" b="1" dirty="0">
              <a:solidFill>
                <a:schemeClr val="tx2"/>
              </a:solidFill>
              <a:latin typeface="微软雅黑" pitchFamily="34" charset="-122"/>
              <a:ea typeface="微软雅黑" pitchFamily="34" charset="-122"/>
            </a:endParaRPr>
          </a:p>
        </p:txBody>
      </p:sp>
      <p:sp>
        <p:nvSpPr>
          <p:cNvPr id="61" name="TextBox 9"/>
          <p:cNvSpPr txBox="1">
            <a:spLocks noChangeArrowheads="1"/>
          </p:cNvSpPr>
          <p:nvPr/>
        </p:nvSpPr>
        <p:spPr bwMode="auto">
          <a:xfrm>
            <a:off x="3645846" y="1798482"/>
            <a:ext cx="561525" cy="311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en-US" altLang="zh-CN" sz="2000" b="1" dirty="0">
                <a:solidFill>
                  <a:schemeClr val="tx2"/>
                </a:solidFill>
                <a:latin typeface="微软雅黑" pitchFamily="34" charset="-122"/>
                <a:ea typeface="微软雅黑" pitchFamily="34" charset="-122"/>
              </a:rPr>
              <a:t>72%</a:t>
            </a:r>
            <a:endParaRPr lang="zh-CN" altLang="en-US" sz="2000" b="1" dirty="0">
              <a:solidFill>
                <a:schemeClr val="tx2"/>
              </a:solidFill>
              <a:latin typeface="微软雅黑" pitchFamily="34" charset="-122"/>
              <a:ea typeface="微软雅黑" pitchFamily="34" charset="-122"/>
            </a:endParaRPr>
          </a:p>
        </p:txBody>
      </p:sp>
      <p:sp>
        <p:nvSpPr>
          <p:cNvPr id="62" name="TextBox 9"/>
          <p:cNvSpPr txBox="1">
            <a:spLocks noChangeArrowheads="1"/>
          </p:cNvSpPr>
          <p:nvPr/>
        </p:nvSpPr>
        <p:spPr bwMode="auto">
          <a:xfrm>
            <a:off x="2581047" y="2178857"/>
            <a:ext cx="561525" cy="311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en-US" altLang="zh-CN" sz="2000" b="1" dirty="0">
                <a:solidFill>
                  <a:schemeClr val="tx2"/>
                </a:solidFill>
                <a:latin typeface="微软雅黑" pitchFamily="34" charset="-122"/>
                <a:ea typeface="微软雅黑" pitchFamily="34" charset="-122"/>
              </a:rPr>
              <a:t>60%</a:t>
            </a:r>
            <a:endParaRPr lang="zh-CN" altLang="en-US" sz="2000" b="1" dirty="0">
              <a:solidFill>
                <a:schemeClr val="tx2"/>
              </a:solidFill>
              <a:latin typeface="微软雅黑" pitchFamily="34" charset="-122"/>
              <a:ea typeface="微软雅黑" pitchFamily="34" charset="-122"/>
            </a:endParaRPr>
          </a:p>
        </p:txBody>
      </p:sp>
      <p:sp>
        <p:nvSpPr>
          <p:cNvPr id="63" name="TextBox 9"/>
          <p:cNvSpPr txBox="1">
            <a:spLocks noChangeArrowheads="1"/>
          </p:cNvSpPr>
          <p:nvPr/>
        </p:nvSpPr>
        <p:spPr bwMode="auto">
          <a:xfrm>
            <a:off x="4808439" y="1430404"/>
            <a:ext cx="561525" cy="311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gn="ctr"/>
            <a:r>
              <a:rPr lang="en-US" altLang="zh-CN" sz="2000" b="1" dirty="0">
                <a:solidFill>
                  <a:schemeClr val="tx2"/>
                </a:solidFill>
                <a:latin typeface="微软雅黑" pitchFamily="34" charset="-122"/>
                <a:ea typeface="微软雅黑" pitchFamily="34" charset="-122"/>
              </a:rPr>
              <a:t>90%</a:t>
            </a:r>
            <a:endParaRPr lang="zh-CN" altLang="en-US" sz="2000" b="1" dirty="0">
              <a:solidFill>
                <a:schemeClr val="tx2"/>
              </a:solidFill>
              <a:latin typeface="微软雅黑" pitchFamily="34" charset="-122"/>
              <a:ea typeface="微软雅黑" pitchFamily="34" charset="-122"/>
            </a:endParaRPr>
          </a:p>
        </p:txBody>
      </p:sp>
      <p:sp>
        <p:nvSpPr>
          <p:cNvPr id="64" name="椭圆 63"/>
          <p:cNvSpPr>
            <a:spLocks noChangeAspect="1"/>
          </p:cNvSpPr>
          <p:nvPr/>
        </p:nvSpPr>
        <p:spPr>
          <a:xfrm>
            <a:off x="7005839" y="4187265"/>
            <a:ext cx="108000" cy="108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p>
        </p:txBody>
      </p:sp>
      <p:sp>
        <p:nvSpPr>
          <p:cNvPr id="65" name="椭圆 64"/>
          <p:cNvSpPr>
            <a:spLocks noChangeAspect="1"/>
          </p:cNvSpPr>
          <p:nvPr/>
        </p:nvSpPr>
        <p:spPr>
          <a:xfrm>
            <a:off x="7211644" y="4187265"/>
            <a:ext cx="108000" cy="108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solidFill>
                <a:schemeClr val="accent1"/>
              </a:solidFill>
            </a:endParaRPr>
          </a:p>
        </p:txBody>
      </p:sp>
      <p:sp>
        <p:nvSpPr>
          <p:cNvPr id="66" name="椭圆 65"/>
          <p:cNvSpPr>
            <a:spLocks noChangeAspect="1"/>
          </p:cNvSpPr>
          <p:nvPr/>
        </p:nvSpPr>
        <p:spPr>
          <a:xfrm>
            <a:off x="7416328" y="4187265"/>
            <a:ext cx="108000" cy="108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endParaRPr lang="zh-CN" altLang="en-US">
              <a:solidFill>
                <a:schemeClr val="accent2"/>
              </a:solidFill>
            </a:endParaRPr>
          </a:p>
        </p:txBody>
      </p:sp>
      <p:sp>
        <p:nvSpPr>
          <p:cNvPr id="67" name="TextBox 66"/>
          <p:cNvSpPr txBox="1"/>
          <p:nvPr/>
        </p:nvSpPr>
        <p:spPr>
          <a:xfrm>
            <a:off x="714128" y="4449996"/>
            <a:ext cx="528523" cy="230832"/>
          </a:xfrm>
          <a:prstGeom prst="rect">
            <a:avLst/>
          </a:prstGeom>
          <a:noFill/>
        </p:spPr>
        <p:txBody>
          <a:bodyPr wrap="square" lIns="91426" tIns="45712" rIns="91426" bIns="45712" rtlCol="0">
            <a:spAutoFit/>
          </a:bodyPr>
          <a:lstStyle/>
          <a:p>
            <a:pPr algn="ctr"/>
            <a:r>
              <a:rPr lang="zh-CN" altLang="en-US" sz="900" dirty="0">
                <a:latin typeface="微软雅黑" pitchFamily="34" charset="-122"/>
                <a:ea typeface="微软雅黑" pitchFamily="34" charset="-122"/>
              </a:rPr>
              <a:t>（万元）</a:t>
            </a:r>
          </a:p>
        </p:txBody>
      </p:sp>
      <p:sp>
        <p:nvSpPr>
          <p:cNvPr id="68" name="TextBox 67"/>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单击此处输入标题</a:t>
            </a:r>
          </a:p>
        </p:txBody>
      </p:sp>
    </p:spTree>
    <p:extLst>
      <p:ext uri="{BB962C8B-B14F-4D97-AF65-F5344CB8AC3E}">
        <p14:creationId xmlns:p14="http://schemas.microsoft.com/office/powerpoint/2010/main" xmlns="" val="1377520821"/>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additive="base">
                                        <p:cTn id="12" dur="100" fill="hold"/>
                                        <p:tgtEl>
                                          <p:spTgt spid="43"/>
                                        </p:tgtEl>
                                        <p:attrNameLst>
                                          <p:attrName>ppt_x</p:attrName>
                                        </p:attrNameLst>
                                      </p:cBhvr>
                                      <p:tavLst>
                                        <p:tav tm="0">
                                          <p:val>
                                            <p:strVal val="0-#ppt_w/2"/>
                                          </p:val>
                                        </p:tav>
                                        <p:tav tm="100000">
                                          <p:val>
                                            <p:strVal val="#ppt_x"/>
                                          </p:val>
                                        </p:tav>
                                      </p:tavLst>
                                    </p:anim>
                                    <p:anim calcmode="lin" valueType="num">
                                      <p:cBhvr additive="base">
                                        <p:cTn id="13" dur="100" fill="hold"/>
                                        <p:tgtEl>
                                          <p:spTgt spid="43"/>
                                        </p:tgtEl>
                                        <p:attrNameLst>
                                          <p:attrName>ppt_y</p:attrName>
                                        </p:attrNameLst>
                                      </p:cBhvr>
                                      <p:tavLst>
                                        <p:tav tm="0">
                                          <p:val>
                                            <p:strVal val="#ppt_y"/>
                                          </p:val>
                                        </p:tav>
                                        <p:tav tm="100000">
                                          <p:val>
                                            <p:strVal val="#ppt_y"/>
                                          </p:val>
                                        </p:tav>
                                      </p:tavLst>
                                    </p:anim>
                                  </p:childTnLst>
                                </p:cTn>
                              </p:par>
                            </p:childTnLst>
                          </p:cTn>
                        </p:par>
                        <p:par>
                          <p:cTn id="14" fill="hold">
                            <p:stCondLst>
                              <p:cond delay="600"/>
                            </p:stCondLst>
                            <p:childTnLst>
                              <p:par>
                                <p:cTn id="15" presetID="2" presetClass="entr" presetSubtype="8"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100" fill="hold"/>
                                        <p:tgtEl>
                                          <p:spTgt spid="22"/>
                                        </p:tgtEl>
                                        <p:attrNameLst>
                                          <p:attrName>ppt_x</p:attrName>
                                        </p:attrNameLst>
                                      </p:cBhvr>
                                      <p:tavLst>
                                        <p:tav tm="0">
                                          <p:val>
                                            <p:strVal val="0-#ppt_w/2"/>
                                          </p:val>
                                        </p:tav>
                                        <p:tav tm="100000">
                                          <p:val>
                                            <p:strVal val="#ppt_x"/>
                                          </p:val>
                                        </p:tav>
                                      </p:tavLst>
                                    </p:anim>
                                    <p:anim calcmode="lin" valueType="num">
                                      <p:cBhvr additive="base">
                                        <p:cTn id="18" dur="100" fill="hold"/>
                                        <p:tgtEl>
                                          <p:spTgt spid="22"/>
                                        </p:tgtEl>
                                        <p:attrNameLst>
                                          <p:attrName>ppt_y</p:attrName>
                                        </p:attrNameLst>
                                      </p:cBhvr>
                                      <p:tavLst>
                                        <p:tav tm="0">
                                          <p:val>
                                            <p:strVal val="#ppt_y"/>
                                          </p:val>
                                        </p:tav>
                                        <p:tav tm="100000">
                                          <p:val>
                                            <p:strVal val="#ppt_y"/>
                                          </p:val>
                                        </p:tav>
                                      </p:tavLst>
                                    </p:anim>
                                  </p:childTnLst>
                                </p:cTn>
                              </p:par>
                            </p:childTnLst>
                          </p:cTn>
                        </p:par>
                        <p:par>
                          <p:cTn id="19" fill="hold">
                            <p:stCondLst>
                              <p:cond delay="700"/>
                            </p:stCondLst>
                            <p:childTnLst>
                              <p:par>
                                <p:cTn id="20" presetID="2" presetClass="entr" presetSubtype="8"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100" fill="hold"/>
                                        <p:tgtEl>
                                          <p:spTgt spid="26"/>
                                        </p:tgtEl>
                                        <p:attrNameLst>
                                          <p:attrName>ppt_x</p:attrName>
                                        </p:attrNameLst>
                                      </p:cBhvr>
                                      <p:tavLst>
                                        <p:tav tm="0">
                                          <p:val>
                                            <p:strVal val="0-#ppt_w/2"/>
                                          </p:val>
                                        </p:tav>
                                        <p:tav tm="100000">
                                          <p:val>
                                            <p:strVal val="#ppt_x"/>
                                          </p:val>
                                        </p:tav>
                                      </p:tavLst>
                                    </p:anim>
                                    <p:anim calcmode="lin" valueType="num">
                                      <p:cBhvr additive="base">
                                        <p:cTn id="23" dur="100" fill="hold"/>
                                        <p:tgtEl>
                                          <p:spTgt spid="26"/>
                                        </p:tgtEl>
                                        <p:attrNameLst>
                                          <p:attrName>ppt_y</p:attrName>
                                        </p:attrNameLst>
                                      </p:cBhvr>
                                      <p:tavLst>
                                        <p:tav tm="0">
                                          <p:val>
                                            <p:strVal val="#ppt_y"/>
                                          </p:val>
                                        </p:tav>
                                        <p:tav tm="100000">
                                          <p:val>
                                            <p:strVal val="#ppt_y"/>
                                          </p:val>
                                        </p:tav>
                                      </p:tavLst>
                                    </p:anim>
                                  </p:childTnLst>
                                </p:cTn>
                              </p:par>
                            </p:childTnLst>
                          </p:cTn>
                        </p:par>
                        <p:par>
                          <p:cTn id="24" fill="hold">
                            <p:stCondLst>
                              <p:cond delay="800"/>
                            </p:stCondLst>
                            <p:childTnLst>
                              <p:par>
                                <p:cTn id="25" presetID="2" presetClass="entr" presetSubtype="8"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100" fill="hold"/>
                                        <p:tgtEl>
                                          <p:spTgt spid="27"/>
                                        </p:tgtEl>
                                        <p:attrNameLst>
                                          <p:attrName>ppt_x</p:attrName>
                                        </p:attrNameLst>
                                      </p:cBhvr>
                                      <p:tavLst>
                                        <p:tav tm="0">
                                          <p:val>
                                            <p:strVal val="0-#ppt_w/2"/>
                                          </p:val>
                                        </p:tav>
                                        <p:tav tm="100000">
                                          <p:val>
                                            <p:strVal val="#ppt_x"/>
                                          </p:val>
                                        </p:tav>
                                      </p:tavLst>
                                    </p:anim>
                                    <p:anim calcmode="lin" valueType="num">
                                      <p:cBhvr additive="base">
                                        <p:cTn id="28" dur="100" fill="hold"/>
                                        <p:tgtEl>
                                          <p:spTgt spid="27"/>
                                        </p:tgtEl>
                                        <p:attrNameLst>
                                          <p:attrName>ppt_y</p:attrName>
                                        </p:attrNameLst>
                                      </p:cBhvr>
                                      <p:tavLst>
                                        <p:tav tm="0">
                                          <p:val>
                                            <p:strVal val="#ppt_y"/>
                                          </p:val>
                                        </p:tav>
                                        <p:tav tm="100000">
                                          <p:val>
                                            <p:strVal val="#ppt_y"/>
                                          </p:val>
                                        </p:tav>
                                      </p:tavLst>
                                    </p:anim>
                                  </p:childTnLst>
                                </p:cTn>
                              </p:par>
                            </p:childTnLst>
                          </p:cTn>
                        </p:par>
                        <p:par>
                          <p:cTn id="29" fill="hold">
                            <p:stCondLst>
                              <p:cond delay="900"/>
                            </p:stCondLst>
                            <p:childTnLst>
                              <p:par>
                                <p:cTn id="30" presetID="2" presetClass="entr" presetSubtype="8" fill="hold" grpId="0" nodeType="after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additive="base">
                                        <p:cTn id="32" dur="100" fill="hold"/>
                                        <p:tgtEl>
                                          <p:spTgt spid="28"/>
                                        </p:tgtEl>
                                        <p:attrNameLst>
                                          <p:attrName>ppt_x</p:attrName>
                                        </p:attrNameLst>
                                      </p:cBhvr>
                                      <p:tavLst>
                                        <p:tav tm="0">
                                          <p:val>
                                            <p:strVal val="0-#ppt_w/2"/>
                                          </p:val>
                                        </p:tav>
                                        <p:tav tm="100000">
                                          <p:val>
                                            <p:strVal val="#ppt_x"/>
                                          </p:val>
                                        </p:tav>
                                      </p:tavLst>
                                    </p:anim>
                                    <p:anim calcmode="lin" valueType="num">
                                      <p:cBhvr additive="base">
                                        <p:cTn id="33" dur="100" fill="hold"/>
                                        <p:tgtEl>
                                          <p:spTgt spid="28"/>
                                        </p:tgtEl>
                                        <p:attrNameLst>
                                          <p:attrName>ppt_y</p:attrName>
                                        </p:attrNameLst>
                                      </p:cBhvr>
                                      <p:tavLst>
                                        <p:tav tm="0">
                                          <p:val>
                                            <p:strVal val="#ppt_y"/>
                                          </p:val>
                                        </p:tav>
                                        <p:tav tm="100000">
                                          <p:val>
                                            <p:strVal val="#ppt_y"/>
                                          </p:val>
                                        </p:tav>
                                      </p:tavLst>
                                    </p:anim>
                                  </p:childTnLst>
                                </p:cTn>
                              </p:par>
                            </p:childTnLst>
                          </p:cTn>
                        </p:par>
                        <p:par>
                          <p:cTn id="34" fill="hold">
                            <p:stCondLst>
                              <p:cond delay="1000"/>
                            </p:stCondLst>
                            <p:childTnLst>
                              <p:par>
                                <p:cTn id="35" presetID="2" presetClass="entr" presetSubtype="8" fill="hold" grpId="0" nodeType="after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100" fill="hold"/>
                                        <p:tgtEl>
                                          <p:spTgt spid="29"/>
                                        </p:tgtEl>
                                        <p:attrNameLst>
                                          <p:attrName>ppt_x</p:attrName>
                                        </p:attrNameLst>
                                      </p:cBhvr>
                                      <p:tavLst>
                                        <p:tav tm="0">
                                          <p:val>
                                            <p:strVal val="0-#ppt_w/2"/>
                                          </p:val>
                                        </p:tav>
                                        <p:tav tm="100000">
                                          <p:val>
                                            <p:strVal val="#ppt_x"/>
                                          </p:val>
                                        </p:tav>
                                      </p:tavLst>
                                    </p:anim>
                                    <p:anim calcmode="lin" valueType="num">
                                      <p:cBhvr additive="base">
                                        <p:cTn id="38" dur="100" fill="hold"/>
                                        <p:tgtEl>
                                          <p:spTgt spid="29"/>
                                        </p:tgtEl>
                                        <p:attrNameLst>
                                          <p:attrName>ppt_y</p:attrName>
                                        </p:attrNameLst>
                                      </p:cBhvr>
                                      <p:tavLst>
                                        <p:tav tm="0">
                                          <p:val>
                                            <p:strVal val="#ppt_y"/>
                                          </p:val>
                                        </p:tav>
                                        <p:tav tm="100000">
                                          <p:val>
                                            <p:strVal val="#ppt_y"/>
                                          </p:val>
                                        </p:tav>
                                      </p:tavLst>
                                    </p:anim>
                                  </p:childTnLst>
                                </p:cTn>
                              </p:par>
                            </p:childTnLst>
                          </p:cTn>
                        </p:par>
                        <p:par>
                          <p:cTn id="39" fill="hold">
                            <p:stCondLst>
                              <p:cond delay="1100"/>
                            </p:stCondLst>
                            <p:childTnLst>
                              <p:par>
                                <p:cTn id="40" presetID="2" presetClass="entr" presetSubtype="8" fill="hold" grpId="0" nodeType="after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100" fill="hold"/>
                                        <p:tgtEl>
                                          <p:spTgt spid="30"/>
                                        </p:tgtEl>
                                        <p:attrNameLst>
                                          <p:attrName>ppt_x</p:attrName>
                                        </p:attrNameLst>
                                      </p:cBhvr>
                                      <p:tavLst>
                                        <p:tav tm="0">
                                          <p:val>
                                            <p:strVal val="0-#ppt_w/2"/>
                                          </p:val>
                                        </p:tav>
                                        <p:tav tm="100000">
                                          <p:val>
                                            <p:strVal val="#ppt_x"/>
                                          </p:val>
                                        </p:tav>
                                      </p:tavLst>
                                    </p:anim>
                                    <p:anim calcmode="lin" valueType="num">
                                      <p:cBhvr additive="base">
                                        <p:cTn id="43" dur="100" fill="hold"/>
                                        <p:tgtEl>
                                          <p:spTgt spid="30"/>
                                        </p:tgtEl>
                                        <p:attrNameLst>
                                          <p:attrName>ppt_y</p:attrName>
                                        </p:attrNameLst>
                                      </p:cBhvr>
                                      <p:tavLst>
                                        <p:tav tm="0">
                                          <p:val>
                                            <p:strVal val="#ppt_y"/>
                                          </p:val>
                                        </p:tav>
                                        <p:tav tm="100000">
                                          <p:val>
                                            <p:strVal val="#ppt_y"/>
                                          </p:val>
                                        </p:tav>
                                      </p:tavLst>
                                    </p:anim>
                                  </p:childTnLst>
                                </p:cTn>
                              </p:par>
                            </p:childTnLst>
                          </p:cTn>
                        </p:par>
                        <p:par>
                          <p:cTn id="44" fill="hold">
                            <p:stCondLst>
                              <p:cond delay="1200"/>
                            </p:stCondLst>
                            <p:childTnLst>
                              <p:par>
                                <p:cTn id="45" presetID="2" presetClass="entr" presetSubtype="8"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100" fill="hold"/>
                                        <p:tgtEl>
                                          <p:spTgt spid="31"/>
                                        </p:tgtEl>
                                        <p:attrNameLst>
                                          <p:attrName>ppt_x</p:attrName>
                                        </p:attrNameLst>
                                      </p:cBhvr>
                                      <p:tavLst>
                                        <p:tav tm="0">
                                          <p:val>
                                            <p:strVal val="0-#ppt_w/2"/>
                                          </p:val>
                                        </p:tav>
                                        <p:tav tm="100000">
                                          <p:val>
                                            <p:strVal val="#ppt_x"/>
                                          </p:val>
                                        </p:tav>
                                      </p:tavLst>
                                    </p:anim>
                                    <p:anim calcmode="lin" valueType="num">
                                      <p:cBhvr additive="base">
                                        <p:cTn id="48" dur="100" fill="hold"/>
                                        <p:tgtEl>
                                          <p:spTgt spid="31"/>
                                        </p:tgtEl>
                                        <p:attrNameLst>
                                          <p:attrName>ppt_y</p:attrName>
                                        </p:attrNameLst>
                                      </p:cBhvr>
                                      <p:tavLst>
                                        <p:tav tm="0">
                                          <p:val>
                                            <p:strVal val="#ppt_y"/>
                                          </p:val>
                                        </p:tav>
                                        <p:tav tm="100000">
                                          <p:val>
                                            <p:strVal val="#ppt_y"/>
                                          </p:val>
                                        </p:tav>
                                      </p:tavLst>
                                    </p:anim>
                                  </p:childTnLst>
                                </p:cTn>
                              </p:par>
                            </p:childTnLst>
                          </p:cTn>
                        </p:par>
                        <p:par>
                          <p:cTn id="49" fill="hold">
                            <p:stCondLst>
                              <p:cond delay="1300"/>
                            </p:stCondLst>
                            <p:childTnLst>
                              <p:par>
                                <p:cTn id="50" presetID="2" presetClass="entr" presetSubtype="8" fill="hold" grpId="0" nodeType="afterEffect">
                                  <p:stCondLst>
                                    <p:cond delay="0"/>
                                  </p:stCondLst>
                                  <p:childTnLst>
                                    <p:set>
                                      <p:cBhvr>
                                        <p:cTn id="51" dur="1" fill="hold">
                                          <p:stCondLst>
                                            <p:cond delay="0"/>
                                          </p:stCondLst>
                                        </p:cTn>
                                        <p:tgtEl>
                                          <p:spTgt spid="42"/>
                                        </p:tgtEl>
                                        <p:attrNameLst>
                                          <p:attrName>style.visibility</p:attrName>
                                        </p:attrNameLst>
                                      </p:cBhvr>
                                      <p:to>
                                        <p:strVal val="visible"/>
                                      </p:to>
                                    </p:set>
                                    <p:anim calcmode="lin" valueType="num">
                                      <p:cBhvr additive="base">
                                        <p:cTn id="52" dur="100" fill="hold"/>
                                        <p:tgtEl>
                                          <p:spTgt spid="42"/>
                                        </p:tgtEl>
                                        <p:attrNameLst>
                                          <p:attrName>ppt_x</p:attrName>
                                        </p:attrNameLst>
                                      </p:cBhvr>
                                      <p:tavLst>
                                        <p:tav tm="0">
                                          <p:val>
                                            <p:strVal val="0-#ppt_w/2"/>
                                          </p:val>
                                        </p:tav>
                                        <p:tav tm="100000">
                                          <p:val>
                                            <p:strVal val="#ppt_x"/>
                                          </p:val>
                                        </p:tav>
                                      </p:tavLst>
                                    </p:anim>
                                    <p:anim calcmode="lin" valueType="num">
                                      <p:cBhvr additive="base">
                                        <p:cTn id="53" dur="100" fill="hold"/>
                                        <p:tgtEl>
                                          <p:spTgt spid="42"/>
                                        </p:tgtEl>
                                        <p:attrNameLst>
                                          <p:attrName>ppt_y</p:attrName>
                                        </p:attrNameLst>
                                      </p:cBhvr>
                                      <p:tavLst>
                                        <p:tav tm="0">
                                          <p:val>
                                            <p:strVal val="#ppt_y"/>
                                          </p:val>
                                        </p:tav>
                                        <p:tav tm="100000">
                                          <p:val>
                                            <p:strVal val="#ppt_y"/>
                                          </p:val>
                                        </p:tav>
                                      </p:tavLst>
                                    </p:anim>
                                  </p:childTnLst>
                                </p:cTn>
                              </p:par>
                            </p:childTnLst>
                          </p:cTn>
                        </p:par>
                        <p:par>
                          <p:cTn id="54" fill="hold">
                            <p:stCondLst>
                              <p:cond delay="1400"/>
                            </p:stCondLst>
                            <p:childTnLst>
                              <p:par>
                                <p:cTn id="55" presetID="2" presetClass="entr" presetSubtype="8" fill="hold" grpId="0" nodeType="afterEffect">
                                  <p:stCondLst>
                                    <p:cond delay="0"/>
                                  </p:stCondLst>
                                  <p:childTnLst>
                                    <p:set>
                                      <p:cBhvr>
                                        <p:cTn id="56" dur="1" fill="hold">
                                          <p:stCondLst>
                                            <p:cond delay="0"/>
                                          </p:stCondLst>
                                        </p:cTn>
                                        <p:tgtEl>
                                          <p:spTgt spid="67"/>
                                        </p:tgtEl>
                                        <p:attrNameLst>
                                          <p:attrName>style.visibility</p:attrName>
                                        </p:attrNameLst>
                                      </p:cBhvr>
                                      <p:to>
                                        <p:strVal val="visible"/>
                                      </p:to>
                                    </p:set>
                                    <p:anim calcmode="lin" valueType="num">
                                      <p:cBhvr additive="base">
                                        <p:cTn id="57" dur="200" fill="hold"/>
                                        <p:tgtEl>
                                          <p:spTgt spid="67"/>
                                        </p:tgtEl>
                                        <p:attrNameLst>
                                          <p:attrName>ppt_x</p:attrName>
                                        </p:attrNameLst>
                                      </p:cBhvr>
                                      <p:tavLst>
                                        <p:tav tm="0">
                                          <p:val>
                                            <p:strVal val="0-#ppt_w/2"/>
                                          </p:val>
                                        </p:tav>
                                        <p:tav tm="100000">
                                          <p:val>
                                            <p:strVal val="#ppt_x"/>
                                          </p:val>
                                        </p:tav>
                                      </p:tavLst>
                                    </p:anim>
                                    <p:anim calcmode="lin" valueType="num">
                                      <p:cBhvr additive="base">
                                        <p:cTn id="58" dur="200" fill="hold"/>
                                        <p:tgtEl>
                                          <p:spTgt spid="67"/>
                                        </p:tgtEl>
                                        <p:attrNameLst>
                                          <p:attrName>ppt_y</p:attrName>
                                        </p:attrNameLst>
                                      </p:cBhvr>
                                      <p:tavLst>
                                        <p:tav tm="0">
                                          <p:val>
                                            <p:strVal val="#ppt_y"/>
                                          </p:val>
                                        </p:tav>
                                        <p:tav tm="100000">
                                          <p:val>
                                            <p:strVal val="#ppt_y"/>
                                          </p:val>
                                        </p:tav>
                                      </p:tavLst>
                                    </p:anim>
                                  </p:childTnLst>
                                </p:cTn>
                              </p:par>
                            </p:childTnLst>
                          </p:cTn>
                        </p:par>
                        <p:par>
                          <p:cTn id="59" fill="hold">
                            <p:stCondLst>
                              <p:cond delay="1600"/>
                            </p:stCondLst>
                            <p:childTnLst>
                              <p:par>
                                <p:cTn id="60" presetID="2" presetClass="entr" presetSubtype="8" fill="hold" grpId="0" nodeType="afterEffect">
                                  <p:stCondLst>
                                    <p:cond delay="0"/>
                                  </p:stCondLst>
                                  <p:childTnLst>
                                    <p:set>
                                      <p:cBhvr>
                                        <p:cTn id="61" dur="1" fill="hold">
                                          <p:stCondLst>
                                            <p:cond delay="0"/>
                                          </p:stCondLst>
                                        </p:cTn>
                                        <p:tgtEl>
                                          <p:spTgt spid="21"/>
                                        </p:tgtEl>
                                        <p:attrNameLst>
                                          <p:attrName>style.visibility</p:attrName>
                                        </p:attrNameLst>
                                      </p:cBhvr>
                                      <p:to>
                                        <p:strVal val="visible"/>
                                      </p:to>
                                    </p:set>
                                    <p:anim calcmode="lin" valueType="num">
                                      <p:cBhvr additive="base">
                                        <p:cTn id="62" dur="200" fill="hold"/>
                                        <p:tgtEl>
                                          <p:spTgt spid="21"/>
                                        </p:tgtEl>
                                        <p:attrNameLst>
                                          <p:attrName>ppt_x</p:attrName>
                                        </p:attrNameLst>
                                      </p:cBhvr>
                                      <p:tavLst>
                                        <p:tav tm="0">
                                          <p:val>
                                            <p:strVal val="0-#ppt_w/2"/>
                                          </p:val>
                                        </p:tav>
                                        <p:tav tm="100000">
                                          <p:val>
                                            <p:strVal val="#ppt_x"/>
                                          </p:val>
                                        </p:tav>
                                      </p:tavLst>
                                    </p:anim>
                                    <p:anim calcmode="lin" valueType="num">
                                      <p:cBhvr additive="base">
                                        <p:cTn id="63" dur="200" fill="hold"/>
                                        <p:tgtEl>
                                          <p:spTgt spid="21"/>
                                        </p:tgtEl>
                                        <p:attrNameLst>
                                          <p:attrName>ppt_y</p:attrName>
                                        </p:attrNameLst>
                                      </p:cBhvr>
                                      <p:tavLst>
                                        <p:tav tm="0">
                                          <p:val>
                                            <p:strVal val="#ppt_y"/>
                                          </p:val>
                                        </p:tav>
                                        <p:tav tm="100000">
                                          <p:val>
                                            <p:strVal val="#ppt_y"/>
                                          </p:val>
                                        </p:tav>
                                      </p:tavLst>
                                    </p:anim>
                                  </p:childTnLst>
                                </p:cTn>
                              </p:par>
                            </p:childTnLst>
                          </p:cTn>
                        </p:par>
                        <p:par>
                          <p:cTn id="64" fill="hold">
                            <p:stCondLst>
                              <p:cond delay="1800"/>
                            </p:stCondLst>
                            <p:childTnLst>
                              <p:par>
                                <p:cTn id="65" presetID="22" presetClass="entr" presetSubtype="4" fill="hold" grpId="0" nodeType="after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wipe(down)">
                                      <p:cBhvr>
                                        <p:cTn id="67" dur="300"/>
                                        <p:tgtEl>
                                          <p:spTgt spid="44"/>
                                        </p:tgtEl>
                                      </p:cBhvr>
                                    </p:animEffect>
                                  </p:childTnLst>
                                </p:cTn>
                              </p:par>
                            </p:childTnLst>
                          </p:cTn>
                        </p:par>
                        <p:par>
                          <p:cTn id="68" fill="hold">
                            <p:stCondLst>
                              <p:cond delay="2100"/>
                            </p:stCondLst>
                            <p:childTnLst>
                              <p:par>
                                <p:cTn id="69" presetID="22" presetClass="entr" presetSubtype="4" fill="hold" grpId="0" nodeType="afterEffect">
                                  <p:stCondLst>
                                    <p:cond delay="0"/>
                                  </p:stCondLst>
                                  <p:childTnLst>
                                    <p:set>
                                      <p:cBhvr>
                                        <p:cTn id="70" dur="1" fill="hold">
                                          <p:stCondLst>
                                            <p:cond delay="0"/>
                                          </p:stCondLst>
                                        </p:cTn>
                                        <p:tgtEl>
                                          <p:spTgt spid="45"/>
                                        </p:tgtEl>
                                        <p:attrNameLst>
                                          <p:attrName>style.visibility</p:attrName>
                                        </p:attrNameLst>
                                      </p:cBhvr>
                                      <p:to>
                                        <p:strVal val="visible"/>
                                      </p:to>
                                    </p:set>
                                    <p:animEffect transition="in" filter="wipe(down)">
                                      <p:cBhvr>
                                        <p:cTn id="71" dur="800"/>
                                        <p:tgtEl>
                                          <p:spTgt spid="45"/>
                                        </p:tgtEl>
                                      </p:cBhvr>
                                    </p:animEffect>
                                  </p:childTnLst>
                                </p:cTn>
                              </p:par>
                            </p:childTnLst>
                          </p:cTn>
                        </p:par>
                        <p:par>
                          <p:cTn id="72" fill="hold">
                            <p:stCondLst>
                              <p:cond delay="2900"/>
                            </p:stCondLst>
                            <p:childTnLst>
                              <p:par>
                                <p:cTn id="73" presetID="2" presetClass="entr" presetSubtype="8" fill="hold" grpId="0" nodeType="afterEffect">
                                  <p:stCondLst>
                                    <p:cond delay="0"/>
                                  </p:stCondLst>
                                  <p:childTnLst>
                                    <p:set>
                                      <p:cBhvr>
                                        <p:cTn id="74" dur="1" fill="hold">
                                          <p:stCondLst>
                                            <p:cond delay="0"/>
                                          </p:stCondLst>
                                        </p:cTn>
                                        <p:tgtEl>
                                          <p:spTgt spid="23"/>
                                        </p:tgtEl>
                                        <p:attrNameLst>
                                          <p:attrName>style.visibility</p:attrName>
                                        </p:attrNameLst>
                                      </p:cBhvr>
                                      <p:to>
                                        <p:strVal val="visible"/>
                                      </p:to>
                                    </p:set>
                                    <p:anim calcmode="lin" valueType="num">
                                      <p:cBhvr additive="base">
                                        <p:cTn id="75" dur="200" fill="hold"/>
                                        <p:tgtEl>
                                          <p:spTgt spid="23"/>
                                        </p:tgtEl>
                                        <p:attrNameLst>
                                          <p:attrName>ppt_x</p:attrName>
                                        </p:attrNameLst>
                                      </p:cBhvr>
                                      <p:tavLst>
                                        <p:tav tm="0">
                                          <p:val>
                                            <p:strVal val="0-#ppt_w/2"/>
                                          </p:val>
                                        </p:tav>
                                        <p:tav tm="100000">
                                          <p:val>
                                            <p:strVal val="#ppt_x"/>
                                          </p:val>
                                        </p:tav>
                                      </p:tavLst>
                                    </p:anim>
                                    <p:anim calcmode="lin" valueType="num">
                                      <p:cBhvr additive="base">
                                        <p:cTn id="76" dur="200" fill="hold"/>
                                        <p:tgtEl>
                                          <p:spTgt spid="23"/>
                                        </p:tgtEl>
                                        <p:attrNameLst>
                                          <p:attrName>ppt_y</p:attrName>
                                        </p:attrNameLst>
                                      </p:cBhvr>
                                      <p:tavLst>
                                        <p:tav tm="0">
                                          <p:val>
                                            <p:strVal val="#ppt_y"/>
                                          </p:val>
                                        </p:tav>
                                        <p:tav tm="100000">
                                          <p:val>
                                            <p:strVal val="#ppt_y"/>
                                          </p:val>
                                        </p:tav>
                                      </p:tavLst>
                                    </p:anim>
                                  </p:childTnLst>
                                </p:cTn>
                              </p:par>
                            </p:childTnLst>
                          </p:cTn>
                        </p:par>
                        <p:par>
                          <p:cTn id="77" fill="hold">
                            <p:stCondLst>
                              <p:cond delay="3100"/>
                            </p:stCondLst>
                            <p:childTnLst>
                              <p:par>
                                <p:cTn id="78" presetID="22" presetClass="entr" presetSubtype="4" fill="hold" grpId="0" nodeType="afterEffect">
                                  <p:stCondLst>
                                    <p:cond delay="0"/>
                                  </p:stCondLst>
                                  <p:childTnLst>
                                    <p:set>
                                      <p:cBhvr>
                                        <p:cTn id="79" dur="1" fill="hold">
                                          <p:stCondLst>
                                            <p:cond delay="0"/>
                                          </p:stCondLst>
                                        </p:cTn>
                                        <p:tgtEl>
                                          <p:spTgt spid="46"/>
                                        </p:tgtEl>
                                        <p:attrNameLst>
                                          <p:attrName>style.visibility</p:attrName>
                                        </p:attrNameLst>
                                      </p:cBhvr>
                                      <p:to>
                                        <p:strVal val="visible"/>
                                      </p:to>
                                    </p:set>
                                    <p:animEffect transition="in" filter="wipe(down)">
                                      <p:cBhvr>
                                        <p:cTn id="80" dur="300"/>
                                        <p:tgtEl>
                                          <p:spTgt spid="46"/>
                                        </p:tgtEl>
                                      </p:cBhvr>
                                    </p:animEffect>
                                  </p:childTnLst>
                                </p:cTn>
                              </p:par>
                            </p:childTnLst>
                          </p:cTn>
                        </p:par>
                        <p:par>
                          <p:cTn id="81" fill="hold">
                            <p:stCondLst>
                              <p:cond delay="3400"/>
                            </p:stCondLst>
                            <p:childTnLst>
                              <p:par>
                                <p:cTn id="82" presetID="22" presetClass="entr" presetSubtype="4" fill="hold" grpId="0" nodeType="afterEffect">
                                  <p:stCondLst>
                                    <p:cond delay="0"/>
                                  </p:stCondLst>
                                  <p:childTnLst>
                                    <p:set>
                                      <p:cBhvr>
                                        <p:cTn id="83" dur="1" fill="hold">
                                          <p:stCondLst>
                                            <p:cond delay="0"/>
                                          </p:stCondLst>
                                        </p:cTn>
                                        <p:tgtEl>
                                          <p:spTgt spid="47"/>
                                        </p:tgtEl>
                                        <p:attrNameLst>
                                          <p:attrName>style.visibility</p:attrName>
                                        </p:attrNameLst>
                                      </p:cBhvr>
                                      <p:to>
                                        <p:strVal val="visible"/>
                                      </p:to>
                                    </p:set>
                                    <p:animEffect transition="in" filter="wipe(down)">
                                      <p:cBhvr>
                                        <p:cTn id="84" dur="800"/>
                                        <p:tgtEl>
                                          <p:spTgt spid="47"/>
                                        </p:tgtEl>
                                      </p:cBhvr>
                                    </p:animEffect>
                                  </p:childTnLst>
                                </p:cTn>
                              </p:par>
                            </p:childTnLst>
                          </p:cTn>
                        </p:par>
                        <p:par>
                          <p:cTn id="85" fill="hold">
                            <p:stCondLst>
                              <p:cond delay="4200"/>
                            </p:stCondLst>
                            <p:childTnLst>
                              <p:par>
                                <p:cTn id="86" presetID="2" presetClass="entr" presetSubtype="8" fill="hold" grpId="0" nodeType="afterEffect">
                                  <p:stCondLst>
                                    <p:cond delay="0"/>
                                  </p:stCondLst>
                                  <p:childTnLst>
                                    <p:set>
                                      <p:cBhvr>
                                        <p:cTn id="87" dur="1" fill="hold">
                                          <p:stCondLst>
                                            <p:cond delay="0"/>
                                          </p:stCondLst>
                                        </p:cTn>
                                        <p:tgtEl>
                                          <p:spTgt spid="24"/>
                                        </p:tgtEl>
                                        <p:attrNameLst>
                                          <p:attrName>style.visibility</p:attrName>
                                        </p:attrNameLst>
                                      </p:cBhvr>
                                      <p:to>
                                        <p:strVal val="visible"/>
                                      </p:to>
                                    </p:set>
                                    <p:anim calcmode="lin" valueType="num">
                                      <p:cBhvr additive="base">
                                        <p:cTn id="88" dur="200" fill="hold"/>
                                        <p:tgtEl>
                                          <p:spTgt spid="24"/>
                                        </p:tgtEl>
                                        <p:attrNameLst>
                                          <p:attrName>ppt_x</p:attrName>
                                        </p:attrNameLst>
                                      </p:cBhvr>
                                      <p:tavLst>
                                        <p:tav tm="0">
                                          <p:val>
                                            <p:strVal val="0-#ppt_w/2"/>
                                          </p:val>
                                        </p:tav>
                                        <p:tav tm="100000">
                                          <p:val>
                                            <p:strVal val="#ppt_x"/>
                                          </p:val>
                                        </p:tav>
                                      </p:tavLst>
                                    </p:anim>
                                    <p:anim calcmode="lin" valueType="num">
                                      <p:cBhvr additive="base">
                                        <p:cTn id="89" dur="200" fill="hold"/>
                                        <p:tgtEl>
                                          <p:spTgt spid="24"/>
                                        </p:tgtEl>
                                        <p:attrNameLst>
                                          <p:attrName>ppt_y</p:attrName>
                                        </p:attrNameLst>
                                      </p:cBhvr>
                                      <p:tavLst>
                                        <p:tav tm="0">
                                          <p:val>
                                            <p:strVal val="#ppt_y"/>
                                          </p:val>
                                        </p:tav>
                                        <p:tav tm="100000">
                                          <p:val>
                                            <p:strVal val="#ppt_y"/>
                                          </p:val>
                                        </p:tav>
                                      </p:tavLst>
                                    </p:anim>
                                  </p:childTnLst>
                                </p:cTn>
                              </p:par>
                            </p:childTnLst>
                          </p:cTn>
                        </p:par>
                        <p:par>
                          <p:cTn id="90" fill="hold">
                            <p:stCondLst>
                              <p:cond delay="4400"/>
                            </p:stCondLst>
                            <p:childTnLst>
                              <p:par>
                                <p:cTn id="91" presetID="22" presetClass="entr" presetSubtype="4" fill="hold" grpId="0" nodeType="afterEffect">
                                  <p:stCondLst>
                                    <p:cond delay="0"/>
                                  </p:stCondLst>
                                  <p:childTnLst>
                                    <p:set>
                                      <p:cBhvr>
                                        <p:cTn id="92" dur="1" fill="hold">
                                          <p:stCondLst>
                                            <p:cond delay="0"/>
                                          </p:stCondLst>
                                        </p:cTn>
                                        <p:tgtEl>
                                          <p:spTgt spid="48"/>
                                        </p:tgtEl>
                                        <p:attrNameLst>
                                          <p:attrName>style.visibility</p:attrName>
                                        </p:attrNameLst>
                                      </p:cBhvr>
                                      <p:to>
                                        <p:strVal val="visible"/>
                                      </p:to>
                                    </p:set>
                                    <p:animEffect transition="in" filter="wipe(down)">
                                      <p:cBhvr>
                                        <p:cTn id="93" dur="300"/>
                                        <p:tgtEl>
                                          <p:spTgt spid="48"/>
                                        </p:tgtEl>
                                      </p:cBhvr>
                                    </p:animEffect>
                                  </p:childTnLst>
                                </p:cTn>
                              </p:par>
                            </p:childTnLst>
                          </p:cTn>
                        </p:par>
                        <p:par>
                          <p:cTn id="94" fill="hold">
                            <p:stCondLst>
                              <p:cond delay="4700"/>
                            </p:stCondLst>
                            <p:childTnLst>
                              <p:par>
                                <p:cTn id="95" presetID="22" presetClass="entr" presetSubtype="4" fill="hold" grpId="0" nodeType="afterEffect">
                                  <p:stCondLst>
                                    <p:cond delay="0"/>
                                  </p:stCondLst>
                                  <p:childTnLst>
                                    <p:set>
                                      <p:cBhvr>
                                        <p:cTn id="96" dur="1" fill="hold">
                                          <p:stCondLst>
                                            <p:cond delay="0"/>
                                          </p:stCondLst>
                                        </p:cTn>
                                        <p:tgtEl>
                                          <p:spTgt spid="49"/>
                                        </p:tgtEl>
                                        <p:attrNameLst>
                                          <p:attrName>style.visibility</p:attrName>
                                        </p:attrNameLst>
                                      </p:cBhvr>
                                      <p:to>
                                        <p:strVal val="visible"/>
                                      </p:to>
                                    </p:set>
                                    <p:animEffect transition="in" filter="wipe(down)">
                                      <p:cBhvr>
                                        <p:cTn id="97" dur="800"/>
                                        <p:tgtEl>
                                          <p:spTgt spid="49"/>
                                        </p:tgtEl>
                                      </p:cBhvr>
                                    </p:animEffect>
                                  </p:childTnLst>
                                </p:cTn>
                              </p:par>
                            </p:childTnLst>
                          </p:cTn>
                        </p:par>
                        <p:par>
                          <p:cTn id="98" fill="hold">
                            <p:stCondLst>
                              <p:cond delay="5500"/>
                            </p:stCondLst>
                            <p:childTnLst>
                              <p:par>
                                <p:cTn id="99" presetID="2" presetClass="entr" presetSubtype="8" fill="hold" grpId="0" nodeType="afterEffect">
                                  <p:stCondLst>
                                    <p:cond delay="0"/>
                                  </p:stCondLst>
                                  <p:childTnLst>
                                    <p:set>
                                      <p:cBhvr>
                                        <p:cTn id="100" dur="1" fill="hold">
                                          <p:stCondLst>
                                            <p:cond delay="0"/>
                                          </p:stCondLst>
                                        </p:cTn>
                                        <p:tgtEl>
                                          <p:spTgt spid="25"/>
                                        </p:tgtEl>
                                        <p:attrNameLst>
                                          <p:attrName>style.visibility</p:attrName>
                                        </p:attrNameLst>
                                      </p:cBhvr>
                                      <p:to>
                                        <p:strVal val="visible"/>
                                      </p:to>
                                    </p:set>
                                    <p:anim calcmode="lin" valueType="num">
                                      <p:cBhvr additive="base">
                                        <p:cTn id="101" dur="200" fill="hold"/>
                                        <p:tgtEl>
                                          <p:spTgt spid="25"/>
                                        </p:tgtEl>
                                        <p:attrNameLst>
                                          <p:attrName>ppt_x</p:attrName>
                                        </p:attrNameLst>
                                      </p:cBhvr>
                                      <p:tavLst>
                                        <p:tav tm="0">
                                          <p:val>
                                            <p:strVal val="0-#ppt_w/2"/>
                                          </p:val>
                                        </p:tav>
                                        <p:tav tm="100000">
                                          <p:val>
                                            <p:strVal val="#ppt_x"/>
                                          </p:val>
                                        </p:tav>
                                      </p:tavLst>
                                    </p:anim>
                                    <p:anim calcmode="lin" valueType="num">
                                      <p:cBhvr additive="base">
                                        <p:cTn id="102" dur="200" fill="hold"/>
                                        <p:tgtEl>
                                          <p:spTgt spid="25"/>
                                        </p:tgtEl>
                                        <p:attrNameLst>
                                          <p:attrName>ppt_y</p:attrName>
                                        </p:attrNameLst>
                                      </p:cBhvr>
                                      <p:tavLst>
                                        <p:tav tm="0">
                                          <p:val>
                                            <p:strVal val="#ppt_y"/>
                                          </p:val>
                                        </p:tav>
                                        <p:tav tm="100000">
                                          <p:val>
                                            <p:strVal val="#ppt_y"/>
                                          </p:val>
                                        </p:tav>
                                      </p:tavLst>
                                    </p:anim>
                                  </p:childTnLst>
                                </p:cTn>
                              </p:par>
                            </p:childTnLst>
                          </p:cTn>
                        </p:par>
                        <p:par>
                          <p:cTn id="103" fill="hold">
                            <p:stCondLst>
                              <p:cond delay="5700"/>
                            </p:stCondLst>
                            <p:childTnLst>
                              <p:par>
                                <p:cTn id="104" presetID="22" presetClass="entr" presetSubtype="4" fill="hold" grpId="0" nodeType="afterEffect">
                                  <p:stCondLst>
                                    <p:cond delay="0"/>
                                  </p:stCondLst>
                                  <p:childTnLst>
                                    <p:set>
                                      <p:cBhvr>
                                        <p:cTn id="105" dur="1" fill="hold">
                                          <p:stCondLst>
                                            <p:cond delay="0"/>
                                          </p:stCondLst>
                                        </p:cTn>
                                        <p:tgtEl>
                                          <p:spTgt spid="50"/>
                                        </p:tgtEl>
                                        <p:attrNameLst>
                                          <p:attrName>style.visibility</p:attrName>
                                        </p:attrNameLst>
                                      </p:cBhvr>
                                      <p:to>
                                        <p:strVal val="visible"/>
                                      </p:to>
                                    </p:set>
                                    <p:animEffect transition="in" filter="wipe(down)">
                                      <p:cBhvr>
                                        <p:cTn id="106" dur="300"/>
                                        <p:tgtEl>
                                          <p:spTgt spid="50"/>
                                        </p:tgtEl>
                                      </p:cBhvr>
                                    </p:animEffect>
                                  </p:childTnLst>
                                </p:cTn>
                              </p:par>
                            </p:childTnLst>
                          </p:cTn>
                        </p:par>
                        <p:par>
                          <p:cTn id="107" fill="hold">
                            <p:stCondLst>
                              <p:cond delay="6000"/>
                            </p:stCondLst>
                            <p:childTnLst>
                              <p:par>
                                <p:cTn id="108" presetID="22" presetClass="entr" presetSubtype="4" fill="hold" grpId="0" nodeType="afterEffect">
                                  <p:stCondLst>
                                    <p:cond delay="0"/>
                                  </p:stCondLst>
                                  <p:childTnLst>
                                    <p:set>
                                      <p:cBhvr>
                                        <p:cTn id="109" dur="1" fill="hold">
                                          <p:stCondLst>
                                            <p:cond delay="0"/>
                                          </p:stCondLst>
                                        </p:cTn>
                                        <p:tgtEl>
                                          <p:spTgt spid="51"/>
                                        </p:tgtEl>
                                        <p:attrNameLst>
                                          <p:attrName>style.visibility</p:attrName>
                                        </p:attrNameLst>
                                      </p:cBhvr>
                                      <p:to>
                                        <p:strVal val="visible"/>
                                      </p:to>
                                    </p:set>
                                    <p:animEffect transition="in" filter="wipe(down)">
                                      <p:cBhvr>
                                        <p:cTn id="110" dur="800"/>
                                        <p:tgtEl>
                                          <p:spTgt spid="51"/>
                                        </p:tgtEl>
                                      </p:cBhvr>
                                    </p:animEffect>
                                  </p:childTnLst>
                                </p:cTn>
                              </p:par>
                            </p:childTnLst>
                          </p:cTn>
                        </p:par>
                        <p:par>
                          <p:cTn id="111" fill="hold">
                            <p:stCondLst>
                              <p:cond delay="6800"/>
                            </p:stCondLst>
                            <p:childTnLst>
                              <p:par>
                                <p:cTn id="112" presetID="2" presetClass="entr" presetSubtype="2" fill="hold" grpId="0" nodeType="afterEffect">
                                  <p:stCondLst>
                                    <p:cond delay="0"/>
                                  </p:stCondLst>
                                  <p:childTnLst>
                                    <p:set>
                                      <p:cBhvr>
                                        <p:cTn id="113" dur="1" fill="hold">
                                          <p:stCondLst>
                                            <p:cond delay="0"/>
                                          </p:stCondLst>
                                        </p:cTn>
                                        <p:tgtEl>
                                          <p:spTgt spid="53"/>
                                        </p:tgtEl>
                                        <p:attrNameLst>
                                          <p:attrName>style.visibility</p:attrName>
                                        </p:attrNameLst>
                                      </p:cBhvr>
                                      <p:to>
                                        <p:strVal val="visible"/>
                                      </p:to>
                                    </p:set>
                                    <p:anim calcmode="lin" valueType="num">
                                      <p:cBhvr additive="base">
                                        <p:cTn id="114" dur="300" fill="hold"/>
                                        <p:tgtEl>
                                          <p:spTgt spid="53"/>
                                        </p:tgtEl>
                                        <p:attrNameLst>
                                          <p:attrName>ppt_x</p:attrName>
                                        </p:attrNameLst>
                                      </p:cBhvr>
                                      <p:tavLst>
                                        <p:tav tm="0">
                                          <p:val>
                                            <p:strVal val="1+#ppt_w/2"/>
                                          </p:val>
                                        </p:tav>
                                        <p:tav tm="100000">
                                          <p:val>
                                            <p:strVal val="#ppt_x"/>
                                          </p:val>
                                        </p:tav>
                                      </p:tavLst>
                                    </p:anim>
                                    <p:anim calcmode="lin" valueType="num">
                                      <p:cBhvr additive="base">
                                        <p:cTn id="115" dur="300" fill="hold"/>
                                        <p:tgtEl>
                                          <p:spTgt spid="53"/>
                                        </p:tgtEl>
                                        <p:attrNameLst>
                                          <p:attrName>ppt_y</p:attrName>
                                        </p:attrNameLst>
                                      </p:cBhvr>
                                      <p:tavLst>
                                        <p:tav tm="0">
                                          <p:val>
                                            <p:strVal val="#ppt_y"/>
                                          </p:val>
                                        </p:tav>
                                        <p:tav tm="100000">
                                          <p:val>
                                            <p:strVal val="#ppt_y"/>
                                          </p:val>
                                        </p:tav>
                                      </p:tavLst>
                                    </p:anim>
                                  </p:childTnLst>
                                </p:cTn>
                              </p:par>
                            </p:childTnLst>
                          </p:cTn>
                        </p:par>
                        <p:par>
                          <p:cTn id="116" fill="hold">
                            <p:stCondLst>
                              <p:cond delay="7100"/>
                            </p:stCondLst>
                            <p:childTnLst>
                              <p:par>
                                <p:cTn id="117" presetID="2" presetClass="entr" presetSubtype="2" fill="hold" grpId="0" nodeType="afterEffect">
                                  <p:stCondLst>
                                    <p:cond delay="0"/>
                                  </p:stCondLst>
                                  <p:childTnLst>
                                    <p:set>
                                      <p:cBhvr>
                                        <p:cTn id="118" dur="1" fill="hold">
                                          <p:stCondLst>
                                            <p:cond delay="0"/>
                                          </p:stCondLst>
                                        </p:cTn>
                                        <p:tgtEl>
                                          <p:spTgt spid="52"/>
                                        </p:tgtEl>
                                        <p:attrNameLst>
                                          <p:attrName>style.visibility</p:attrName>
                                        </p:attrNameLst>
                                      </p:cBhvr>
                                      <p:to>
                                        <p:strVal val="visible"/>
                                      </p:to>
                                    </p:set>
                                    <p:anim calcmode="lin" valueType="num">
                                      <p:cBhvr additive="base">
                                        <p:cTn id="119" dur="300" fill="hold"/>
                                        <p:tgtEl>
                                          <p:spTgt spid="52"/>
                                        </p:tgtEl>
                                        <p:attrNameLst>
                                          <p:attrName>ppt_x</p:attrName>
                                        </p:attrNameLst>
                                      </p:cBhvr>
                                      <p:tavLst>
                                        <p:tav tm="0">
                                          <p:val>
                                            <p:strVal val="1+#ppt_w/2"/>
                                          </p:val>
                                        </p:tav>
                                        <p:tav tm="100000">
                                          <p:val>
                                            <p:strVal val="#ppt_x"/>
                                          </p:val>
                                        </p:tav>
                                      </p:tavLst>
                                    </p:anim>
                                    <p:anim calcmode="lin" valueType="num">
                                      <p:cBhvr additive="base">
                                        <p:cTn id="120" dur="300" fill="hold"/>
                                        <p:tgtEl>
                                          <p:spTgt spid="52"/>
                                        </p:tgtEl>
                                        <p:attrNameLst>
                                          <p:attrName>ppt_y</p:attrName>
                                        </p:attrNameLst>
                                      </p:cBhvr>
                                      <p:tavLst>
                                        <p:tav tm="0">
                                          <p:val>
                                            <p:strVal val="#ppt_y"/>
                                          </p:val>
                                        </p:tav>
                                        <p:tav tm="100000">
                                          <p:val>
                                            <p:strVal val="#ppt_y"/>
                                          </p:val>
                                        </p:tav>
                                      </p:tavLst>
                                    </p:anim>
                                  </p:childTnLst>
                                </p:cTn>
                              </p:par>
                            </p:childTnLst>
                          </p:cTn>
                        </p:par>
                        <p:par>
                          <p:cTn id="121" fill="hold">
                            <p:stCondLst>
                              <p:cond delay="7400"/>
                            </p:stCondLst>
                            <p:childTnLst>
                              <p:par>
                                <p:cTn id="122" presetID="22" presetClass="entr" presetSubtype="8" fill="hold" grpId="0" nodeType="afterEffect">
                                  <p:stCondLst>
                                    <p:cond delay="0"/>
                                  </p:stCondLst>
                                  <p:childTnLst>
                                    <p:set>
                                      <p:cBhvr>
                                        <p:cTn id="123" dur="1" fill="hold">
                                          <p:stCondLst>
                                            <p:cond delay="0"/>
                                          </p:stCondLst>
                                        </p:cTn>
                                        <p:tgtEl>
                                          <p:spTgt spid="55"/>
                                        </p:tgtEl>
                                        <p:attrNameLst>
                                          <p:attrName>style.visibility</p:attrName>
                                        </p:attrNameLst>
                                      </p:cBhvr>
                                      <p:to>
                                        <p:strVal val="visible"/>
                                      </p:to>
                                    </p:set>
                                    <p:animEffect transition="in" filter="wipe(left)">
                                      <p:cBhvr>
                                        <p:cTn id="124" dur="500"/>
                                        <p:tgtEl>
                                          <p:spTgt spid="55"/>
                                        </p:tgtEl>
                                      </p:cBhvr>
                                    </p:animEffect>
                                  </p:childTnLst>
                                </p:cTn>
                              </p:par>
                            </p:childTnLst>
                          </p:cTn>
                        </p:par>
                        <p:par>
                          <p:cTn id="125" fill="hold">
                            <p:stCondLst>
                              <p:cond delay="7900"/>
                            </p:stCondLst>
                            <p:childTnLst>
                              <p:par>
                                <p:cTn id="126" presetID="22" presetClass="entr" presetSubtype="8" fill="hold" grpId="0" nodeType="afterEffect">
                                  <p:stCondLst>
                                    <p:cond delay="0"/>
                                  </p:stCondLst>
                                  <p:childTnLst>
                                    <p:set>
                                      <p:cBhvr>
                                        <p:cTn id="127" dur="1" fill="hold">
                                          <p:stCondLst>
                                            <p:cond delay="0"/>
                                          </p:stCondLst>
                                        </p:cTn>
                                        <p:tgtEl>
                                          <p:spTgt spid="54"/>
                                        </p:tgtEl>
                                        <p:attrNameLst>
                                          <p:attrName>style.visibility</p:attrName>
                                        </p:attrNameLst>
                                      </p:cBhvr>
                                      <p:to>
                                        <p:strVal val="visible"/>
                                      </p:to>
                                    </p:set>
                                    <p:animEffect transition="in" filter="wipe(left)">
                                      <p:cBhvr>
                                        <p:cTn id="128" dur="500"/>
                                        <p:tgtEl>
                                          <p:spTgt spid="54"/>
                                        </p:tgtEl>
                                      </p:cBhvr>
                                    </p:animEffect>
                                  </p:childTnLst>
                                </p:cTn>
                              </p:par>
                            </p:childTnLst>
                          </p:cTn>
                        </p:par>
                        <p:par>
                          <p:cTn id="129" fill="hold">
                            <p:stCondLst>
                              <p:cond delay="8400"/>
                            </p:stCondLst>
                            <p:childTnLst>
                              <p:par>
                                <p:cTn id="130" presetID="22" presetClass="entr" presetSubtype="8" fill="hold" grpId="0" nodeType="afterEffect">
                                  <p:stCondLst>
                                    <p:cond delay="0"/>
                                  </p:stCondLst>
                                  <p:childTnLst>
                                    <p:set>
                                      <p:cBhvr>
                                        <p:cTn id="131" dur="1" fill="hold">
                                          <p:stCondLst>
                                            <p:cond delay="0"/>
                                          </p:stCondLst>
                                        </p:cTn>
                                        <p:tgtEl>
                                          <p:spTgt spid="58"/>
                                        </p:tgtEl>
                                        <p:attrNameLst>
                                          <p:attrName>style.visibility</p:attrName>
                                        </p:attrNameLst>
                                      </p:cBhvr>
                                      <p:to>
                                        <p:strVal val="visible"/>
                                      </p:to>
                                    </p:set>
                                    <p:animEffect transition="in" filter="wipe(left)">
                                      <p:cBhvr>
                                        <p:cTn id="132" dur="500"/>
                                        <p:tgtEl>
                                          <p:spTgt spid="58"/>
                                        </p:tgtEl>
                                      </p:cBhvr>
                                    </p:animEffect>
                                  </p:childTnLst>
                                </p:cTn>
                              </p:par>
                            </p:childTnLst>
                          </p:cTn>
                        </p:par>
                        <p:par>
                          <p:cTn id="133" fill="hold">
                            <p:stCondLst>
                              <p:cond delay="8900"/>
                            </p:stCondLst>
                            <p:childTnLst>
                              <p:par>
                                <p:cTn id="134" presetID="53" presetClass="entr" presetSubtype="16" fill="hold" grpId="0" nodeType="afterEffect">
                                  <p:stCondLst>
                                    <p:cond delay="0"/>
                                  </p:stCondLst>
                                  <p:childTnLst>
                                    <p:set>
                                      <p:cBhvr>
                                        <p:cTn id="135" dur="1" fill="hold">
                                          <p:stCondLst>
                                            <p:cond delay="0"/>
                                          </p:stCondLst>
                                        </p:cTn>
                                        <p:tgtEl>
                                          <p:spTgt spid="56"/>
                                        </p:tgtEl>
                                        <p:attrNameLst>
                                          <p:attrName>style.visibility</p:attrName>
                                        </p:attrNameLst>
                                      </p:cBhvr>
                                      <p:to>
                                        <p:strVal val="visible"/>
                                      </p:to>
                                    </p:set>
                                    <p:anim calcmode="lin" valueType="num">
                                      <p:cBhvr>
                                        <p:cTn id="136" dur="300" fill="hold"/>
                                        <p:tgtEl>
                                          <p:spTgt spid="56"/>
                                        </p:tgtEl>
                                        <p:attrNameLst>
                                          <p:attrName>ppt_w</p:attrName>
                                        </p:attrNameLst>
                                      </p:cBhvr>
                                      <p:tavLst>
                                        <p:tav tm="0">
                                          <p:val>
                                            <p:fltVal val="0"/>
                                          </p:val>
                                        </p:tav>
                                        <p:tav tm="100000">
                                          <p:val>
                                            <p:strVal val="#ppt_w"/>
                                          </p:val>
                                        </p:tav>
                                      </p:tavLst>
                                    </p:anim>
                                    <p:anim calcmode="lin" valueType="num">
                                      <p:cBhvr>
                                        <p:cTn id="137" dur="300" fill="hold"/>
                                        <p:tgtEl>
                                          <p:spTgt spid="56"/>
                                        </p:tgtEl>
                                        <p:attrNameLst>
                                          <p:attrName>ppt_h</p:attrName>
                                        </p:attrNameLst>
                                      </p:cBhvr>
                                      <p:tavLst>
                                        <p:tav tm="0">
                                          <p:val>
                                            <p:fltVal val="0"/>
                                          </p:val>
                                        </p:tav>
                                        <p:tav tm="100000">
                                          <p:val>
                                            <p:strVal val="#ppt_h"/>
                                          </p:val>
                                        </p:tav>
                                      </p:tavLst>
                                    </p:anim>
                                    <p:animEffect transition="in" filter="fade">
                                      <p:cBhvr>
                                        <p:cTn id="138" dur="300"/>
                                        <p:tgtEl>
                                          <p:spTgt spid="56"/>
                                        </p:tgtEl>
                                      </p:cBhvr>
                                    </p:animEffect>
                                  </p:childTnLst>
                                </p:cTn>
                              </p:par>
                            </p:childTnLst>
                          </p:cTn>
                        </p:par>
                        <p:par>
                          <p:cTn id="139" fill="hold">
                            <p:stCondLst>
                              <p:cond delay="9200"/>
                            </p:stCondLst>
                            <p:childTnLst>
                              <p:par>
                                <p:cTn id="140" presetID="22" presetClass="entr" presetSubtype="8" fill="hold" grpId="0" nodeType="afterEffect">
                                  <p:stCondLst>
                                    <p:cond delay="0"/>
                                  </p:stCondLst>
                                  <p:childTnLst>
                                    <p:set>
                                      <p:cBhvr>
                                        <p:cTn id="141" dur="1" fill="hold">
                                          <p:stCondLst>
                                            <p:cond delay="0"/>
                                          </p:stCondLst>
                                        </p:cTn>
                                        <p:tgtEl>
                                          <p:spTgt spid="59"/>
                                        </p:tgtEl>
                                        <p:attrNameLst>
                                          <p:attrName>style.visibility</p:attrName>
                                        </p:attrNameLst>
                                      </p:cBhvr>
                                      <p:to>
                                        <p:strVal val="visible"/>
                                      </p:to>
                                    </p:set>
                                    <p:animEffect transition="in" filter="wipe(left)">
                                      <p:cBhvr>
                                        <p:cTn id="142" dur="500"/>
                                        <p:tgtEl>
                                          <p:spTgt spid="59"/>
                                        </p:tgtEl>
                                      </p:cBhvr>
                                    </p:animEffect>
                                  </p:childTnLst>
                                </p:cTn>
                              </p:par>
                            </p:childTnLst>
                          </p:cTn>
                        </p:par>
                        <p:par>
                          <p:cTn id="143" fill="hold">
                            <p:stCondLst>
                              <p:cond delay="9700"/>
                            </p:stCondLst>
                            <p:childTnLst>
                              <p:par>
                                <p:cTn id="144" presetID="53" presetClass="entr" presetSubtype="16" fill="hold" grpId="0" nodeType="afterEffect">
                                  <p:stCondLst>
                                    <p:cond delay="0"/>
                                  </p:stCondLst>
                                  <p:childTnLst>
                                    <p:set>
                                      <p:cBhvr>
                                        <p:cTn id="145" dur="1" fill="hold">
                                          <p:stCondLst>
                                            <p:cond delay="0"/>
                                          </p:stCondLst>
                                        </p:cTn>
                                        <p:tgtEl>
                                          <p:spTgt spid="57"/>
                                        </p:tgtEl>
                                        <p:attrNameLst>
                                          <p:attrName>style.visibility</p:attrName>
                                        </p:attrNameLst>
                                      </p:cBhvr>
                                      <p:to>
                                        <p:strVal val="visible"/>
                                      </p:to>
                                    </p:set>
                                    <p:anim calcmode="lin" valueType="num">
                                      <p:cBhvr>
                                        <p:cTn id="146" dur="300" fill="hold"/>
                                        <p:tgtEl>
                                          <p:spTgt spid="57"/>
                                        </p:tgtEl>
                                        <p:attrNameLst>
                                          <p:attrName>ppt_w</p:attrName>
                                        </p:attrNameLst>
                                      </p:cBhvr>
                                      <p:tavLst>
                                        <p:tav tm="0">
                                          <p:val>
                                            <p:fltVal val="0"/>
                                          </p:val>
                                        </p:tav>
                                        <p:tav tm="100000">
                                          <p:val>
                                            <p:strVal val="#ppt_w"/>
                                          </p:val>
                                        </p:tav>
                                      </p:tavLst>
                                    </p:anim>
                                    <p:anim calcmode="lin" valueType="num">
                                      <p:cBhvr>
                                        <p:cTn id="147" dur="300" fill="hold"/>
                                        <p:tgtEl>
                                          <p:spTgt spid="57"/>
                                        </p:tgtEl>
                                        <p:attrNameLst>
                                          <p:attrName>ppt_h</p:attrName>
                                        </p:attrNameLst>
                                      </p:cBhvr>
                                      <p:tavLst>
                                        <p:tav tm="0">
                                          <p:val>
                                            <p:fltVal val="0"/>
                                          </p:val>
                                        </p:tav>
                                        <p:tav tm="100000">
                                          <p:val>
                                            <p:strVal val="#ppt_h"/>
                                          </p:val>
                                        </p:tav>
                                      </p:tavLst>
                                    </p:anim>
                                    <p:animEffect transition="in" filter="fade">
                                      <p:cBhvr>
                                        <p:cTn id="148" dur="300"/>
                                        <p:tgtEl>
                                          <p:spTgt spid="57"/>
                                        </p:tgtEl>
                                      </p:cBhvr>
                                    </p:animEffect>
                                  </p:childTnLst>
                                </p:cTn>
                              </p:par>
                            </p:childTnLst>
                          </p:cTn>
                        </p:par>
                        <p:par>
                          <p:cTn id="149" fill="hold">
                            <p:stCondLst>
                              <p:cond delay="10000"/>
                            </p:stCondLst>
                            <p:childTnLst>
                              <p:par>
                                <p:cTn id="150" presetID="53" presetClass="entr" presetSubtype="16" fill="hold" grpId="0" nodeType="afterEffect">
                                  <p:stCondLst>
                                    <p:cond delay="0"/>
                                  </p:stCondLst>
                                  <p:childTnLst>
                                    <p:set>
                                      <p:cBhvr>
                                        <p:cTn id="151" dur="1" fill="hold">
                                          <p:stCondLst>
                                            <p:cond delay="0"/>
                                          </p:stCondLst>
                                        </p:cTn>
                                        <p:tgtEl>
                                          <p:spTgt spid="64"/>
                                        </p:tgtEl>
                                        <p:attrNameLst>
                                          <p:attrName>style.visibility</p:attrName>
                                        </p:attrNameLst>
                                      </p:cBhvr>
                                      <p:to>
                                        <p:strVal val="visible"/>
                                      </p:to>
                                    </p:set>
                                    <p:anim calcmode="lin" valueType="num">
                                      <p:cBhvr>
                                        <p:cTn id="152" dur="300" fill="hold"/>
                                        <p:tgtEl>
                                          <p:spTgt spid="64"/>
                                        </p:tgtEl>
                                        <p:attrNameLst>
                                          <p:attrName>ppt_w</p:attrName>
                                        </p:attrNameLst>
                                      </p:cBhvr>
                                      <p:tavLst>
                                        <p:tav tm="0">
                                          <p:val>
                                            <p:fltVal val="0"/>
                                          </p:val>
                                        </p:tav>
                                        <p:tav tm="100000">
                                          <p:val>
                                            <p:strVal val="#ppt_w"/>
                                          </p:val>
                                        </p:tav>
                                      </p:tavLst>
                                    </p:anim>
                                    <p:anim calcmode="lin" valueType="num">
                                      <p:cBhvr>
                                        <p:cTn id="153" dur="300" fill="hold"/>
                                        <p:tgtEl>
                                          <p:spTgt spid="64"/>
                                        </p:tgtEl>
                                        <p:attrNameLst>
                                          <p:attrName>ppt_h</p:attrName>
                                        </p:attrNameLst>
                                      </p:cBhvr>
                                      <p:tavLst>
                                        <p:tav tm="0">
                                          <p:val>
                                            <p:fltVal val="0"/>
                                          </p:val>
                                        </p:tav>
                                        <p:tav tm="100000">
                                          <p:val>
                                            <p:strVal val="#ppt_h"/>
                                          </p:val>
                                        </p:tav>
                                      </p:tavLst>
                                    </p:anim>
                                    <p:animEffect transition="in" filter="fade">
                                      <p:cBhvr>
                                        <p:cTn id="154" dur="300"/>
                                        <p:tgtEl>
                                          <p:spTgt spid="64"/>
                                        </p:tgtEl>
                                      </p:cBhvr>
                                    </p:animEffect>
                                  </p:childTnLst>
                                </p:cTn>
                              </p:par>
                            </p:childTnLst>
                          </p:cTn>
                        </p:par>
                        <p:par>
                          <p:cTn id="155" fill="hold">
                            <p:stCondLst>
                              <p:cond delay="10300"/>
                            </p:stCondLst>
                            <p:childTnLst>
                              <p:par>
                                <p:cTn id="156" presetID="53" presetClass="entr" presetSubtype="16" fill="hold" grpId="0" nodeType="afterEffect">
                                  <p:stCondLst>
                                    <p:cond delay="0"/>
                                  </p:stCondLst>
                                  <p:childTnLst>
                                    <p:set>
                                      <p:cBhvr>
                                        <p:cTn id="157" dur="1" fill="hold">
                                          <p:stCondLst>
                                            <p:cond delay="0"/>
                                          </p:stCondLst>
                                        </p:cTn>
                                        <p:tgtEl>
                                          <p:spTgt spid="65"/>
                                        </p:tgtEl>
                                        <p:attrNameLst>
                                          <p:attrName>style.visibility</p:attrName>
                                        </p:attrNameLst>
                                      </p:cBhvr>
                                      <p:to>
                                        <p:strVal val="visible"/>
                                      </p:to>
                                    </p:set>
                                    <p:anim calcmode="lin" valueType="num">
                                      <p:cBhvr>
                                        <p:cTn id="158" dur="300" fill="hold"/>
                                        <p:tgtEl>
                                          <p:spTgt spid="65"/>
                                        </p:tgtEl>
                                        <p:attrNameLst>
                                          <p:attrName>ppt_w</p:attrName>
                                        </p:attrNameLst>
                                      </p:cBhvr>
                                      <p:tavLst>
                                        <p:tav tm="0">
                                          <p:val>
                                            <p:fltVal val="0"/>
                                          </p:val>
                                        </p:tav>
                                        <p:tav tm="100000">
                                          <p:val>
                                            <p:strVal val="#ppt_w"/>
                                          </p:val>
                                        </p:tav>
                                      </p:tavLst>
                                    </p:anim>
                                    <p:anim calcmode="lin" valueType="num">
                                      <p:cBhvr>
                                        <p:cTn id="159" dur="300" fill="hold"/>
                                        <p:tgtEl>
                                          <p:spTgt spid="65"/>
                                        </p:tgtEl>
                                        <p:attrNameLst>
                                          <p:attrName>ppt_h</p:attrName>
                                        </p:attrNameLst>
                                      </p:cBhvr>
                                      <p:tavLst>
                                        <p:tav tm="0">
                                          <p:val>
                                            <p:fltVal val="0"/>
                                          </p:val>
                                        </p:tav>
                                        <p:tav tm="100000">
                                          <p:val>
                                            <p:strVal val="#ppt_h"/>
                                          </p:val>
                                        </p:tav>
                                      </p:tavLst>
                                    </p:anim>
                                    <p:animEffect transition="in" filter="fade">
                                      <p:cBhvr>
                                        <p:cTn id="160" dur="300"/>
                                        <p:tgtEl>
                                          <p:spTgt spid="65"/>
                                        </p:tgtEl>
                                      </p:cBhvr>
                                    </p:animEffect>
                                  </p:childTnLst>
                                </p:cTn>
                              </p:par>
                            </p:childTnLst>
                          </p:cTn>
                        </p:par>
                        <p:par>
                          <p:cTn id="161" fill="hold">
                            <p:stCondLst>
                              <p:cond delay="10600"/>
                            </p:stCondLst>
                            <p:childTnLst>
                              <p:par>
                                <p:cTn id="162" presetID="53" presetClass="entr" presetSubtype="16" fill="hold" grpId="0" nodeType="afterEffect">
                                  <p:stCondLst>
                                    <p:cond delay="0"/>
                                  </p:stCondLst>
                                  <p:childTnLst>
                                    <p:set>
                                      <p:cBhvr>
                                        <p:cTn id="163" dur="1" fill="hold">
                                          <p:stCondLst>
                                            <p:cond delay="0"/>
                                          </p:stCondLst>
                                        </p:cTn>
                                        <p:tgtEl>
                                          <p:spTgt spid="66"/>
                                        </p:tgtEl>
                                        <p:attrNameLst>
                                          <p:attrName>style.visibility</p:attrName>
                                        </p:attrNameLst>
                                      </p:cBhvr>
                                      <p:to>
                                        <p:strVal val="visible"/>
                                      </p:to>
                                    </p:set>
                                    <p:anim calcmode="lin" valueType="num">
                                      <p:cBhvr>
                                        <p:cTn id="164" dur="300" fill="hold"/>
                                        <p:tgtEl>
                                          <p:spTgt spid="66"/>
                                        </p:tgtEl>
                                        <p:attrNameLst>
                                          <p:attrName>ppt_w</p:attrName>
                                        </p:attrNameLst>
                                      </p:cBhvr>
                                      <p:tavLst>
                                        <p:tav tm="0">
                                          <p:val>
                                            <p:fltVal val="0"/>
                                          </p:val>
                                        </p:tav>
                                        <p:tav tm="100000">
                                          <p:val>
                                            <p:strVal val="#ppt_w"/>
                                          </p:val>
                                        </p:tav>
                                      </p:tavLst>
                                    </p:anim>
                                    <p:anim calcmode="lin" valueType="num">
                                      <p:cBhvr>
                                        <p:cTn id="165" dur="300" fill="hold"/>
                                        <p:tgtEl>
                                          <p:spTgt spid="66"/>
                                        </p:tgtEl>
                                        <p:attrNameLst>
                                          <p:attrName>ppt_h</p:attrName>
                                        </p:attrNameLst>
                                      </p:cBhvr>
                                      <p:tavLst>
                                        <p:tav tm="0">
                                          <p:val>
                                            <p:fltVal val="0"/>
                                          </p:val>
                                        </p:tav>
                                        <p:tav tm="100000">
                                          <p:val>
                                            <p:strVal val="#ppt_h"/>
                                          </p:val>
                                        </p:tav>
                                      </p:tavLst>
                                    </p:anim>
                                    <p:animEffect transition="in" filter="fade">
                                      <p:cBhvr>
                                        <p:cTn id="166" dur="300"/>
                                        <p:tgtEl>
                                          <p:spTgt spid="66"/>
                                        </p:tgtEl>
                                      </p:cBhvr>
                                    </p:animEffect>
                                  </p:childTnLst>
                                </p:cTn>
                              </p:par>
                            </p:childTnLst>
                          </p:cTn>
                        </p:par>
                        <p:par>
                          <p:cTn id="167" fill="hold">
                            <p:stCondLst>
                              <p:cond delay="10900"/>
                            </p:stCondLst>
                            <p:childTnLst>
                              <p:par>
                                <p:cTn id="168" presetID="10" presetClass="entr" presetSubtype="0" fill="hold" grpId="0" nodeType="afterEffect">
                                  <p:stCondLst>
                                    <p:cond delay="0"/>
                                  </p:stCondLst>
                                  <p:childTnLst>
                                    <p:set>
                                      <p:cBhvr>
                                        <p:cTn id="169" dur="1" fill="hold">
                                          <p:stCondLst>
                                            <p:cond delay="0"/>
                                          </p:stCondLst>
                                        </p:cTn>
                                        <p:tgtEl>
                                          <p:spTgt spid="60"/>
                                        </p:tgtEl>
                                        <p:attrNameLst>
                                          <p:attrName>style.visibility</p:attrName>
                                        </p:attrNameLst>
                                      </p:cBhvr>
                                      <p:to>
                                        <p:strVal val="visible"/>
                                      </p:to>
                                    </p:set>
                                    <p:animEffect transition="in" filter="fade">
                                      <p:cBhvr>
                                        <p:cTn id="170" dur="500"/>
                                        <p:tgtEl>
                                          <p:spTgt spid="60"/>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61"/>
                                        </p:tgtEl>
                                        <p:attrNameLst>
                                          <p:attrName>style.visibility</p:attrName>
                                        </p:attrNameLst>
                                      </p:cBhvr>
                                      <p:to>
                                        <p:strVal val="visible"/>
                                      </p:to>
                                    </p:set>
                                    <p:animEffect transition="in" filter="fade">
                                      <p:cBhvr>
                                        <p:cTn id="173" dur="500"/>
                                        <p:tgtEl>
                                          <p:spTgt spid="61"/>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62"/>
                                        </p:tgtEl>
                                        <p:attrNameLst>
                                          <p:attrName>style.visibility</p:attrName>
                                        </p:attrNameLst>
                                      </p:cBhvr>
                                      <p:to>
                                        <p:strVal val="visible"/>
                                      </p:to>
                                    </p:set>
                                    <p:animEffect transition="in" filter="fade">
                                      <p:cBhvr>
                                        <p:cTn id="176" dur="500"/>
                                        <p:tgtEl>
                                          <p:spTgt spid="62"/>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63"/>
                                        </p:tgtEl>
                                        <p:attrNameLst>
                                          <p:attrName>style.visibility</p:attrName>
                                        </p:attrNameLst>
                                      </p:cBhvr>
                                      <p:to>
                                        <p:strVal val="visible"/>
                                      </p:to>
                                    </p:set>
                                    <p:animEffect transition="in" filter="fade">
                                      <p:cBhvr>
                                        <p:cTn id="179"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6" grpId="0"/>
      <p:bldP spid="27" grpId="0"/>
      <p:bldP spid="28" grpId="0"/>
      <p:bldP spid="29" grpId="0"/>
      <p:bldP spid="30" grpId="0"/>
      <p:bldP spid="31" grpId="0"/>
      <p:bldP spid="42" grpId="0"/>
      <p:bldP spid="43" grpId="0"/>
      <p:bldP spid="44" grpId="0" animBg="1"/>
      <p:bldP spid="45" grpId="0" animBg="1"/>
      <p:bldP spid="46" grpId="0" animBg="1"/>
      <p:bldP spid="47" grpId="0" animBg="1"/>
      <p:bldP spid="48" grpId="0" animBg="1"/>
      <p:bldP spid="49" grpId="0" animBg="1"/>
      <p:bldP spid="50" grpId="0" animBg="1"/>
      <p:bldP spid="51" grpId="0" animBg="1"/>
      <p:bldP spid="52" grpId="0"/>
      <p:bldP spid="53" grpId="0"/>
      <p:bldP spid="54" grpId="0"/>
      <p:bldP spid="55" grpId="0"/>
      <p:bldP spid="56" grpId="0" animBg="1"/>
      <p:bldP spid="57" grpId="0" animBg="1"/>
      <p:bldP spid="58" grpId="0"/>
      <p:bldP spid="59" grpId="0"/>
      <p:bldP spid="60" grpId="0"/>
      <p:bldP spid="61" grpId="0"/>
      <p:bldP spid="62" grpId="0"/>
      <p:bldP spid="63" grpId="0"/>
      <p:bldP spid="64" grpId="0" animBg="1"/>
      <p:bldP spid="65" grpId="0" animBg="1"/>
      <p:bldP spid="66" grpId="0" animBg="1"/>
      <p:bldP spid="6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5"/>
          <p:cNvSpPr>
            <a:spLocks noChangeArrowheads="1"/>
          </p:cNvSpPr>
          <p:nvPr/>
        </p:nvSpPr>
        <p:spPr bwMode="auto">
          <a:xfrm>
            <a:off x="1301200" y="2883737"/>
            <a:ext cx="1443962" cy="2259763"/>
          </a:xfrm>
          <a:prstGeom prst="rect">
            <a:avLst/>
          </a:prstGeom>
          <a:solidFill>
            <a:schemeClr val="tx2"/>
          </a:solidFill>
          <a:ln>
            <a:noFill/>
          </a:ln>
          <a:extLst/>
        </p:spPr>
        <p:txBody>
          <a:bodyPr lIns="68543" tIns="34272" rIns="68543" bIns="34272"/>
          <a:lstStyle/>
          <a:p>
            <a:endParaRPr lang="zh-CN" altLang="en-US" sz="2100">
              <a:latin typeface="微软雅黑" pitchFamily="34" charset="-122"/>
              <a:ea typeface="微软雅黑" pitchFamily="34" charset="-122"/>
            </a:endParaRPr>
          </a:p>
        </p:txBody>
      </p:sp>
      <p:sp>
        <p:nvSpPr>
          <p:cNvPr id="69" name="Rectangle 6"/>
          <p:cNvSpPr>
            <a:spLocks noChangeArrowheads="1"/>
          </p:cNvSpPr>
          <p:nvPr/>
        </p:nvSpPr>
        <p:spPr bwMode="auto">
          <a:xfrm>
            <a:off x="2907080" y="3401917"/>
            <a:ext cx="1459488" cy="1741584"/>
          </a:xfrm>
          <a:prstGeom prst="rect">
            <a:avLst/>
          </a:prstGeom>
          <a:solidFill>
            <a:schemeClr val="tx2"/>
          </a:solidFill>
          <a:ln>
            <a:noFill/>
          </a:ln>
          <a:extLst/>
        </p:spPr>
        <p:txBody>
          <a:bodyPr lIns="68543" tIns="34272" rIns="68543" bIns="34272"/>
          <a:lstStyle/>
          <a:p>
            <a:endParaRPr lang="zh-CN" altLang="en-US" sz="2100">
              <a:latin typeface="微软雅黑" pitchFamily="34" charset="-122"/>
              <a:ea typeface="微软雅黑" pitchFamily="34" charset="-122"/>
            </a:endParaRPr>
          </a:p>
        </p:txBody>
      </p:sp>
      <p:sp>
        <p:nvSpPr>
          <p:cNvPr id="70" name="Rectangle 7"/>
          <p:cNvSpPr>
            <a:spLocks noChangeArrowheads="1"/>
          </p:cNvSpPr>
          <p:nvPr/>
        </p:nvSpPr>
        <p:spPr bwMode="auto">
          <a:xfrm>
            <a:off x="4528487" y="3932189"/>
            <a:ext cx="1459488" cy="1211312"/>
          </a:xfrm>
          <a:prstGeom prst="rect">
            <a:avLst/>
          </a:prstGeom>
          <a:solidFill>
            <a:schemeClr val="bg2"/>
          </a:solidFill>
          <a:ln>
            <a:noFill/>
          </a:ln>
          <a:extLst/>
        </p:spPr>
        <p:txBody>
          <a:bodyPr lIns="68543" tIns="34272" rIns="68543" bIns="34272"/>
          <a:lstStyle/>
          <a:p>
            <a:endParaRPr lang="zh-CN" altLang="en-US" sz="2100">
              <a:latin typeface="微软雅黑" pitchFamily="34" charset="-122"/>
              <a:ea typeface="微软雅黑" pitchFamily="34" charset="-122"/>
            </a:endParaRPr>
          </a:p>
        </p:txBody>
      </p:sp>
      <p:sp>
        <p:nvSpPr>
          <p:cNvPr id="71" name="Rectangle 8"/>
          <p:cNvSpPr>
            <a:spLocks noChangeArrowheads="1"/>
          </p:cNvSpPr>
          <p:nvPr/>
        </p:nvSpPr>
        <p:spPr bwMode="auto">
          <a:xfrm>
            <a:off x="6149892" y="2192721"/>
            <a:ext cx="1459488" cy="2950779"/>
          </a:xfrm>
          <a:prstGeom prst="rect">
            <a:avLst/>
          </a:prstGeom>
          <a:solidFill>
            <a:schemeClr val="tx2"/>
          </a:solidFill>
          <a:ln>
            <a:noFill/>
          </a:ln>
          <a:extLst/>
        </p:spPr>
        <p:txBody>
          <a:bodyPr lIns="68543" tIns="34272" rIns="68543" bIns="34272"/>
          <a:lstStyle/>
          <a:p>
            <a:endParaRPr lang="zh-CN" altLang="en-US" sz="2100">
              <a:latin typeface="微软雅黑" pitchFamily="34" charset="-122"/>
              <a:ea typeface="微软雅黑" pitchFamily="34" charset="-122"/>
            </a:endParaRPr>
          </a:p>
        </p:txBody>
      </p:sp>
      <p:sp>
        <p:nvSpPr>
          <p:cNvPr id="72" name="TextBox 682"/>
          <p:cNvSpPr txBox="1"/>
          <p:nvPr/>
        </p:nvSpPr>
        <p:spPr>
          <a:xfrm>
            <a:off x="1623074" y="2977062"/>
            <a:ext cx="932702" cy="530792"/>
          </a:xfrm>
          <a:prstGeom prst="rect">
            <a:avLst/>
          </a:prstGeom>
          <a:noFill/>
        </p:spPr>
        <p:txBody>
          <a:bodyPr wrap="none" lIns="68543" tIns="34272" rIns="68543" bIns="34272">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3000" dirty="0">
                <a:solidFill>
                  <a:schemeClr val="bg1"/>
                </a:solidFill>
                <a:latin typeface="微软雅黑" pitchFamily="34" charset="-122"/>
                <a:ea typeface="微软雅黑" pitchFamily="34" charset="-122"/>
                <a:cs typeface="Arial" pitchFamily="34" charset="0"/>
              </a:rPr>
              <a:t>52%</a:t>
            </a:r>
            <a:endParaRPr lang="zh-CN" altLang="en-US" sz="3000" dirty="0">
              <a:solidFill>
                <a:schemeClr val="bg1"/>
              </a:solidFill>
              <a:latin typeface="微软雅黑" pitchFamily="34" charset="-122"/>
              <a:ea typeface="微软雅黑" pitchFamily="34" charset="-122"/>
              <a:cs typeface="Arial" pitchFamily="34" charset="0"/>
            </a:endParaRPr>
          </a:p>
        </p:txBody>
      </p:sp>
      <p:sp>
        <p:nvSpPr>
          <p:cNvPr id="73" name="TextBox 682"/>
          <p:cNvSpPr txBox="1"/>
          <p:nvPr/>
        </p:nvSpPr>
        <p:spPr>
          <a:xfrm>
            <a:off x="3211437" y="3481032"/>
            <a:ext cx="933514" cy="530878"/>
          </a:xfrm>
          <a:prstGeom prst="rect">
            <a:avLst/>
          </a:prstGeom>
          <a:noFill/>
        </p:spPr>
        <p:txBody>
          <a:bodyPr wrap="none" lIns="68543" tIns="34272" rIns="68543" bIns="34272">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Arial" pitchFamily="34" charset="0"/>
              </a:defRPr>
            </a:lvl1pPr>
            <a:lvl2pPr fontAlgn="base">
              <a:spcBef>
                <a:spcPct val="0"/>
              </a:spcBef>
              <a:spcAft>
                <a:spcPct val="0"/>
              </a:spcAft>
              <a:defRPr>
                <a:latin typeface="Calibri" pitchFamily="34" charset="0"/>
                <a:ea typeface="宋体" pitchFamily="2" charset="-122"/>
              </a:defRPr>
            </a:lvl2pPr>
            <a:lvl3pPr fontAlgn="base">
              <a:spcBef>
                <a:spcPct val="0"/>
              </a:spcBef>
              <a:spcAft>
                <a:spcPct val="0"/>
              </a:spcAft>
              <a:defRPr>
                <a:latin typeface="Calibri" pitchFamily="34" charset="0"/>
                <a:ea typeface="宋体" pitchFamily="2" charset="-122"/>
              </a:defRPr>
            </a:lvl3pPr>
            <a:lvl4pPr fontAlgn="base">
              <a:spcBef>
                <a:spcPct val="0"/>
              </a:spcBef>
              <a:spcAft>
                <a:spcPct val="0"/>
              </a:spcAft>
              <a:defRPr>
                <a:latin typeface="Calibri" pitchFamily="34" charset="0"/>
                <a:ea typeface="宋体" pitchFamily="2" charset="-122"/>
              </a:defRPr>
            </a:lvl4pPr>
            <a:lvl5pPr fontAlgn="base">
              <a:spcBef>
                <a:spcPct val="0"/>
              </a:spcBef>
              <a:spcAft>
                <a:spcPct val="0"/>
              </a:spcAft>
              <a:defRPr>
                <a:latin typeface="Calibri" pitchFamily="34" charset="0"/>
                <a:ea typeface="宋体" pitchFamily="2" charset="-122"/>
              </a:defRPr>
            </a:lvl5pPr>
            <a:lvl6pPr>
              <a:defRPr>
                <a:latin typeface="Calibri" pitchFamily="34" charset="0"/>
                <a:ea typeface="宋体" pitchFamily="2" charset="-122"/>
              </a:defRPr>
            </a:lvl6pPr>
            <a:lvl7pPr>
              <a:defRPr>
                <a:latin typeface="Calibri" pitchFamily="34" charset="0"/>
                <a:ea typeface="宋体" pitchFamily="2" charset="-122"/>
              </a:defRPr>
            </a:lvl7pPr>
            <a:lvl8pPr>
              <a:defRPr>
                <a:latin typeface="Calibri" pitchFamily="34" charset="0"/>
                <a:ea typeface="宋体" pitchFamily="2" charset="-122"/>
              </a:defRPr>
            </a:lvl8pPr>
            <a:lvl9pPr>
              <a:defRPr>
                <a:latin typeface="Calibri" pitchFamily="34" charset="0"/>
                <a:ea typeface="宋体" pitchFamily="2" charset="-122"/>
              </a:defRPr>
            </a:lvl9pPr>
          </a:lstStyle>
          <a:p>
            <a:r>
              <a:rPr lang="en-US" altLang="zh-CN" sz="3000" dirty="0">
                <a:solidFill>
                  <a:schemeClr val="bg1"/>
                </a:solidFill>
              </a:rPr>
              <a:t>45%</a:t>
            </a:r>
            <a:endParaRPr lang="zh-CN" altLang="en-US" sz="3000" dirty="0">
              <a:solidFill>
                <a:schemeClr val="bg1"/>
              </a:solidFill>
            </a:endParaRPr>
          </a:p>
        </p:txBody>
      </p:sp>
      <p:sp>
        <p:nvSpPr>
          <p:cNvPr id="74" name="TextBox 682"/>
          <p:cNvSpPr txBox="1"/>
          <p:nvPr/>
        </p:nvSpPr>
        <p:spPr>
          <a:xfrm>
            <a:off x="4815223" y="4011910"/>
            <a:ext cx="933514" cy="530878"/>
          </a:xfrm>
          <a:prstGeom prst="rect">
            <a:avLst/>
          </a:prstGeom>
          <a:noFill/>
        </p:spPr>
        <p:txBody>
          <a:bodyPr wrap="none" lIns="68543" tIns="34272" rIns="68543" bIns="34272">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Arial" pitchFamily="34" charset="0"/>
              </a:defRPr>
            </a:lvl1pPr>
            <a:lvl2pPr fontAlgn="base">
              <a:spcBef>
                <a:spcPct val="0"/>
              </a:spcBef>
              <a:spcAft>
                <a:spcPct val="0"/>
              </a:spcAft>
              <a:defRPr>
                <a:latin typeface="Calibri" pitchFamily="34" charset="0"/>
                <a:ea typeface="宋体" pitchFamily="2" charset="-122"/>
              </a:defRPr>
            </a:lvl2pPr>
            <a:lvl3pPr fontAlgn="base">
              <a:spcBef>
                <a:spcPct val="0"/>
              </a:spcBef>
              <a:spcAft>
                <a:spcPct val="0"/>
              </a:spcAft>
              <a:defRPr>
                <a:latin typeface="Calibri" pitchFamily="34" charset="0"/>
                <a:ea typeface="宋体" pitchFamily="2" charset="-122"/>
              </a:defRPr>
            </a:lvl3pPr>
            <a:lvl4pPr fontAlgn="base">
              <a:spcBef>
                <a:spcPct val="0"/>
              </a:spcBef>
              <a:spcAft>
                <a:spcPct val="0"/>
              </a:spcAft>
              <a:defRPr>
                <a:latin typeface="Calibri" pitchFamily="34" charset="0"/>
                <a:ea typeface="宋体" pitchFamily="2" charset="-122"/>
              </a:defRPr>
            </a:lvl4pPr>
            <a:lvl5pPr fontAlgn="base">
              <a:spcBef>
                <a:spcPct val="0"/>
              </a:spcBef>
              <a:spcAft>
                <a:spcPct val="0"/>
              </a:spcAft>
              <a:defRPr>
                <a:latin typeface="Calibri" pitchFamily="34" charset="0"/>
                <a:ea typeface="宋体" pitchFamily="2" charset="-122"/>
              </a:defRPr>
            </a:lvl5pPr>
            <a:lvl6pPr>
              <a:defRPr>
                <a:latin typeface="Calibri" pitchFamily="34" charset="0"/>
                <a:ea typeface="宋体" pitchFamily="2" charset="-122"/>
              </a:defRPr>
            </a:lvl6pPr>
            <a:lvl7pPr>
              <a:defRPr>
                <a:latin typeface="Calibri" pitchFamily="34" charset="0"/>
                <a:ea typeface="宋体" pitchFamily="2" charset="-122"/>
              </a:defRPr>
            </a:lvl7pPr>
            <a:lvl8pPr>
              <a:defRPr>
                <a:latin typeface="Calibri" pitchFamily="34" charset="0"/>
                <a:ea typeface="宋体" pitchFamily="2" charset="-122"/>
              </a:defRPr>
            </a:lvl8pPr>
            <a:lvl9pPr>
              <a:defRPr>
                <a:latin typeface="Calibri" pitchFamily="34" charset="0"/>
                <a:ea typeface="宋体" pitchFamily="2" charset="-122"/>
              </a:defRPr>
            </a:lvl9pPr>
          </a:lstStyle>
          <a:p>
            <a:r>
              <a:rPr lang="en-US" altLang="zh-CN" sz="3000" dirty="0">
                <a:solidFill>
                  <a:srgbClr val="F5F5F5"/>
                </a:solidFill>
              </a:rPr>
              <a:t>39%</a:t>
            </a:r>
            <a:endParaRPr lang="zh-CN" altLang="en-US" sz="3000" dirty="0">
              <a:solidFill>
                <a:srgbClr val="F5F5F5"/>
              </a:solidFill>
            </a:endParaRPr>
          </a:p>
        </p:txBody>
      </p:sp>
      <p:sp>
        <p:nvSpPr>
          <p:cNvPr id="75" name="TextBox 682"/>
          <p:cNvSpPr txBox="1"/>
          <p:nvPr/>
        </p:nvSpPr>
        <p:spPr>
          <a:xfrm>
            <a:off x="6419931" y="2256896"/>
            <a:ext cx="933514" cy="530878"/>
          </a:xfrm>
          <a:prstGeom prst="rect">
            <a:avLst/>
          </a:prstGeom>
          <a:noFill/>
        </p:spPr>
        <p:txBody>
          <a:bodyPr wrap="none" lIns="68543" tIns="34272" rIns="68543" bIns="34272">
            <a:spAutoFit/>
          </a:bodyPr>
          <a:lstStyle>
            <a:defPPr>
              <a:defRPr lang="zh-CN"/>
            </a:defPPr>
            <a:lvl1pPr fontAlgn="base">
              <a:spcBef>
                <a:spcPct val="0"/>
              </a:spcBef>
              <a:spcAft>
                <a:spcPct val="0"/>
              </a:spcAft>
              <a:defRPr sz="40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Arial" pitchFamily="34" charset="0"/>
              </a:defRPr>
            </a:lvl1pPr>
            <a:lvl2pPr fontAlgn="base">
              <a:spcBef>
                <a:spcPct val="0"/>
              </a:spcBef>
              <a:spcAft>
                <a:spcPct val="0"/>
              </a:spcAft>
              <a:defRPr>
                <a:latin typeface="Calibri" pitchFamily="34" charset="0"/>
                <a:ea typeface="宋体" pitchFamily="2" charset="-122"/>
              </a:defRPr>
            </a:lvl2pPr>
            <a:lvl3pPr fontAlgn="base">
              <a:spcBef>
                <a:spcPct val="0"/>
              </a:spcBef>
              <a:spcAft>
                <a:spcPct val="0"/>
              </a:spcAft>
              <a:defRPr>
                <a:latin typeface="Calibri" pitchFamily="34" charset="0"/>
                <a:ea typeface="宋体" pitchFamily="2" charset="-122"/>
              </a:defRPr>
            </a:lvl3pPr>
            <a:lvl4pPr fontAlgn="base">
              <a:spcBef>
                <a:spcPct val="0"/>
              </a:spcBef>
              <a:spcAft>
                <a:spcPct val="0"/>
              </a:spcAft>
              <a:defRPr>
                <a:latin typeface="Calibri" pitchFamily="34" charset="0"/>
                <a:ea typeface="宋体" pitchFamily="2" charset="-122"/>
              </a:defRPr>
            </a:lvl4pPr>
            <a:lvl5pPr fontAlgn="base">
              <a:spcBef>
                <a:spcPct val="0"/>
              </a:spcBef>
              <a:spcAft>
                <a:spcPct val="0"/>
              </a:spcAft>
              <a:defRPr>
                <a:latin typeface="Calibri" pitchFamily="34" charset="0"/>
                <a:ea typeface="宋体" pitchFamily="2" charset="-122"/>
              </a:defRPr>
            </a:lvl5pPr>
            <a:lvl6pPr>
              <a:defRPr>
                <a:latin typeface="Calibri" pitchFamily="34" charset="0"/>
                <a:ea typeface="宋体" pitchFamily="2" charset="-122"/>
              </a:defRPr>
            </a:lvl6pPr>
            <a:lvl7pPr>
              <a:defRPr>
                <a:latin typeface="Calibri" pitchFamily="34" charset="0"/>
                <a:ea typeface="宋体" pitchFamily="2" charset="-122"/>
              </a:defRPr>
            </a:lvl7pPr>
            <a:lvl8pPr>
              <a:defRPr>
                <a:latin typeface="Calibri" pitchFamily="34" charset="0"/>
                <a:ea typeface="宋体" pitchFamily="2" charset="-122"/>
              </a:defRPr>
            </a:lvl8pPr>
            <a:lvl9pPr>
              <a:defRPr>
                <a:latin typeface="Calibri" pitchFamily="34" charset="0"/>
                <a:ea typeface="宋体" pitchFamily="2" charset="-122"/>
              </a:defRPr>
            </a:lvl9pPr>
          </a:lstStyle>
          <a:p>
            <a:r>
              <a:rPr lang="en-US" altLang="zh-CN" sz="3000" dirty="0">
                <a:solidFill>
                  <a:schemeClr val="bg1"/>
                </a:solidFill>
              </a:rPr>
              <a:t>70%</a:t>
            </a:r>
            <a:endParaRPr lang="zh-CN" altLang="en-US" sz="3000" dirty="0">
              <a:solidFill>
                <a:schemeClr val="bg1"/>
              </a:solidFill>
            </a:endParaRPr>
          </a:p>
        </p:txBody>
      </p:sp>
      <p:sp>
        <p:nvSpPr>
          <p:cNvPr id="76" name="Copyright Notice"/>
          <p:cNvSpPr>
            <a:spLocks/>
          </p:cNvSpPr>
          <p:nvPr/>
        </p:nvSpPr>
        <p:spPr bwMode="auto">
          <a:xfrm>
            <a:off x="1497696" y="2469361"/>
            <a:ext cx="1054489" cy="298305"/>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3971" tIns="24287" rIns="53971" bIns="24287" rtlCol="0" anchor="t">
            <a:spAutoFit/>
          </a:bodyPr>
          <a:lstStyle/>
          <a:p>
            <a:pPr>
              <a:lnSpc>
                <a:spcPct val="90000"/>
              </a:lnSpc>
            </a:pPr>
            <a:r>
              <a:rPr lang="zh-CN" altLang="en-US" cap="small" dirty="0">
                <a:solidFill>
                  <a:schemeClr val="tx1">
                    <a:lumMod val="85000"/>
                    <a:lumOff val="15000"/>
                  </a:schemeClr>
                </a:solidFill>
                <a:latin typeface="微软雅黑" pitchFamily="34" charset="-122"/>
                <a:ea typeface="微软雅黑" pitchFamily="34" charset="-122"/>
              </a:rPr>
              <a:t>第一季度</a:t>
            </a:r>
            <a:endParaRPr lang="en-US" cap="small" dirty="0">
              <a:solidFill>
                <a:schemeClr val="tx1">
                  <a:lumMod val="85000"/>
                  <a:lumOff val="15000"/>
                </a:schemeClr>
              </a:solidFill>
              <a:latin typeface="微软雅黑" pitchFamily="34" charset="-122"/>
              <a:ea typeface="微软雅黑" pitchFamily="34" charset="-122"/>
            </a:endParaRPr>
          </a:p>
        </p:txBody>
      </p:sp>
      <p:sp>
        <p:nvSpPr>
          <p:cNvPr id="77" name="Copyright Notice"/>
          <p:cNvSpPr>
            <a:spLocks/>
          </p:cNvSpPr>
          <p:nvPr/>
        </p:nvSpPr>
        <p:spPr bwMode="auto">
          <a:xfrm>
            <a:off x="3159284" y="2982665"/>
            <a:ext cx="1054489" cy="298305"/>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3971" tIns="24287" rIns="53971" bIns="24287" rtlCol="0" anchor="t">
            <a:spAutoFit/>
          </a:bodyPr>
          <a:lstStyle/>
          <a:p>
            <a:pPr>
              <a:lnSpc>
                <a:spcPct val="90000"/>
              </a:lnSpc>
            </a:pPr>
            <a:r>
              <a:rPr lang="zh-CN" altLang="en-US" cap="small" dirty="0">
                <a:solidFill>
                  <a:schemeClr val="tx1">
                    <a:lumMod val="85000"/>
                    <a:lumOff val="15000"/>
                  </a:schemeClr>
                </a:solidFill>
                <a:latin typeface="微软雅黑" pitchFamily="34" charset="-122"/>
                <a:ea typeface="微软雅黑" pitchFamily="34" charset="-122"/>
              </a:rPr>
              <a:t>第二季度</a:t>
            </a:r>
            <a:endParaRPr lang="en-US" cap="small" dirty="0">
              <a:solidFill>
                <a:schemeClr val="tx1">
                  <a:lumMod val="85000"/>
                  <a:lumOff val="15000"/>
                </a:schemeClr>
              </a:solidFill>
              <a:latin typeface="微软雅黑" pitchFamily="34" charset="-122"/>
              <a:ea typeface="微软雅黑" pitchFamily="34" charset="-122"/>
            </a:endParaRPr>
          </a:p>
        </p:txBody>
      </p:sp>
      <p:sp>
        <p:nvSpPr>
          <p:cNvPr id="78" name="Copyright Notice"/>
          <p:cNvSpPr>
            <a:spLocks/>
          </p:cNvSpPr>
          <p:nvPr/>
        </p:nvSpPr>
        <p:spPr bwMode="auto">
          <a:xfrm>
            <a:off x="4763070" y="3535135"/>
            <a:ext cx="1054489" cy="298305"/>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3971" tIns="24287" rIns="53971" bIns="24287" rtlCol="0" anchor="t">
            <a:spAutoFit/>
          </a:bodyPr>
          <a:lstStyle/>
          <a:p>
            <a:pPr>
              <a:lnSpc>
                <a:spcPct val="90000"/>
              </a:lnSpc>
            </a:pPr>
            <a:r>
              <a:rPr lang="zh-CN" altLang="en-US" cap="small" dirty="0">
                <a:solidFill>
                  <a:schemeClr val="tx1">
                    <a:lumMod val="85000"/>
                    <a:lumOff val="15000"/>
                  </a:schemeClr>
                </a:solidFill>
                <a:latin typeface="微软雅黑" pitchFamily="34" charset="-122"/>
                <a:ea typeface="微软雅黑" pitchFamily="34" charset="-122"/>
              </a:rPr>
              <a:t>第三季度</a:t>
            </a:r>
            <a:endParaRPr lang="en-US" cap="small" dirty="0">
              <a:solidFill>
                <a:schemeClr val="tx1">
                  <a:lumMod val="85000"/>
                  <a:lumOff val="15000"/>
                </a:schemeClr>
              </a:solidFill>
              <a:latin typeface="微软雅黑" pitchFamily="34" charset="-122"/>
              <a:ea typeface="微软雅黑" pitchFamily="34" charset="-122"/>
            </a:endParaRPr>
          </a:p>
        </p:txBody>
      </p:sp>
      <p:sp>
        <p:nvSpPr>
          <p:cNvPr id="79" name="Copyright Notice"/>
          <p:cNvSpPr>
            <a:spLocks/>
          </p:cNvSpPr>
          <p:nvPr/>
        </p:nvSpPr>
        <p:spPr bwMode="auto">
          <a:xfrm>
            <a:off x="6375767" y="1779662"/>
            <a:ext cx="1054489" cy="298305"/>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53971" tIns="24287" rIns="53971" bIns="24287" rtlCol="0" anchor="t">
            <a:spAutoFit/>
          </a:bodyPr>
          <a:lstStyle/>
          <a:p>
            <a:pPr>
              <a:lnSpc>
                <a:spcPct val="90000"/>
              </a:lnSpc>
            </a:pPr>
            <a:r>
              <a:rPr lang="zh-CN" altLang="en-US" cap="small" dirty="0">
                <a:solidFill>
                  <a:schemeClr val="tx1">
                    <a:lumMod val="85000"/>
                    <a:lumOff val="15000"/>
                  </a:schemeClr>
                </a:solidFill>
                <a:latin typeface="微软雅黑" pitchFamily="34" charset="-122"/>
                <a:ea typeface="微软雅黑" pitchFamily="34" charset="-122"/>
              </a:rPr>
              <a:t>第四季度</a:t>
            </a:r>
            <a:endParaRPr lang="en-US" cap="small" dirty="0">
              <a:solidFill>
                <a:schemeClr val="tx1">
                  <a:lumMod val="85000"/>
                  <a:lumOff val="15000"/>
                </a:schemeClr>
              </a:solidFill>
              <a:latin typeface="微软雅黑" pitchFamily="34" charset="-122"/>
              <a:ea typeface="微软雅黑" pitchFamily="34" charset="-122"/>
            </a:endParaRPr>
          </a:p>
        </p:txBody>
      </p:sp>
      <p:sp>
        <p:nvSpPr>
          <p:cNvPr id="80" name="矩形 79"/>
          <p:cNvSpPr/>
          <p:nvPr/>
        </p:nvSpPr>
        <p:spPr>
          <a:xfrm>
            <a:off x="1225371" y="1059582"/>
            <a:ext cx="4210725" cy="1084876"/>
          </a:xfrm>
          <a:prstGeom prst="rect">
            <a:avLst/>
          </a:prstGeom>
        </p:spPr>
        <p:txBody>
          <a:bodyPr wrap="square" lIns="68543" tIns="34272" rIns="68543" bIns="34272">
            <a:spAutoFit/>
          </a:bodyPr>
          <a:lstStyle/>
          <a:p>
            <a:pPr>
              <a:lnSpc>
                <a:spcPct val="200000"/>
              </a:lnSpc>
            </a:pPr>
            <a:r>
              <a:rPr lang="zh-CN" altLang="en-US" sz="1500" b="1" dirty="0">
                <a:solidFill>
                  <a:schemeClr val="tx1">
                    <a:lumMod val="75000"/>
                    <a:lumOff val="25000"/>
                  </a:schemeClr>
                </a:solidFill>
                <a:latin typeface="微软雅黑" pitchFamily="34" charset="-122"/>
                <a:ea typeface="微软雅黑" pitchFamily="34" charset="-122"/>
              </a:rPr>
              <a:t>点击添加小标题</a:t>
            </a:r>
            <a:endParaRPr lang="en-US" altLang="zh-CN" sz="1500" b="1" dirty="0">
              <a:solidFill>
                <a:schemeClr val="tx1">
                  <a:lumMod val="75000"/>
                  <a:lumOff val="25000"/>
                </a:schemeClr>
              </a:solidFill>
              <a:latin typeface="微软雅黑" pitchFamily="34" charset="-122"/>
              <a:ea typeface="微软雅黑" pitchFamily="34" charset="-122"/>
            </a:endParaRPr>
          </a:p>
          <a:p>
            <a:r>
              <a:rPr lang="zh-CN" altLang="en-US" sz="1200" dirty="0">
                <a:solidFill>
                  <a:schemeClr val="tx1">
                    <a:lumMod val="85000"/>
                    <a:lumOff val="15000"/>
                  </a:schemeClr>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200" dirty="0">
              <a:solidFill>
                <a:schemeClr val="tx1">
                  <a:lumMod val="85000"/>
                  <a:lumOff val="15000"/>
                </a:schemeClr>
              </a:solidFill>
              <a:latin typeface="微软雅黑" pitchFamily="34" charset="-122"/>
              <a:ea typeface="微软雅黑" pitchFamily="34" charset="-122"/>
              <a:cs typeface="华文黑体" pitchFamily="2" charset="-122"/>
            </a:endParaRPr>
          </a:p>
        </p:txBody>
      </p:sp>
      <p:sp>
        <p:nvSpPr>
          <p:cNvPr id="19" name="TextBox 18"/>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单击此处输入标题</a:t>
            </a:r>
          </a:p>
        </p:txBody>
      </p:sp>
    </p:spTree>
    <p:extLst>
      <p:ext uri="{BB962C8B-B14F-4D97-AF65-F5344CB8AC3E}">
        <p14:creationId xmlns:p14="http://schemas.microsoft.com/office/powerpoint/2010/main" xmlns="" val="985247667"/>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wipe(left)">
                                      <p:cBhvr>
                                        <p:cTn id="7" dur="500"/>
                                        <p:tgtEl>
                                          <p:spTgt spid="80"/>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8"/>
                                        </p:tgtEl>
                                        <p:attrNameLst>
                                          <p:attrName>style.visibility</p:attrName>
                                        </p:attrNameLst>
                                      </p:cBhvr>
                                      <p:to>
                                        <p:strVal val="visible"/>
                                      </p:to>
                                    </p:set>
                                    <p:animEffect transition="in" filter="wipe(down)">
                                      <p:cBhvr>
                                        <p:cTn id="11" dur="500"/>
                                        <p:tgtEl>
                                          <p:spTgt spid="68"/>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randombar(horizontal)">
                                      <p:cBhvr>
                                        <p:cTn id="15" dur="500"/>
                                        <p:tgtEl>
                                          <p:spTgt spid="72"/>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wipe(down)">
                                      <p:cBhvr>
                                        <p:cTn id="19" dur="500"/>
                                        <p:tgtEl>
                                          <p:spTgt spid="76"/>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69"/>
                                        </p:tgtEl>
                                        <p:attrNameLst>
                                          <p:attrName>style.visibility</p:attrName>
                                        </p:attrNameLst>
                                      </p:cBhvr>
                                      <p:to>
                                        <p:strVal val="visible"/>
                                      </p:to>
                                    </p:set>
                                    <p:animEffect transition="in" filter="wipe(down)">
                                      <p:cBhvr>
                                        <p:cTn id="23" dur="500"/>
                                        <p:tgtEl>
                                          <p:spTgt spid="69"/>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randombar(horizontal)">
                                      <p:cBhvr>
                                        <p:cTn id="27" dur="500"/>
                                        <p:tgtEl>
                                          <p:spTgt spid="73"/>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wipe(left)">
                                      <p:cBhvr>
                                        <p:cTn id="31" dur="500"/>
                                        <p:tgtEl>
                                          <p:spTgt spid="77"/>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70"/>
                                        </p:tgtEl>
                                        <p:attrNameLst>
                                          <p:attrName>style.visibility</p:attrName>
                                        </p:attrNameLst>
                                      </p:cBhvr>
                                      <p:to>
                                        <p:strVal val="visible"/>
                                      </p:to>
                                    </p:set>
                                    <p:animEffect transition="in" filter="wipe(down)">
                                      <p:cBhvr>
                                        <p:cTn id="35" dur="500"/>
                                        <p:tgtEl>
                                          <p:spTgt spid="70"/>
                                        </p:tgtEl>
                                      </p:cBhvr>
                                    </p:animEffect>
                                  </p:childTnLst>
                                </p:cTn>
                              </p:par>
                            </p:childTnLst>
                          </p:cTn>
                        </p:par>
                        <p:par>
                          <p:cTn id="36" fill="hold">
                            <p:stCondLst>
                              <p:cond delay="4000"/>
                            </p:stCondLst>
                            <p:childTnLst>
                              <p:par>
                                <p:cTn id="37" presetID="14" presetClass="entr" presetSubtype="10" fill="hold" grpId="0" nodeType="afterEffect">
                                  <p:stCondLst>
                                    <p:cond delay="0"/>
                                  </p:stCondLst>
                                  <p:childTnLst>
                                    <p:set>
                                      <p:cBhvr>
                                        <p:cTn id="38" dur="1" fill="hold">
                                          <p:stCondLst>
                                            <p:cond delay="0"/>
                                          </p:stCondLst>
                                        </p:cTn>
                                        <p:tgtEl>
                                          <p:spTgt spid="74"/>
                                        </p:tgtEl>
                                        <p:attrNameLst>
                                          <p:attrName>style.visibility</p:attrName>
                                        </p:attrNameLst>
                                      </p:cBhvr>
                                      <p:to>
                                        <p:strVal val="visible"/>
                                      </p:to>
                                    </p:set>
                                    <p:animEffect transition="in" filter="randombar(horizontal)">
                                      <p:cBhvr>
                                        <p:cTn id="39" dur="500"/>
                                        <p:tgtEl>
                                          <p:spTgt spid="74"/>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78"/>
                                        </p:tgtEl>
                                        <p:attrNameLst>
                                          <p:attrName>style.visibility</p:attrName>
                                        </p:attrNameLst>
                                      </p:cBhvr>
                                      <p:to>
                                        <p:strVal val="visible"/>
                                      </p:to>
                                    </p:set>
                                    <p:animEffect transition="in" filter="wipe(left)">
                                      <p:cBhvr>
                                        <p:cTn id="43" dur="500"/>
                                        <p:tgtEl>
                                          <p:spTgt spid="78"/>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71"/>
                                        </p:tgtEl>
                                        <p:attrNameLst>
                                          <p:attrName>style.visibility</p:attrName>
                                        </p:attrNameLst>
                                      </p:cBhvr>
                                      <p:to>
                                        <p:strVal val="visible"/>
                                      </p:to>
                                    </p:set>
                                    <p:animEffect transition="in" filter="wipe(down)">
                                      <p:cBhvr>
                                        <p:cTn id="47" dur="500"/>
                                        <p:tgtEl>
                                          <p:spTgt spid="71"/>
                                        </p:tgtEl>
                                      </p:cBhvr>
                                    </p:animEffect>
                                  </p:childTnLst>
                                </p:cTn>
                              </p:par>
                            </p:childTnLst>
                          </p:cTn>
                        </p:par>
                        <p:par>
                          <p:cTn id="48" fill="hold">
                            <p:stCondLst>
                              <p:cond delay="5500"/>
                            </p:stCondLst>
                            <p:childTnLst>
                              <p:par>
                                <p:cTn id="49" presetID="14" presetClass="entr" presetSubtype="10" fill="hold" grpId="0" nodeType="afterEffect">
                                  <p:stCondLst>
                                    <p:cond delay="0"/>
                                  </p:stCondLst>
                                  <p:childTnLst>
                                    <p:set>
                                      <p:cBhvr>
                                        <p:cTn id="50" dur="1" fill="hold">
                                          <p:stCondLst>
                                            <p:cond delay="0"/>
                                          </p:stCondLst>
                                        </p:cTn>
                                        <p:tgtEl>
                                          <p:spTgt spid="75"/>
                                        </p:tgtEl>
                                        <p:attrNameLst>
                                          <p:attrName>style.visibility</p:attrName>
                                        </p:attrNameLst>
                                      </p:cBhvr>
                                      <p:to>
                                        <p:strVal val="visible"/>
                                      </p:to>
                                    </p:set>
                                    <p:animEffect transition="in" filter="randombar(horizontal)">
                                      <p:cBhvr>
                                        <p:cTn id="51" dur="500"/>
                                        <p:tgtEl>
                                          <p:spTgt spid="75"/>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79"/>
                                        </p:tgtEl>
                                        <p:attrNameLst>
                                          <p:attrName>style.visibility</p:attrName>
                                        </p:attrNameLst>
                                      </p:cBhvr>
                                      <p:to>
                                        <p:strVal val="visible"/>
                                      </p:to>
                                    </p:set>
                                    <p:animEffect transition="in" filter="wipe(left)">
                                      <p:cBhvr>
                                        <p:cTn id="55"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0" grpId="0" animBg="1"/>
      <p:bldP spid="71" grpId="0" animBg="1"/>
      <p:bldP spid="72" grpId="0"/>
      <p:bldP spid="73" grpId="0"/>
      <p:bldP spid="74" grpId="0"/>
      <p:bldP spid="75" grpId="0"/>
      <p:bldP spid="76" grpId="0"/>
      <p:bldP spid="77" grpId="0"/>
      <p:bldP spid="78" grpId="0"/>
      <p:bldP spid="79" grpId="0"/>
      <p:bldP spid="8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rot="10800000">
            <a:off x="985404" y="3030011"/>
            <a:ext cx="2689493" cy="754447"/>
          </a:xfrm>
          <a:custGeom>
            <a:avLst/>
            <a:gdLst>
              <a:gd name="G0" fmla="+- 3428 0 0"/>
              <a:gd name="G1" fmla="+- 21600 0 3428"/>
              <a:gd name="G2" fmla="*/ 3428 1 2"/>
              <a:gd name="G3" fmla="+- 21600 0 G2"/>
              <a:gd name="G4" fmla="+/ 3428 21600 2"/>
              <a:gd name="G5" fmla="+/ G1 0 2"/>
              <a:gd name="G6" fmla="*/ 21600 21600 3428"/>
              <a:gd name="G7" fmla="*/ G6 1 2"/>
              <a:gd name="G8" fmla="+- 21600 0 G7"/>
              <a:gd name="G9" fmla="*/ 21600 1 2"/>
              <a:gd name="G10" fmla="+- 3428 0 G9"/>
              <a:gd name="G11" fmla="?: G10 G8 0"/>
              <a:gd name="G12" fmla="?: G10 G7 21600"/>
              <a:gd name="T0" fmla="*/ 19886 w 21600"/>
              <a:gd name="T1" fmla="*/ 10800 h 21600"/>
              <a:gd name="T2" fmla="*/ 10800 w 21600"/>
              <a:gd name="T3" fmla="*/ 21600 h 21600"/>
              <a:gd name="T4" fmla="*/ 1714 w 21600"/>
              <a:gd name="T5" fmla="*/ 10800 h 21600"/>
              <a:gd name="T6" fmla="*/ 10800 w 21600"/>
              <a:gd name="T7" fmla="*/ 0 h 21600"/>
              <a:gd name="T8" fmla="*/ 3514 w 21600"/>
              <a:gd name="T9" fmla="*/ 3514 h 21600"/>
              <a:gd name="T10" fmla="*/ 18086 w 21600"/>
              <a:gd name="T11" fmla="*/ 18086 h 21600"/>
            </a:gdLst>
            <a:ahLst/>
            <a:cxnLst>
              <a:cxn ang="0">
                <a:pos x="T0" y="T1"/>
              </a:cxn>
              <a:cxn ang="0">
                <a:pos x="T2" y="T3"/>
              </a:cxn>
              <a:cxn ang="0">
                <a:pos x="T4" y="T5"/>
              </a:cxn>
              <a:cxn ang="0">
                <a:pos x="T6" y="T7"/>
              </a:cxn>
            </a:cxnLst>
            <a:rect l="T8" t="T9" r="T10" b="T11"/>
            <a:pathLst>
              <a:path w="21600" h="21600">
                <a:moveTo>
                  <a:pt x="0" y="0"/>
                </a:moveTo>
                <a:lnTo>
                  <a:pt x="3428" y="21600"/>
                </a:lnTo>
                <a:lnTo>
                  <a:pt x="18172" y="21600"/>
                </a:lnTo>
                <a:lnTo>
                  <a:pt x="21600" y="0"/>
                </a:lnTo>
                <a:close/>
              </a:path>
            </a:pathLst>
          </a:custGeom>
          <a:solidFill>
            <a:schemeClr val="bg2"/>
          </a:solidFill>
          <a:ln>
            <a:noFill/>
          </a:ln>
          <a:extLst/>
        </p:spPr>
        <p:style>
          <a:lnRef idx="2">
            <a:schemeClr val="accent6">
              <a:shade val="50000"/>
            </a:schemeClr>
          </a:lnRef>
          <a:fillRef idx="1">
            <a:schemeClr val="accent6"/>
          </a:fillRef>
          <a:effectRef idx="0">
            <a:schemeClr val="accent6"/>
          </a:effectRef>
          <a:fontRef idx="minor">
            <a:schemeClr val="lt1"/>
          </a:fontRef>
        </p:style>
        <p:txBody>
          <a:bodyPr lIns="72148" tIns="36075" rIns="72148" bIns="36075" rtlCol="0" anchor="ctr"/>
          <a:lstStyle/>
          <a:p>
            <a:pPr algn="ctr"/>
            <a:endParaRPr lang="zh-CN" altLang="en-US" dirty="0"/>
          </a:p>
        </p:txBody>
      </p:sp>
      <p:sp>
        <p:nvSpPr>
          <p:cNvPr id="30" name="AutoShape 3"/>
          <p:cNvSpPr>
            <a:spLocks noChangeArrowheads="1"/>
          </p:cNvSpPr>
          <p:nvPr/>
        </p:nvSpPr>
        <p:spPr bwMode="auto">
          <a:xfrm rot="10800000">
            <a:off x="1782861" y="1999303"/>
            <a:ext cx="1094578" cy="305491"/>
          </a:xfrm>
          <a:custGeom>
            <a:avLst/>
            <a:gdLst>
              <a:gd name="G0" fmla="+- 3428 0 0"/>
              <a:gd name="G1" fmla="+- 21600 0 3428"/>
              <a:gd name="G2" fmla="*/ 3428 1 2"/>
              <a:gd name="G3" fmla="+- 21600 0 G2"/>
              <a:gd name="G4" fmla="+/ 3428 21600 2"/>
              <a:gd name="G5" fmla="+/ G1 0 2"/>
              <a:gd name="G6" fmla="*/ 21600 21600 3428"/>
              <a:gd name="G7" fmla="*/ G6 1 2"/>
              <a:gd name="G8" fmla="+- 21600 0 G7"/>
              <a:gd name="G9" fmla="*/ 21600 1 2"/>
              <a:gd name="G10" fmla="+- 3428 0 G9"/>
              <a:gd name="G11" fmla="?: G10 G8 0"/>
              <a:gd name="G12" fmla="?: G10 G7 21600"/>
              <a:gd name="T0" fmla="*/ 19886 w 21600"/>
              <a:gd name="T1" fmla="*/ 10800 h 21600"/>
              <a:gd name="T2" fmla="*/ 10800 w 21600"/>
              <a:gd name="T3" fmla="*/ 21600 h 21600"/>
              <a:gd name="T4" fmla="*/ 1714 w 21600"/>
              <a:gd name="T5" fmla="*/ 10800 h 21600"/>
              <a:gd name="T6" fmla="*/ 10800 w 21600"/>
              <a:gd name="T7" fmla="*/ 0 h 21600"/>
              <a:gd name="T8" fmla="*/ 3514 w 21600"/>
              <a:gd name="T9" fmla="*/ 3514 h 21600"/>
              <a:gd name="T10" fmla="*/ 18086 w 21600"/>
              <a:gd name="T11" fmla="*/ 18086 h 21600"/>
            </a:gdLst>
            <a:ahLst/>
            <a:cxnLst>
              <a:cxn ang="0">
                <a:pos x="T0" y="T1"/>
              </a:cxn>
              <a:cxn ang="0">
                <a:pos x="T2" y="T3"/>
              </a:cxn>
              <a:cxn ang="0">
                <a:pos x="T4" y="T5"/>
              </a:cxn>
              <a:cxn ang="0">
                <a:pos x="T6" y="T7"/>
              </a:cxn>
            </a:cxnLst>
            <a:rect l="T8" t="T9" r="T10" b="T11"/>
            <a:pathLst>
              <a:path w="21600" h="21600">
                <a:moveTo>
                  <a:pt x="0" y="0"/>
                </a:moveTo>
                <a:lnTo>
                  <a:pt x="3428" y="21600"/>
                </a:lnTo>
                <a:lnTo>
                  <a:pt x="18172" y="21600"/>
                </a:lnTo>
                <a:lnTo>
                  <a:pt x="21600" y="0"/>
                </a:lnTo>
                <a:close/>
              </a:path>
            </a:pathLst>
          </a:custGeom>
          <a:solidFill>
            <a:schemeClr val="bg2"/>
          </a:solidFill>
          <a:ln>
            <a:noFill/>
          </a:ln>
          <a:extLst/>
        </p:spPr>
        <p:style>
          <a:lnRef idx="2">
            <a:schemeClr val="accent5">
              <a:shade val="50000"/>
            </a:schemeClr>
          </a:lnRef>
          <a:fillRef idx="1">
            <a:schemeClr val="accent5"/>
          </a:fillRef>
          <a:effectRef idx="0">
            <a:schemeClr val="accent5"/>
          </a:effectRef>
          <a:fontRef idx="minor">
            <a:schemeClr val="lt1"/>
          </a:fontRef>
        </p:style>
        <p:txBody>
          <a:bodyPr lIns="72148" tIns="36075" rIns="72148" bIns="36075" rtlCol="0" anchor="ctr"/>
          <a:lstStyle/>
          <a:p>
            <a:pPr algn="ctr"/>
            <a:endParaRPr lang="zh-CN" altLang="en-US" dirty="0"/>
          </a:p>
        </p:txBody>
      </p:sp>
      <p:sp>
        <p:nvSpPr>
          <p:cNvPr id="31" name="AutoShape 6"/>
          <p:cNvSpPr>
            <a:spLocks noChangeArrowheads="1"/>
          </p:cNvSpPr>
          <p:nvPr/>
        </p:nvSpPr>
        <p:spPr bwMode="auto">
          <a:xfrm>
            <a:off x="1987486" y="1326959"/>
            <a:ext cx="685327" cy="583587"/>
          </a:xfrm>
          <a:prstGeom prst="triangle">
            <a:avLst>
              <a:gd name="adj" fmla="val 50000"/>
            </a:avLst>
          </a:prstGeom>
          <a:solidFill>
            <a:schemeClr val="tx2"/>
          </a:solidFill>
          <a:ln>
            <a:noFill/>
          </a:ln>
          <a:extLst/>
        </p:spPr>
        <p:style>
          <a:lnRef idx="2">
            <a:schemeClr val="dk1">
              <a:shade val="50000"/>
            </a:schemeClr>
          </a:lnRef>
          <a:fillRef idx="1">
            <a:schemeClr val="dk1"/>
          </a:fillRef>
          <a:effectRef idx="0">
            <a:schemeClr val="dk1"/>
          </a:effectRef>
          <a:fontRef idx="minor">
            <a:schemeClr val="lt1"/>
          </a:fontRef>
        </p:style>
        <p:txBody>
          <a:bodyPr lIns="72148" tIns="36075" rIns="72148" bIns="36075" rtlCol="0" anchor="ctr"/>
          <a:lstStyle/>
          <a:p>
            <a:pPr algn="ctr"/>
            <a:endParaRPr lang="zh-CN" altLang="en-US" dirty="0"/>
          </a:p>
        </p:txBody>
      </p:sp>
      <p:sp>
        <p:nvSpPr>
          <p:cNvPr id="33" name="AutoShape 4"/>
          <p:cNvSpPr>
            <a:spLocks noChangeArrowheads="1"/>
          </p:cNvSpPr>
          <p:nvPr/>
        </p:nvSpPr>
        <p:spPr bwMode="auto">
          <a:xfrm rot="10800000">
            <a:off x="1455649" y="2426454"/>
            <a:ext cx="1749002" cy="491499"/>
          </a:xfrm>
          <a:custGeom>
            <a:avLst/>
            <a:gdLst>
              <a:gd name="G0" fmla="+- 3428 0 0"/>
              <a:gd name="G1" fmla="+- 21600 0 3428"/>
              <a:gd name="G2" fmla="*/ 3428 1 2"/>
              <a:gd name="G3" fmla="+- 21600 0 G2"/>
              <a:gd name="G4" fmla="+/ 3428 21600 2"/>
              <a:gd name="G5" fmla="+/ G1 0 2"/>
              <a:gd name="G6" fmla="*/ 21600 21600 3428"/>
              <a:gd name="G7" fmla="*/ G6 1 2"/>
              <a:gd name="G8" fmla="+- 21600 0 G7"/>
              <a:gd name="G9" fmla="*/ 21600 1 2"/>
              <a:gd name="G10" fmla="+- 3428 0 G9"/>
              <a:gd name="G11" fmla="?: G10 G8 0"/>
              <a:gd name="G12" fmla="?: G10 G7 21600"/>
              <a:gd name="T0" fmla="*/ 19886 w 21600"/>
              <a:gd name="T1" fmla="*/ 10800 h 21600"/>
              <a:gd name="T2" fmla="*/ 10800 w 21600"/>
              <a:gd name="T3" fmla="*/ 21600 h 21600"/>
              <a:gd name="T4" fmla="*/ 1714 w 21600"/>
              <a:gd name="T5" fmla="*/ 10800 h 21600"/>
              <a:gd name="T6" fmla="*/ 10800 w 21600"/>
              <a:gd name="T7" fmla="*/ 0 h 21600"/>
              <a:gd name="T8" fmla="*/ 3514 w 21600"/>
              <a:gd name="T9" fmla="*/ 3514 h 21600"/>
              <a:gd name="T10" fmla="*/ 18086 w 21600"/>
              <a:gd name="T11" fmla="*/ 18086 h 21600"/>
            </a:gdLst>
            <a:ahLst/>
            <a:cxnLst>
              <a:cxn ang="0">
                <a:pos x="T0" y="T1"/>
              </a:cxn>
              <a:cxn ang="0">
                <a:pos x="T2" y="T3"/>
              </a:cxn>
              <a:cxn ang="0">
                <a:pos x="T4" y="T5"/>
              </a:cxn>
              <a:cxn ang="0">
                <a:pos x="T6" y="T7"/>
              </a:cxn>
            </a:cxnLst>
            <a:rect l="T8" t="T9" r="T10" b="T11"/>
            <a:pathLst>
              <a:path w="21600" h="21600">
                <a:moveTo>
                  <a:pt x="0" y="0"/>
                </a:moveTo>
                <a:lnTo>
                  <a:pt x="3428" y="21600"/>
                </a:lnTo>
                <a:lnTo>
                  <a:pt x="18172" y="21600"/>
                </a:lnTo>
                <a:lnTo>
                  <a:pt x="21600" y="0"/>
                </a:lnTo>
                <a:close/>
              </a:path>
            </a:pathLst>
          </a:custGeom>
          <a:solidFill>
            <a:schemeClr val="tx2"/>
          </a:solidFill>
          <a:ln>
            <a:noFill/>
          </a:ln>
          <a:extLst/>
        </p:spPr>
        <p:style>
          <a:lnRef idx="2">
            <a:schemeClr val="dk1">
              <a:shade val="50000"/>
            </a:schemeClr>
          </a:lnRef>
          <a:fillRef idx="1">
            <a:schemeClr val="dk1"/>
          </a:fillRef>
          <a:effectRef idx="0">
            <a:schemeClr val="dk1"/>
          </a:effectRef>
          <a:fontRef idx="minor">
            <a:schemeClr val="lt1"/>
          </a:fontRef>
        </p:style>
        <p:txBody>
          <a:bodyPr lIns="72148" tIns="36075" rIns="72148" bIns="36075" rtlCol="0" anchor="ctr"/>
          <a:lstStyle/>
          <a:p>
            <a:pPr algn="ctr"/>
            <a:endParaRPr lang="zh-CN" altLang="en-US" dirty="0"/>
          </a:p>
        </p:txBody>
      </p:sp>
      <p:sp>
        <p:nvSpPr>
          <p:cNvPr id="34" name="AutoShape 5"/>
          <p:cNvSpPr>
            <a:spLocks noChangeArrowheads="1"/>
          </p:cNvSpPr>
          <p:nvPr/>
        </p:nvSpPr>
        <p:spPr bwMode="auto">
          <a:xfrm rot="10800000">
            <a:off x="543727" y="3880635"/>
            <a:ext cx="3572846" cy="707339"/>
          </a:xfrm>
          <a:custGeom>
            <a:avLst/>
            <a:gdLst>
              <a:gd name="G0" fmla="+- 3428 0 0"/>
              <a:gd name="G1" fmla="+- 21600 0 3428"/>
              <a:gd name="G2" fmla="*/ 3428 1 2"/>
              <a:gd name="G3" fmla="+- 21600 0 G2"/>
              <a:gd name="G4" fmla="+/ 3428 21600 2"/>
              <a:gd name="G5" fmla="+/ G1 0 2"/>
              <a:gd name="G6" fmla="*/ 21600 21600 3428"/>
              <a:gd name="G7" fmla="*/ G6 1 2"/>
              <a:gd name="G8" fmla="+- 21600 0 G7"/>
              <a:gd name="G9" fmla="*/ 21600 1 2"/>
              <a:gd name="G10" fmla="+- 3428 0 G9"/>
              <a:gd name="G11" fmla="?: G10 G8 0"/>
              <a:gd name="G12" fmla="?: G10 G7 21600"/>
              <a:gd name="T0" fmla="*/ 19886 w 21600"/>
              <a:gd name="T1" fmla="*/ 10800 h 21600"/>
              <a:gd name="T2" fmla="*/ 10800 w 21600"/>
              <a:gd name="T3" fmla="*/ 21600 h 21600"/>
              <a:gd name="T4" fmla="*/ 1714 w 21600"/>
              <a:gd name="T5" fmla="*/ 10800 h 21600"/>
              <a:gd name="T6" fmla="*/ 10800 w 21600"/>
              <a:gd name="T7" fmla="*/ 0 h 21600"/>
              <a:gd name="T8" fmla="*/ 3514 w 21600"/>
              <a:gd name="T9" fmla="*/ 3514 h 21600"/>
              <a:gd name="T10" fmla="*/ 18086 w 21600"/>
              <a:gd name="T11" fmla="*/ 18086 h 21600"/>
              <a:gd name="connsiteX0" fmla="*/ 0 w 20550"/>
              <a:gd name="connsiteY0" fmla="*/ 611 h 21600"/>
              <a:gd name="connsiteX1" fmla="*/ 2378 w 20550"/>
              <a:gd name="connsiteY1" fmla="*/ 21600 h 21600"/>
              <a:gd name="connsiteX2" fmla="*/ 17122 w 20550"/>
              <a:gd name="connsiteY2" fmla="*/ 21600 h 21600"/>
              <a:gd name="connsiteX3" fmla="*/ 20550 w 20550"/>
              <a:gd name="connsiteY3" fmla="*/ 0 h 21600"/>
              <a:gd name="connsiteX4" fmla="*/ 0 w 20550"/>
              <a:gd name="connsiteY4" fmla="*/ 611 h 21600"/>
              <a:gd name="connsiteX0" fmla="*/ 0 w 19214"/>
              <a:gd name="connsiteY0" fmla="*/ 306 h 21295"/>
              <a:gd name="connsiteX1" fmla="*/ 2378 w 19214"/>
              <a:gd name="connsiteY1" fmla="*/ 21295 h 21295"/>
              <a:gd name="connsiteX2" fmla="*/ 17122 w 19214"/>
              <a:gd name="connsiteY2" fmla="*/ 21295 h 21295"/>
              <a:gd name="connsiteX3" fmla="*/ 19214 w 19214"/>
              <a:gd name="connsiteY3" fmla="*/ 0 h 21295"/>
              <a:gd name="connsiteX4" fmla="*/ 0 w 19214"/>
              <a:gd name="connsiteY4" fmla="*/ 306 h 21295"/>
              <a:gd name="connsiteX0" fmla="*/ 0 w 19071"/>
              <a:gd name="connsiteY0" fmla="*/ 1 h 21295"/>
              <a:gd name="connsiteX1" fmla="*/ 2235 w 19071"/>
              <a:gd name="connsiteY1" fmla="*/ 21295 h 21295"/>
              <a:gd name="connsiteX2" fmla="*/ 16979 w 19071"/>
              <a:gd name="connsiteY2" fmla="*/ 21295 h 21295"/>
              <a:gd name="connsiteX3" fmla="*/ 19071 w 19071"/>
              <a:gd name="connsiteY3" fmla="*/ 0 h 21295"/>
              <a:gd name="connsiteX4" fmla="*/ 0 w 19071"/>
              <a:gd name="connsiteY4" fmla="*/ 1 h 2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71" h="21295">
                <a:moveTo>
                  <a:pt x="0" y="1"/>
                </a:moveTo>
                <a:lnTo>
                  <a:pt x="2235" y="21295"/>
                </a:lnTo>
                <a:lnTo>
                  <a:pt x="16979" y="21295"/>
                </a:lnTo>
                <a:lnTo>
                  <a:pt x="19071" y="0"/>
                </a:lnTo>
                <a:lnTo>
                  <a:pt x="0" y="1"/>
                </a:lnTo>
                <a:close/>
              </a:path>
            </a:pathLst>
          </a:custGeom>
          <a:solidFill>
            <a:schemeClr val="tx2"/>
          </a:solidFill>
          <a:ln>
            <a:noFill/>
          </a:ln>
          <a:extLst/>
        </p:spPr>
        <p:style>
          <a:lnRef idx="2">
            <a:schemeClr val="dk1">
              <a:shade val="50000"/>
            </a:schemeClr>
          </a:lnRef>
          <a:fillRef idx="1">
            <a:schemeClr val="dk1"/>
          </a:fillRef>
          <a:effectRef idx="0">
            <a:schemeClr val="dk1"/>
          </a:effectRef>
          <a:fontRef idx="minor">
            <a:schemeClr val="lt1"/>
          </a:fontRef>
        </p:style>
        <p:txBody>
          <a:bodyPr lIns="72148" tIns="36075" rIns="72148" bIns="36075" rtlCol="0" anchor="ctr"/>
          <a:lstStyle/>
          <a:p>
            <a:pPr algn="ctr"/>
            <a:endParaRPr lang="zh-CN" altLang="en-US" dirty="0"/>
          </a:p>
        </p:txBody>
      </p:sp>
      <p:cxnSp>
        <p:nvCxnSpPr>
          <p:cNvPr id="35" name="直接连接符 34"/>
          <p:cNvCxnSpPr/>
          <p:nvPr/>
        </p:nvCxnSpPr>
        <p:spPr>
          <a:xfrm>
            <a:off x="2356051" y="1647274"/>
            <a:ext cx="2824316" cy="0"/>
          </a:xfrm>
          <a:prstGeom prst="line">
            <a:avLst/>
          </a:prstGeom>
          <a:noFill/>
          <a:ln w="12700">
            <a:solidFill>
              <a:schemeClr val="tx1">
                <a:lumMod val="65000"/>
                <a:lumOff val="35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36" name="直接连接符 35"/>
          <p:cNvCxnSpPr/>
          <p:nvPr/>
        </p:nvCxnSpPr>
        <p:spPr>
          <a:xfrm>
            <a:off x="2345128" y="2151015"/>
            <a:ext cx="2835240" cy="0"/>
          </a:xfrm>
          <a:prstGeom prst="line">
            <a:avLst/>
          </a:prstGeom>
          <a:noFill/>
          <a:ln w="12700">
            <a:solidFill>
              <a:schemeClr val="tx1">
                <a:lumMod val="65000"/>
                <a:lumOff val="35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37" name="直接连接符 36"/>
          <p:cNvCxnSpPr/>
          <p:nvPr/>
        </p:nvCxnSpPr>
        <p:spPr>
          <a:xfrm>
            <a:off x="2356051" y="2673650"/>
            <a:ext cx="2824316" cy="0"/>
          </a:xfrm>
          <a:prstGeom prst="line">
            <a:avLst/>
          </a:prstGeom>
          <a:noFill/>
          <a:ln w="12700">
            <a:solidFill>
              <a:schemeClr val="tx1">
                <a:lumMod val="65000"/>
                <a:lumOff val="35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38" name="直接连接符 37"/>
          <p:cNvCxnSpPr/>
          <p:nvPr/>
        </p:nvCxnSpPr>
        <p:spPr>
          <a:xfrm>
            <a:off x="2330151" y="3438490"/>
            <a:ext cx="2850217" cy="0"/>
          </a:xfrm>
          <a:prstGeom prst="line">
            <a:avLst/>
          </a:prstGeom>
          <a:noFill/>
          <a:ln w="12700">
            <a:solidFill>
              <a:schemeClr val="tx1">
                <a:lumMod val="65000"/>
                <a:lumOff val="35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47" name="直接连接符 46"/>
          <p:cNvCxnSpPr/>
          <p:nvPr/>
        </p:nvCxnSpPr>
        <p:spPr>
          <a:xfrm>
            <a:off x="2330151" y="4195712"/>
            <a:ext cx="2850217" cy="0"/>
          </a:xfrm>
          <a:prstGeom prst="line">
            <a:avLst/>
          </a:prstGeom>
          <a:noFill/>
          <a:ln w="12700">
            <a:solidFill>
              <a:schemeClr val="tx1">
                <a:lumMod val="65000"/>
                <a:lumOff val="35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sp>
        <p:nvSpPr>
          <p:cNvPr id="50" name="TextBox 49"/>
          <p:cNvSpPr txBox="1"/>
          <p:nvPr/>
        </p:nvSpPr>
        <p:spPr>
          <a:xfrm>
            <a:off x="5436096" y="3839110"/>
            <a:ext cx="3173993" cy="552986"/>
          </a:xfrm>
          <a:prstGeom prst="rect">
            <a:avLst/>
          </a:prstGeom>
          <a:noFill/>
        </p:spPr>
        <p:txBody>
          <a:bodyPr wrap="square" lIns="72148" tIns="36075" rIns="72148" bIns="36075" rtlCol="0">
            <a:spAutoFit/>
          </a:bodyPr>
          <a:lstStyle/>
          <a:p>
            <a:pPr>
              <a:lnSpc>
                <a:spcPct val="130000"/>
              </a:lnSpc>
            </a:pPr>
            <a:r>
              <a:rPr lang="zh-CN" altLang="en-US" sz="1200" dirty="0">
                <a:solidFill>
                  <a:schemeClr val="tx1">
                    <a:lumMod val="75000"/>
                    <a:lumOff val="25000"/>
                  </a:schemeClr>
                </a:solidFill>
                <a:latin typeface="微软雅黑" pitchFamily="34" charset="-122"/>
                <a:ea typeface="微软雅黑" pitchFamily="34" charset="-122"/>
              </a:rPr>
              <a:t>您的内容打在这里，或者通过复制您的文本后，在此框中</a:t>
            </a:r>
            <a:r>
              <a:rPr lang="zh-CN" altLang="en-US" sz="1200">
                <a:solidFill>
                  <a:schemeClr val="tx1">
                    <a:lumMod val="75000"/>
                    <a:lumOff val="25000"/>
                  </a:schemeClr>
                </a:solidFill>
                <a:latin typeface="微软雅黑" pitchFamily="34" charset="-122"/>
                <a:ea typeface="微软雅黑" pitchFamily="34" charset="-122"/>
              </a:rPr>
              <a:t>选择粘贴，并选择只保留文字。</a:t>
            </a:r>
          </a:p>
        </p:txBody>
      </p:sp>
      <p:sp>
        <p:nvSpPr>
          <p:cNvPr id="51" name="TextBox 50"/>
          <p:cNvSpPr txBox="1"/>
          <p:nvPr/>
        </p:nvSpPr>
        <p:spPr>
          <a:xfrm>
            <a:off x="4325798" y="3825669"/>
            <a:ext cx="876295" cy="292116"/>
          </a:xfrm>
          <a:prstGeom prst="rect">
            <a:avLst/>
          </a:prstGeom>
          <a:noFill/>
        </p:spPr>
        <p:txBody>
          <a:bodyPr wrap="none" lIns="72148" tIns="36075" rIns="72148" bIns="36075" rtlCol="0">
            <a:spAutoFit/>
          </a:bodyPr>
          <a:lstStyle/>
          <a:p>
            <a:pPr algn="ctr"/>
            <a:r>
              <a:rPr lang="zh-CN" altLang="en-US" sz="1400" b="1">
                <a:solidFill>
                  <a:schemeClr val="tx1">
                    <a:lumMod val="75000"/>
                    <a:lumOff val="25000"/>
                  </a:schemeClr>
                </a:solidFill>
                <a:latin typeface="微软雅黑" pitchFamily="34" charset="-122"/>
                <a:ea typeface="微软雅黑" pitchFamily="34" charset="-122"/>
              </a:rPr>
              <a:t>添加标题</a:t>
            </a:r>
          </a:p>
        </p:txBody>
      </p:sp>
      <p:sp>
        <p:nvSpPr>
          <p:cNvPr id="52" name="TextBox 51"/>
          <p:cNvSpPr txBox="1"/>
          <p:nvPr/>
        </p:nvSpPr>
        <p:spPr>
          <a:xfrm>
            <a:off x="5436096" y="3086481"/>
            <a:ext cx="3173993" cy="552986"/>
          </a:xfrm>
          <a:prstGeom prst="rect">
            <a:avLst/>
          </a:prstGeom>
          <a:noFill/>
        </p:spPr>
        <p:txBody>
          <a:bodyPr wrap="square" lIns="72148" tIns="36075" rIns="72148" bIns="36075" rtlCol="0">
            <a:spAutoFit/>
          </a:bodyPr>
          <a:lstStyle/>
          <a:p>
            <a:pPr>
              <a:lnSpc>
                <a:spcPct val="130000"/>
              </a:lnSpc>
            </a:pPr>
            <a:r>
              <a:rPr lang="zh-CN" altLang="en-US" sz="1200" dirty="0">
                <a:solidFill>
                  <a:schemeClr val="tx1">
                    <a:lumMod val="75000"/>
                    <a:lumOff val="25000"/>
                  </a:schemeClr>
                </a:solidFill>
                <a:latin typeface="微软雅黑" pitchFamily="34" charset="-122"/>
                <a:ea typeface="微软雅黑" pitchFamily="34" charset="-122"/>
              </a:rPr>
              <a:t>您的内容打在这里，或者通过复制您的文本后，在此框中</a:t>
            </a:r>
            <a:r>
              <a:rPr lang="zh-CN" altLang="en-US" sz="1200">
                <a:solidFill>
                  <a:schemeClr val="tx1">
                    <a:lumMod val="75000"/>
                    <a:lumOff val="25000"/>
                  </a:schemeClr>
                </a:solidFill>
                <a:latin typeface="微软雅黑" pitchFamily="34" charset="-122"/>
                <a:ea typeface="微软雅黑" pitchFamily="34" charset="-122"/>
              </a:rPr>
              <a:t>选择粘贴，并选择只保留文字。</a:t>
            </a:r>
          </a:p>
        </p:txBody>
      </p:sp>
      <p:sp>
        <p:nvSpPr>
          <p:cNvPr id="53" name="TextBox 52"/>
          <p:cNvSpPr txBox="1"/>
          <p:nvPr/>
        </p:nvSpPr>
        <p:spPr>
          <a:xfrm>
            <a:off x="4325798" y="3079855"/>
            <a:ext cx="876295" cy="292116"/>
          </a:xfrm>
          <a:prstGeom prst="rect">
            <a:avLst/>
          </a:prstGeom>
          <a:noFill/>
        </p:spPr>
        <p:txBody>
          <a:bodyPr wrap="none" lIns="72148" tIns="36075" rIns="72148" bIns="36075" rtlCol="0">
            <a:spAutoFit/>
          </a:bodyPr>
          <a:lstStyle/>
          <a:p>
            <a:pPr algn="ctr"/>
            <a:r>
              <a:rPr lang="zh-CN" altLang="en-US" sz="1400" b="1">
                <a:solidFill>
                  <a:schemeClr val="tx1">
                    <a:lumMod val="75000"/>
                    <a:lumOff val="25000"/>
                  </a:schemeClr>
                </a:solidFill>
                <a:latin typeface="微软雅黑" pitchFamily="34" charset="-122"/>
                <a:ea typeface="微软雅黑" pitchFamily="34" charset="-122"/>
              </a:rPr>
              <a:t>添加标题</a:t>
            </a:r>
          </a:p>
        </p:txBody>
      </p:sp>
      <p:sp>
        <p:nvSpPr>
          <p:cNvPr id="54" name="TextBox 53"/>
          <p:cNvSpPr txBox="1"/>
          <p:nvPr/>
        </p:nvSpPr>
        <p:spPr>
          <a:xfrm>
            <a:off x="5436096" y="2351914"/>
            <a:ext cx="3173993" cy="552986"/>
          </a:xfrm>
          <a:prstGeom prst="rect">
            <a:avLst/>
          </a:prstGeom>
          <a:noFill/>
        </p:spPr>
        <p:txBody>
          <a:bodyPr wrap="square" lIns="72148" tIns="36075" rIns="72148" bIns="36075" rtlCol="0">
            <a:spAutoFit/>
          </a:bodyPr>
          <a:lstStyle/>
          <a:p>
            <a:pPr>
              <a:lnSpc>
                <a:spcPct val="130000"/>
              </a:lnSpc>
            </a:pPr>
            <a:r>
              <a:rPr lang="zh-CN" altLang="en-US" sz="1200" dirty="0">
                <a:solidFill>
                  <a:schemeClr val="tx1">
                    <a:lumMod val="75000"/>
                    <a:lumOff val="25000"/>
                  </a:schemeClr>
                </a:solidFill>
                <a:latin typeface="微软雅黑" pitchFamily="34" charset="-122"/>
                <a:ea typeface="微软雅黑" pitchFamily="34" charset="-122"/>
              </a:rPr>
              <a:t>您的内容打在这里，或者通过复制您的文本后，在此框中</a:t>
            </a:r>
            <a:r>
              <a:rPr lang="zh-CN" altLang="en-US" sz="1200">
                <a:solidFill>
                  <a:schemeClr val="tx1">
                    <a:lumMod val="75000"/>
                    <a:lumOff val="25000"/>
                  </a:schemeClr>
                </a:solidFill>
                <a:latin typeface="微软雅黑" pitchFamily="34" charset="-122"/>
                <a:ea typeface="微软雅黑" pitchFamily="34" charset="-122"/>
              </a:rPr>
              <a:t>选择粘贴，并选择只保留文字。</a:t>
            </a:r>
          </a:p>
        </p:txBody>
      </p:sp>
      <p:sp>
        <p:nvSpPr>
          <p:cNvPr id="55" name="TextBox 54"/>
          <p:cNvSpPr txBox="1"/>
          <p:nvPr/>
        </p:nvSpPr>
        <p:spPr>
          <a:xfrm>
            <a:off x="4325798" y="2322518"/>
            <a:ext cx="876295" cy="292116"/>
          </a:xfrm>
          <a:prstGeom prst="rect">
            <a:avLst/>
          </a:prstGeom>
          <a:noFill/>
        </p:spPr>
        <p:txBody>
          <a:bodyPr wrap="none" lIns="72148" tIns="36075" rIns="72148" bIns="36075" rtlCol="0">
            <a:spAutoFit/>
          </a:bodyPr>
          <a:lstStyle/>
          <a:p>
            <a:pPr algn="ctr"/>
            <a:r>
              <a:rPr lang="zh-CN" altLang="en-US" sz="1400" b="1">
                <a:solidFill>
                  <a:schemeClr val="tx1">
                    <a:lumMod val="75000"/>
                    <a:lumOff val="25000"/>
                  </a:schemeClr>
                </a:solidFill>
                <a:latin typeface="微软雅黑" pitchFamily="34" charset="-122"/>
                <a:ea typeface="微软雅黑" pitchFamily="34" charset="-122"/>
              </a:rPr>
              <a:t>添加标题</a:t>
            </a:r>
          </a:p>
        </p:txBody>
      </p:sp>
      <p:sp>
        <p:nvSpPr>
          <p:cNvPr id="56" name="TextBox 55"/>
          <p:cNvSpPr txBox="1"/>
          <p:nvPr/>
        </p:nvSpPr>
        <p:spPr>
          <a:xfrm>
            <a:off x="5436096" y="1795455"/>
            <a:ext cx="3173993" cy="552986"/>
          </a:xfrm>
          <a:prstGeom prst="rect">
            <a:avLst/>
          </a:prstGeom>
          <a:noFill/>
        </p:spPr>
        <p:txBody>
          <a:bodyPr wrap="square" lIns="72148" tIns="36075" rIns="72148" bIns="36075" rtlCol="0">
            <a:spAutoFit/>
          </a:bodyPr>
          <a:lstStyle/>
          <a:p>
            <a:pPr>
              <a:lnSpc>
                <a:spcPct val="130000"/>
              </a:lnSpc>
            </a:pPr>
            <a:r>
              <a:rPr lang="zh-CN" altLang="en-US" sz="1200" dirty="0">
                <a:solidFill>
                  <a:schemeClr val="tx1">
                    <a:lumMod val="75000"/>
                    <a:lumOff val="25000"/>
                  </a:schemeClr>
                </a:solidFill>
                <a:latin typeface="微软雅黑" pitchFamily="34" charset="-122"/>
                <a:ea typeface="微软雅黑" pitchFamily="34" charset="-122"/>
              </a:rPr>
              <a:t>您的内容打在这里，或者通过复制您的文本后，在此框中</a:t>
            </a:r>
            <a:r>
              <a:rPr lang="zh-CN" altLang="en-US" sz="1200">
                <a:solidFill>
                  <a:schemeClr val="tx1">
                    <a:lumMod val="75000"/>
                    <a:lumOff val="25000"/>
                  </a:schemeClr>
                </a:solidFill>
                <a:latin typeface="微软雅黑" pitchFamily="34" charset="-122"/>
                <a:ea typeface="微软雅黑" pitchFamily="34" charset="-122"/>
              </a:rPr>
              <a:t>选择粘贴，并选择只保留文字。</a:t>
            </a:r>
          </a:p>
        </p:txBody>
      </p:sp>
      <p:sp>
        <p:nvSpPr>
          <p:cNvPr id="57" name="TextBox 56"/>
          <p:cNvSpPr txBox="1"/>
          <p:nvPr/>
        </p:nvSpPr>
        <p:spPr>
          <a:xfrm>
            <a:off x="4325798" y="1807956"/>
            <a:ext cx="876295" cy="292116"/>
          </a:xfrm>
          <a:prstGeom prst="rect">
            <a:avLst/>
          </a:prstGeom>
          <a:noFill/>
        </p:spPr>
        <p:txBody>
          <a:bodyPr wrap="none" lIns="72148" tIns="36075" rIns="72148" bIns="36075" rtlCol="0">
            <a:spAutoFit/>
          </a:bodyPr>
          <a:lstStyle/>
          <a:p>
            <a:pPr algn="ctr"/>
            <a:r>
              <a:rPr lang="zh-CN" altLang="en-US" sz="1400" b="1">
                <a:solidFill>
                  <a:schemeClr val="tx1">
                    <a:lumMod val="75000"/>
                    <a:lumOff val="25000"/>
                  </a:schemeClr>
                </a:solidFill>
                <a:latin typeface="微软雅黑" pitchFamily="34" charset="-122"/>
                <a:ea typeface="微软雅黑" pitchFamily="34" charset="-122"/>
              </a:rPr>
              <a:t>添加标题</a:t>
            </a:r>
          </a:p>
        </p:txBody>
      </p:sp>
      <p:sp>
        <p:nvSpPr>
          <p:cNvPr id="58" name="TextBox 57"/>
          <p:cNvSpPr txBox="1"/>
          <p:nvPr/>
        </p:nvSpPr>
        <p:spPr>
          <a:xfrm>
            <a:off x="5436096" y="1275606"/>
            <a:ext cx="3173993" cy="552986"/>
          </a:xfrm>
          <a:prstGeom prst="rect">
            <a:avLst/>
          </a:prstGeom>
          <a:noFill/>
        </p:spPr>
        <p:txBody>
          <a:bodyPr wrap="square" lIns="72148" tIns="36075" rIns="72148" bIns="36075" rtlCol="0">
            <a:spAutoFit/>
          </a:bodyPr>
          <a:lstStyle/>
          <a:p>
            <a:pPr>
              <a:lnSpc>
                <a:spcPct val="130000"/>
              </a:lnSpc>
            </a:pPr>
            <a:r>
              <a:rPr lang="zh-CN" altLang="en-US" sz="12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您的内容打在这里，或者通过复制您的文本后，在此框中选择粘贴，并选择只保留文字。</a:t>
            </a:r>
          </a:p>
        </p:txBody>
      </p:sp>
      <p:sp>
        <p:nvSpPr>
          <p:cNvPr id="59" name="TextBox 58"/>
          <p:cNvSpPr txBox="1"/>
          <p:nvPr/>
        </p:nvSpPr>
        <p:spPr>
          <a:xfrm>
            <a:off x="4325798" y="1288106"/>
            <a:ext cx="876295" cy="292116"/>
          </a:xfrm>
          <a:prstGeom prst="rect">
            <a:avLst/>
          </a:prstGeom>
          <a:noFill/>
        </p:spPr>
        <p:txBody>
          <a:bodyPr wrap="none" lIns="72148" tIns="36075" rIns="72148" bIns="36075" rtlCol="0">
            <a:spAutoFit/>
          </a:bodyPr>
          <a:lstStyle/>
          <a:p>
            <a:pPr algn="ctr"/>
            <a:r>
              <a:rPr lang="zh-CN" altLang="en-US" sz="1400" b="1" dirty="0">
                <a:solidFill>
                  <a:schemeClr val="tx1">
                    <a:lumMod val="75000"/>
                    <a:lumOff val="25000"/>
                  </a:schemeClr>
                </a:solidFill>
                <a:latin typeface="微软雅黑" pitchFamily="34" charset="-122"/>
                <a:ea typeface="微软雅黑" pitchFamily="34" charset="-122"/>
              </a:rPr>
              <a:t>添加标题</a:t>
            </a:r>
          </a:p>
        </p:txBody>
      </p:sp>
      <p:sp>
        <p:nvSpPr>
          <p:cNvPr id="26" name="TextBox 25"/>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单击此处输入标题</a:t>
            </a:r>
          </a:p>
        </p:txBody>
      </p:sp>
    </p:spTree>
    <p:extLst>
      <p:ext uri="{BB962C8B-B14F-4D97-AF65-F5344CB8AC3E}">
        <p14:creationId xmlns:p14="http://schemas.microsoft.com/office/powerpoint/2010/main" xmlns="" val="4024362945"/>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64000">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14:bounceEnd="64000">
                                          <p:cBhvr additive="base">
                                            <p:cTn id="7" dur="1000" fill="hold"/>
                                            <p:tgtEl>
                                              <p:spTgt spid="34"/>
                                            </p:tgtEl>
                                            <p:attrNameLst>
                                              <p:attrName>ppt_x</p:attrName>
                                            </p:attrNameLst>
                                          </p:cBhvr>
                                          <p:tavLst>
                                            <p:tav tm="0">
                                              <p:val>
                                                <p:strVal val="#ppt_x"/>
                                              </p:val>
                                            </p:tav>
                                            <p:tav tm="100000">
                                              <p:val>
                                                <p:strVal val="#ppt_x"/>
                                              </p:val>
                                            </p:tav>
                                          </p:tavLst>
                                        </p:anim>
                                        <p:anim calcmode="lin" valueType="num" p14:bounceEnd="64000">
                                          <p:cBhvr additive="base">
                                            <p:cTn id="8" dur="1000" fill="hold"/>
                                            <p:tgtEl>
                                              <p:spTgt spid="3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64000">
                                      <p:stCondLst>
                                        <p:cond delay="200"/>
                                      </p:stCondLst>
                                      <p:childTnLst>
                                        <p:set>
                                          <p:cBhvr>
                                            <p:cTn id="10" dur="1" fill="hold">
                                              <p:stCondLst>
                                                <p:cond delay="0"/>
                                              </p:stCondLst>
                                            </p:cTn>
                                            <p:tgtEl>
                                              <p:spTgt spid="22"/>
                                            </p:tgtEl>
                                            <p:attrNameLst>
                                              <p:attrName>style.visibility</p:attrName>
                                            </p:attrNameLst>
                                          </p:cBhvr>
                                          <p:to>
                                            <p:strVal val="visible"/>
                                          </p:to>
                                        </p:set>
                                        <p:anim calcmode="lin" valueType="num" p14:bounceEnd="64000">
                                          <p:cBhvr additive="base">
                                            <p:cTn id="11" dur="1000" fill="hold"/>
                                            <p:tgtEl>
                                              <p:spTgt spid="22"/>
                                            </p:tgtEl>
                                            <p:attrNameLst>
                                              <p:attrName>ppt_x</p:attrName>
                                            </p:attrNameLst>
                                          </p:cBhvr>
                                          <p:tavLst>
                                            <p:tav tm="0">
                                              <p:val>
                                                <p:strVal val="#ppt_x"/>
                                              </p:val>
                                            </p:tav>
                                            <p:tav tm="100000">
                                              <p:val>
                                                <p:strVal val="#ppt_x"/>
                                              </p:val>
                                            </p:tav>
                                          </p:tavLst>
                                        </p:anim>
                                        <p:anim calcmode="lin" valueType="num" p14:bounceEnd="64000">
                                          <p:cBhvr additive="base">
                                            <p:cTn id="12" dur="1000" fill="hold"/>
                                            <p:tgtEl>
                                              <p:spTgt spid="22"/>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14:presetBounceEnd="64000">
                                      <p:stCondLst>
                                        <p:cond delay="400"/>
                                      </p:stCondLst>
                                      <p:childTnLst>
                                        <p:set>
                                          <p:cBhvr>
                                            <p:cTn id="14" dur="1" fill="hold">
                                              <p:stCondLst>
                                                <p:cond delay="0"/>
                                              </p:stCondLst>
                                            </p:cTn>
                                            <p:tgtEl>
                                              <p:spTgt spid="33"/>
                                            </p:tgtEl>
                                            <p:attrNameLst>
                                              <p:attrName>style.visibility</p:attrName>
                                            </p:attrNameLst>
                                          </p:cBhvr>
                                          <p:to>
                                            <p:strVal val="visible"/>
                                          </p:to>
                                        </p:set>
                                        <p:anim calcmode="lin" valueType="num" p14:bounceEnd="64000">
                                          <p:cBhvr additive="base">
                                            <p:cTn id="15" dur="1000" fill="hold"/>
                                            <p:tgtEl>
                                              <p:spTgt spid="33"/>
                                            </p:tgtEl>
                                            <p:attrNameLst>
                                              <p:attrName>ppt_x</p:attrName>
                                            </p:attrNameLst>
                                          </p:cBhvr>
                                          <p:tavLst>
                                            <p:tav tm="0">
                                              <p:val>
                                                <p:strVal val="#ppt_x"/>
                                              </p:val>
                                            </p:tav>
                                            <p:tav tm="100000">
                                              <p:val>
                                                <p:strVal val="#ppt_x"/>
                                              </p:val>
                                            </p:tav>
                                          </p:tavLst>
                                        </p:anim>
                                        <p:anim calcmode="lin" valueType="num" p14:bounceEnd="64000">
                                          <p:cBhvr additive="base">
                                            <p:cTn id="16" dur="1000" fill="hold"/>
                                            <p:tgtEl>
                                              <p:spTgt spid="33"/>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14:presetBounceEnd="64000">
                                      <p:stCondLst>
                                        <p:cond delay="600"/>
                                      </p:stCondLst>
                                      <p:childTnLst>
                                        <p:set>
                                          <p:cBhvr>
                                            <p:cTn id="18" dur="1" fill="hold">
                                              <p:stCondLst>
                                                <p:cond delay="0"/>
                                              </p:stCondLst>
                                            </p:cTn>
                                            <p:tgtEl>
                                              <p:spTgt spid="30"/>
                                            </p:tgtEl>
                                            <p:attrNameLst>
                                              <p:attrName>style.visibility</p:attrName>
                                            </p:attrNameLst>
                                          </p:cBhvr>
                                          <p:to>
                                            <p:strVal val="visible"/>
                                          </p:to>
                                        </p:set>
                                        <p:anim calcmode="lin" valueType="num" p14:bounceEnd="64000">
                                          <p:cBhvr additive="base">
                                            <p:cTn id="19" dur="1000" fill="hold"/>
                                            <p:tgtEl>
                                              <p:spTgt spid="30"/>
                                            </p:tgtEl>
                                            <p:attrNameLst>
                                              <p:attrName>ppt_x</p:attrName>
                                            </p:attrNameLst>
                                          </p:cBhvr>
                                          <p:tavLst>
                                            <p:tav tm="0">
                                              <p:val>
                                                <p:strVal val="#ppt_x"/>
                                              </p:val>
                                            </p:tav>
                                            <p:tav tm="100000">
                                              <p:val>
                                                <p:strVal val="#ppt_x"/>
                                              </p:val>
                                            </p:tav>
                                          </p:tavLst>
                                        </p:anim>
                                        <p:anim calcmode="lin" valueType="num" p14:bounceEnd="64000">
                                          <p:cBhvr additive="base">
                                            <p:cTn id="20" dur="1000" fill="hold"/>
                                            <p:tgtEl>
                                              <p:spTgt spid="30"/>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14:presetBounceEnd="64000">
                                      <p:stCondLst>
                                        <p:cond delay="800"/>
                                      </p:stCondLst>
                                      <p:childTnLst>
                                        <p:set>
                                          <p:cBhvr>
                                            <p:cTn id="22" dur="1" fill="hold">
                                              <p:stCondLst>
                                                <p:cond delay="0"/>
                                              </p:stCondLst>
                                            </p:cTn>
                                            <p:tgtEl>
                                              <p:spTgt spid="31"/>
                                            </p:tgtEl>
                                            <p:attrNameLst>
                                              <p:attrName>style.visibility</p:attrName>
                                            </p:attrNameLst>
                                          </p:cBhvr>
                                          <p:to>
                                            <p:strVal val="visible"/>
                                          </p:to>
                                        </p:set>
                                        <p:anim calcmode="lin" valueType="num" p14:bounceEnd="64000">
                                          <p:cBhvr additive="base">
                                            <p:cTn id="23" dur="1000" fill="hold"/>
                                            <p:tgtEl>
                                              <p:spTgt spid="31"/>
                                            </p:tgtEl>
                                            <p:attrNameLst>
                                              <p:attrName>ppt_x</p:attrName>
                                            </p:attrNameLst>
                                          </p:cBhvr>
                                          <p:tavLst>
                                            <p:tav tm="0">
                                              <p:val>
                                                <p:strVal val="#ppt_x"/>
                                              </p:val>
                                            </p:tav>
                                            <p:tav tm="100000">
                                              <p:val>
                                                <p:strVal val="#ppt_x"/>
                                              </p:val>
                                            </p:tav>
                                          </p:tavLst>
                                        </p:anim>
                                        <p:anim calcmode="lin" valueType="num" p14:bounceEnd="64000">
                                          <p:cBhvr additive="base">
                                            <p:cTn id="24" dur="1000" fill="hold"/>
                                            <p:tgtEl>
                                              <p:spTgt spid="31"/>
                                            </p:tgtEl>
                                            <p:attrNameLst>
                                              <p:attrName>ppt_y</p:attrName>
                                            </p:attrNameLst>
                                          </p:cBhvr>
                                          <p:tavLst>
                                            <p:tav tm="0">
                                              <p:val>
                                                <p:strVal val="0-#ppt_h/2"/>
                                              </p:val>
                                            </p:tav>
                                            <p:tav tm="100000">
                                              <p:val>
                                                <p:strVal val="#ppt_y"/>
                                              </p:val>
                                            </p:tav>
                                          </p:tavLst>
                                        </p:anim>
                                      </p:childTnLst>
                                    </p:cTn>
                                  </p:par>
                                </p:childTnLst>
                              </p:cTn>
                            </p:par>
                            <p:par>
                              <p:cTn id="25" fill="hold">
                                <p:stCondLst>
                                  <p:cond delay="1800"/>
                                </p:stCondLst>
                                <p:childTnLst>
                                  <p:par>
                                    <p:cTn id="26" presetID="22" presetClass="entr" presetSubtype="8" fill="hold"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wipe(left)">
                                          <p:cBhvr>
                                            <p:cTn id="28" dur="500"/>
                                            <p:tgtEl>
                                              <p:spTgt spid="35"/>
                                            </p:tgtEl>
                                          </p:cBhvr>
                                        </p:animEffect>
                                      </p:childTnLst>
                                    </p:cTn>
                                  </p:par>
                                  <p:par>
                                    <p:cTn id="29" presetID="22" presetClass="entr" presetSubtype="8"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left)">
                                          <p:cBhvr>
                                            <p:cTn id="31" dur="500"/>
                                            <p:tgtEl>
                                              <p:spTgt spid="36"/>
                                            </p:tgtEl>
                                          </p:cBhvr>
                                        </p:animEffect>
                                      </p:childTnLst>
                                    </p:cTn>
                                  </p:par>
                                  <p:par>
                                    <p:cTn id="32" presetID="22" presetClass="entr" presetSubtype="8" fill="hold"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wipe(left)">
                                          <p:cBhvr>
                                            <p:cTn id="34" dur="500"/>
                                            <p:tgtEl>
                                              <p:spTgt spid="37"/>
                                            </p:tgtEl>
                                          </p:cBhvr>
                                        </p:animEffect>
                                      </p:childTnLst>
                                    </p:cTn>
                                  </p:par>
                                  <p:par>
                                    <p:cTn id="35" presetID="22" presetClass="entr" presetSubtype="8"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wipe(left)">
                                          <p:cBhvr>
                                            <p:cTn id="37" dur="500"/>
                                            <p:tgtEl>
                                              <p:spTgt spid="38"/>
                                            </p:tgtEl>
                                          </p:cBhvr>
                                        </p:animEffect>
                                      </p:childTnLst>
                                    </p:cTn>
                                  </p:par>
                                  <p:par>
                                    <p:cTn id="38" presetID="22" presetClass="entr" presetSubtype="8" fill="hold" nodeType="with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wipe(left)">
                                          <p:cBhvr>
                                            <p:cTn id="40" dur="500"/>
                                            <p:tgtEl>
                                              <p:spTgt spid="47"/>
                                            </p:tgtEl>
                                          </p:cBhvr>
                                        </p:animEffect>
                                      </p:childTnLst>
                                    </p:cTn>
                                  </p:par>
                                </p:childTnLst>
                              </p:cTn>
                            </p:par>
                            <p:par>
                              <p:cTn id="41" fill="hold">
                                <p:stCondLst>
                                  <p:cond delay="2300"/>
                                </p:stCondLst>
                                <p:childTnLst>
                                  <p:par>
                                    <p:cTn id="42" presetID="17" presetClass="entr" presetSubtype="1" fill="hold" grpId="0" nodeType="afterEffect">
                                      <p:stCondLst>
                                        <p:cond delay="0"/>
                                      </p:stCondLst>
                                      <p:iterate type="lt">
                                        <p:tmPct val="40000"/>
                                      </p:iterate>
                                      <p:childTnLst>
                                        <p:set>
                                          <p:cBhvr>
                                            <p:cTn id="43" dur="1" fill="hold">
                                              <p:stCondLst>
                                                <p:cond delay="0"/>
                                              </p:stCondLst>
                                            </p:cTn>
                                            <p:tgtEl>
                                              <p:spTgt spid="59"/>
                                            </p:tgtEl>
                                            <p:attrNameLst>
                                              <p:attrName>style.visibility</p:attrName>
                                            </p:attrNameLst>
                                          </p:cBhvr>
                                          <p:to>
                                            <p:strVal val="visible"/>
                                          </p:to>
                                        </p:set>
                                        <p:anim calcmode="lin" valueType="num">
                                          <p:cBhvr>
                                            <p:cTn id="44" dur="250" fill="hold"/>
                                            <p:tgtEl>
                                              <p:spTgt spid="59"/>
                                            </p:tgtEl>
                                            <p:attrNameLst>
                                              <p:attrName>ppt_x</p:attrName>
                                            </p:attrNameLst>
                                          </p:cBhvr>
                                          <p:tavLst>
                                            <p:tav tm="0">
                                              <p:val>
                                                <p:strVal val="#ppt_x"/>
                                              </p:val>
                                            </p:tav>
                                            <p:tav tm="100000">
                                              <p:val>
                                                <p:strVal val="#ppt_x"/>
                                              </p:val>
                                            </p:tav>
                                          </p:tavLst>
                                        </p:anim>
                                        <p:anim calcmode="lin" valueType="num">
                                          <p:cBhvr>
                                            <p:cTn id="45" dur="250" fill="hold"/>
                                            <p:tgtEl>
                                              <p:spTgt spid="59"/>
                                            </p:tgtEl>
                                            <p:attrNameLst>
                                              <p:attrName>ppt_y</p:attrName>
                                            </p:attrNameLst>
                                          </p:cBhvr>
                                          <p:tavLst>
                                            <p:tav tm="0">
                                              <p:val>
                                                <p:strVal val="#ppt_y-#ppt_h/2"/>
                                              </p:val>
                                            </p:tav>
                                            <p:tav tm="100000">
                                              <p:val>
                                                <p:strVal val="#ppt_y"/>
                                              </p:val>
                                            </p:tav>
                                          </p:tavLst>
                                        </p:anim>
                                        <p:anim calcmode="lin" valueType="num">
                                          <p:cBhvr>
                                            <p:cTn id="46" dur="250" fill="hold"/>
                                            <p:tgtEl>
                                              <p:spTgt spid="59"/>
                                            </p:tgtEl>
                                            <p:attrNameLst>
                                              <p:attrName>ppt_w</p:attrName>
                                            </p:attrNameLst>
                                          </p:cBhvr>
                                          <p:tavLst>
                                            <p:tav tm="0">
                                              <p:val>
                                                <p:strVal val="#ppt_w"/>
                                              </p:val>
                                            </p:tav>
                                            <p:tav tm="100000">
                                              <p:val>
                                                <p:strVal val="#ppt_w"/>
                                              </p:val>
                                            </p:tav>
                                          </p:tavLst>
                                        </p:anim>
                                        <p:anim calcmode="lin" valueType="num">
                                          <p:cBhvr>
                                            <p:cTn id="47" dur="250" fill="hold"/>
                                            <p:tgtEl>
                                              <p:spTgt spid="59"/>
                                            </p:tgtEl>
                                            <p:attrNameLst>
                                              <p:attrName>ppt_h</p:attrName>
                                            </p:attrNameLst>
                                          </p:cBhvr>
                                          <p:tavLst>
                                            <p:tav tm="0">
                                              <p:val>
                                                <p:fltVal val="0"/>
                                              </p:val>
                                            </p:tav>
                                            <p:tav tm="100000">
                                              <p:val>
                                                <p:strVal val="#ppt_h"/>
                                              </p:val>
                                            </p:tav>
                                          </p:tavLst>
                                        </p:anim>
                                      </p:childTnLst>
                                    </p:cTn>
                                  </p:par>
                                  <p:par>
                                    <p:cTn id="48" presetID="17" presetClass="entr" presetSubtype="1" fill="hold" grpId="0" nodeType="withEffect">
                                      <p:stCondLst>
                                        <p:cond delay="200"/>
                                      </p:stCondLst>
                                      <p:iterate type="lt">
                                        <p:tmPct val="40000"/>
                                      </p:iterate>
                                      <p:childTnLst>
                                        <p:set>
                                          <p:cBhvr>
                                            <p:cTn id="49" dur="1" fill="hold">
                                              <p:stCondLst>
                                                <p:cond delay="0"/>
                                              </p:stCondLst>
                                            </p:cTn>
                                            <p:tgtEl>
                                              <p:spTgt spid="57"/>
                                            </p:tgtEl>
                                            <p:attrNameLst>
                                              <p:attrName>style.visibility</p:attrName>
                                            </p:attrNameLst>
                                          </p:cBhvr>
                                          <p:to>
                                            <p:strVal val="visible"/>
                                          </p:to>
                                        </p:set>
                                        <p:anim calcmode="lin" valueType="num">
                                          <p:cBhvr>
                                            <p:cTn id="50" dur="250" fill="hold"/>
                                            <p:tgtEl>
                                              <p:spTgt spid="57"/>
                                            </p:tgtEl>
                                            <p:attrNameLst>
                                              <p:attrName>ppt_x</p:attrName>
                                            </p:attrNameLst>
                                          </p:cBhvr>
                                          <p:tavLst>
                                            <p:tav tm="0">
                                              <p:val>
                                                <p:strVal val="#ppt_x"/>
                                              </p:val>
                                            </p:tav>
                                            <p:tav tm="100000">
                                              <p:val>
                                                <p:strVal val="#ppt_x"/>
                                              </p:val>
                                            </p:tav>
                                          </p:tavLst>
                                        </p:anim>
                                        <p:anim calcmode="lin" valueType="num">
                                          <p:cBhvr>
                                            <p:cTn id="51" dur="250" fill="hold"/>
                                            <p:tgtEl>
                                              <p:spTgt spid="57"/>
                                            </p:tgtEl>
                                            <p:attrNameLst>
                                              <p:attrName>ppt_y</p:attrName>
                                            </p:attrNameLst>
                                          </p:cBhvr>
                                          <p:tavLst>
                                            <p:tav tm="0">
                                              <p:val>
                                                <p:strVal val="#ppt_y-#ppt_h/2"/>
                                              </p:val>
                                            </p:tav>
                                            <p:tav tm="100000">
                                              <p:val>
                                                <p:strVal val="#ppt_y"/>
                                              </p:val>
                                            </p:tav>
                                          </p:tavLst>
                                        </p:anim>
                                        <p:anim calcmode="lin" valueType="num">
                                          <p:cBhvr>
                                            <p:cTn id="52" dur="250" fill="hold"/>
                                            <p:tgtEl>
                                              <p:spTgt spid="57"/>
                                            </p:tgtEl>
                                            <p:attrNameLst>
                                              <p:attrName>ppt_w</p:attrName>
                                            </p:attrNameLst>
                                          </p:cBhvr>
                                          <p:tavLst>
                                            <p:tav tm="0">
                                              <p:val>
                                                <p:strVal val="#ppt_w"/>
                                              </p:val>
                                            </p:tav>
                                            <p:tav tm="100000">
                                              <p:val>
                                                <p:strVal val="#ppt_w"/>
                                              </p:val>
                                            </p:tav>
                                          </p:tavLst>
                                        </p:anim>
                                        <p:anim calcmode="lin" valueType="num">
                                          <p:cBhvr>
                                            <p:cTn id="53" dur="250" fill="hold"/>
                                            <p:tgtEl>
                                              <p:spTgt spid="57"/>
                                            </p:tgtEl>
                                            <p:attrNameLst>
                                              <p:attrName>ppt_h</p:attrName>
                                            </p:attrNameLst>
                                          </p:cBhvr>
                                          <p:tavLst>
                                            <p:tav tm="0">
                                              <p:val>
                                                <p:fltVal val="0"/>
                                              </p:val>
                                            </p:tav>
                                            <p:tav tm="100000">
                                              <p:val>
                                                <p:strVal val="#ppt_h"/>
                                              </p:val>
                                            </p:tav>
                                          </p:tavLst>
                                        </p:anim>
                                      </p:childTnLst>
                                    </p:cTn>
                                  </p:par>
                                  <p:par>
                                    <p:cTn id="54" presetID="17" presetClass="entr" presetSubtype="1" fill="hold" grpId="0" nodeType="withEffect">
                                      <p:stCondLst>
                                        <p:cond delay="400"/>
                                      </p:stCondLst>
                                      <p:iterate type="lt">
                                        <p:tmPct val="40000"/>
                                      </p:iterate>
                                      <p:childTnLst>
                                        <p:set>
                                          <p:cBhvr>
                                            <p:cTn id="55" dur="1" fill="hold">
                                              <p:stCondLst>
                                                <p:cond delay="0"/>
                                              </p:stCondLst>
                                            </p:cTn>
                                            <p:tgtEl>
                                              <p:spTgt spid="55"/>
                                            </p:tgtEl>
                                            <p:attrNameLst>
                                              <p:attrName>style.visibility</p:attrName>
                                            </p:attrNameLst>
                                          </p:cBhvr>
                                          <p:to>
                                            <p:strVal val="visible"/>
                                          </p:to>
                                        </p:set>
                                        <p:anim calcmode="lin" valueType="num">
                                          <p:cBhvr>
                                            <p:cTn id="56" dur="250" fill="hold"/>
                                            <p:tgtEl>
                                              <p:spTgt spid="55"/>
                                            </p:tgtEl>
                                            <p:attrNameLst>
                                              <p:attrName>ppt_x</p:attrName>
                                            </p:attrNameLst>
                                          </p:cBhvr>
                                          <p:tavLst>
                                            <p:tav tm="0">
                                              <p:val>
                                                <p:strVal val="#ppt_x"/>
                                              </p:val>
                                            </p:tav>
                                            <p:tav tm="100000">
                                              <p:val>
                                                <p:strVal val="#ppt_x"/>
                                              </p:val>
                                            </p:tav>
                                          </p:tavLst>
                                        </p:anim>
                                        <p:anim calcmode="lin" valueType="num">
                                          <p:cBhvr>
                                            <p:cTn id="57" dur="250" fill="hold"/>
                                            <p:tgtEl>
                                              <p:spTgt spid="55"/>
                                            </p:tgtEl>
                                            <p:attrNameLst>
                                              <p:attrName>ppt_y</p:attrName>
                                            </p:attrNameLst>
                                          </p:cBhvr>
                                          <p:tavLst>
                                            <p:tav tm="0">
                                              <p:val>
                                                <p:strVal val="#ppt_y-#ppt_h/2"/>
                                              </p:val>
                                            </p:tav>
                                            <p:tav tm="100000">
                                              <p:val>
                                                <p:strVal val="#ppt_y"/>
                                              </p:val>
                                            </p:tav>
                                          </p:tavLst>
                                        </p:anim>
                                        <p:anim calcmode="lin" valueType="num">
                                          <p:cBhvr>
                                            <p:cTn id="58" dur="250" fill="hold"/>
                                            <p:tgtEl>
                                              <p:spTgt spid="55"/>
                                            </p:tgtEl>
                                            <p:attrNameLst>
                                              <p:attrName>ppt_w</p:attrName>
                                            </p:attrNameLst>
                                          </p:cBhvr>
                                          <p:tavLst>
                                            <p:tav tm="0">
                                              <p:val>
                                                <p:strVal val="#ppt_w"/>
                                              </p:val>
                                            </p:tav>
                                            <p:tav tm="100000">
                                              <p:val>
                                                <p:strVal val="#ppt_w"/>
                                              </p:val>
                                            </p:tav>
                                          </p:tavLst>
                                        </p:anim>
                                        <p:anim calcmode="lin" valueType="num">
                                          <p:cBhvr>
                                            <p:cTn id="59" dur="250" fill="hold"/>
                                            <p:tgtEl>
                                              <p:spTgt spid="55"/>
                                            </p:tgtEl>
                                            <p:attrNameLst>
                                              <p:attrName>ppt_h</p:attrName>
                                            </p:attrNameLst>
                                          </p:cBhvr>
                                          <p:tavLst>
                                            <p:tav tm="0">
                                              <p:val>
                                                <p:fltVal val="0"/>
                                              </p:val>
                                            </p:tav>
                                            <p:tav tm="100000">
                                              <p:val>
                                                <p:strVal val="#ppt_h"/>
                                              </p:val>
                                            </p:tav>
                                          </p:tavLst>
                                        </p:anim>
                                      </p:childTnLst>
                                    </p:cTn>
                                  </p:par>
                                  <p:par>
                                    <p:cTn id="60" presetID="17" presetClass="entr" presetSubtype="1" fill="hold" grpId="0" nodeType="withEffect">
                                      <p:stCondLst>
                                        <p:cond delay="600"/>
                                      </p:stCondLst>
                                      <p:iterate type="lt">
                                        <p:tmPct val="40000"/>
                                      </p:iterate>
                                      <p:childTnLst>
                                        <p:set>
                                          <p:cBhvr>
                                            <p:cTn id="61" dur="1" fill="hold">
                                              <p:stCondLst>
                                                <p:cond delay="0"/>
                                              </p:stCondLst>
                                            </p:cTn>
                                            <p:tgtEl>
                                              <p:spTgt spid="53"/>
                                            </p:tgtEl>
                                            <p:attrNameLst>
                                              <p:attrName>style.visibility</p:attrName>
                                            </p:attrNameLst>
                                          </p:cBhvr>
                                          <p:to>
                                            <p:strVal val="visible"/>
                                          </p:to>
                                        </p:set>
                                        <p:anim calcmode="lin" valueType="num">
                                          <p:cBhvr>
                                            <p:cTn id="62" dur="250" fill="hold"/>
                                            <p:tgtEl>
                                              <p:spTgt spid="53"/>
                                            </p:tgtEl>
                                            <p:attrNameLst>
                                              <p:attrName>ppt_x</p:attrName>
                                            </p:attrNameLst>
                                          </p:cBhvr>
                                          <p:tavLst>
                                            <p:tav tm="0">
                                              <p:val>
                                                <p:strVal val="#ppt_x"/>
                                              </p:val>
                                            </p:tav>
                                            <p:tav tm="100000">
                                              <p:val>
                                                <p:strVal val="#ppt_x"/>
                                              </p:val>
                                            </p:tav>
                                          </p:tavLst>
                                        </p:anim>
                                        <p:anim calcmode="lin" valueType="num">
                                          <p:cBhvr>
                                            <p:cTn id="63" dur="250" fill="hold"/>
                                            <p:tgtEl>
                                              <p:spTgt spid="53"/>
                                            </p:tgtEl>
                                            <p:attrNameLst>
                                              <p:attrName>ppt_y</p:attrName>
                                            </p:attrNameLst>
                                          </p:cBhvr>
                                          <p:tavLst>
                                            <p:tav tm="0">
                                              <p:val>
                                                <p:strVal val="#ppt_y-#ppt_h/2"/>
                                              </p:val>
                                            </p:tav>
                                            <p:tav tm="100000">
                                              <p:val>
                                                <p:strVal val="#ppt_y"/>
                                              </p:val>
                                            </p:tav>
                                          </p:tavLst>
                                        </p:anim>
                                        <p:anim calcmode="lin" valueType="num">
                                          <p:cBhvr>
                                            <p:cTn id="64" dur="250" fill="hold"/>
                                            <p:tgtEl>
                                              <p:spTgt spid="53"/>
                                            </p:tgtEl>
                                            <p:attrNameLst>
                                              <p:attrName>ppt_w</p:attrName>
                                            </p:attrNameLst>
                                          </p:cBhvr>
                                          <p:tavLst>
                                            <p:tav tm="0">
                                              <p:val>
                                                <p:strVal val="#ppt_w"/>
                                              </p:val>
                                            </p:tav>
                                            <p:tav tm="100000">
                                              <p:val>
                                                <p:strVal val="#ppt_w"/>
                                              </p:val>
                                            </p:tav>
                                          </p:tavLst>
                                        </p:anim>
                                        <p:anim calcmode="lin" valueType="num">
                                          <p:cBhvr>
                                            <p:cTn id="65" dur="250" fill="hold"/>
                                            <p:tgtEl>
                                              <p:spTgt spid="53"/>
                                            </p:tgtEl>
                                            <p:attrNameLst>
                                              <p:attrName>ppt_h</p:attrName>
                                            </p:attrNameLst>
                                          </p:cBhvr>
                                          <p:tavLst>
                                            <p:tav tm="0">
                                              <p:val>
                                                <p:fltVal val="0"/>
                                              </p:val>
                                            </p:tav>
                                            <p:tav tm="100000">
                                              <p:val>
                                                <p:strVal val="#ppt_h"/>
                                              </p:val>
                                            </p:tav>
                                          </p:tavLst>
                                        </p:anim>
                                      </p:childTnLst>
                                    </p:cTn>
                                  </p:par>
                                  <p:par>
                                    <p:cTn id="66" presetID="17" presetClass="entr" presetSubtype="1" fill="hold" grpId="0" nodeType="withEffect">
                                      <p:stCondLst>
                                        <p:cond delay="800"/>
                                      </p:stCondLst>
                                      <p:iterate type="lt">
                                        <p:tmPct val="40000"/>
                                      </p:iterate>
                                      <p:childTnLst>
                                        <p:set>
                                          <p:cBhvr>
                                            <p:cTn id="67" dur="1" fill="hold">
                                              <p:stCondLst>
                                                <p:cond delay="0"/>
                                              </p:stCondLst>
                                            </p:cTn>
                                            <p:tgtEl>
                                              <p:spTgt spid="51"/>
                                            </p:tgtEl>
                                            <p:attrNameLst>
                                              <p:attrName>style.visibility</p:attrName>
                                            </p:attrNameLst>
                                          </p:cBhvr>
                                          <p:to>
                                            <p:strVal val="visible"/>
                                          </p:to>
                                        </p:set>
                                        <p:anim calcmode="lin" valueType="num">
                                          <p:cBhvr>
                                            <p:cTn id="68" dur="250" fill="hold"/>
                                            <p:tgtEl>
                                              <p:spTgt spid="51"/>
                                            </p:tgtEl>
                                            <p:attrNameLst>
                                              <p:attrName>ppt_x</p:attrName>
                                            </p:attrNameLst>
                                          </p:cBhvr>
                                          <p:tavLst>
                                            <p:tav tm="0">
                                              <p:val>
                                                <p:strVal val="#ppt_x"/>
                                              </p:val>
                                            </p:tav>
                                            <p:tav tm="100000">
                                              <p:val>
                                                <p:strVal val="#ppt_x"/>
                                              </p:val>
                                            </p:tav>
                                          </p:tavLst>
                                        </p:anim>
                                        <p:anim calcmode="lin" valueType="num">
                                          <p:cBhvr>
                                            <p:cTn id="69" dur="250" fill="hold"/>
                                            <p:tgtEl>
                                              <p:spTgt spid="51"/>
                                            </p:tgtEl>
                                            <p:attrNameLst>
                                              <p:attrName>ppt_y</p:attrName>
                                            </p:attrNameLst>
                                          </p:cBhvr>
                                          <p:tavLst>
                                            <p:tav tm="0">
                                              <p:val>
                                                <p:strVal val="#ppt_y-#ppt_h/2"/>
                                              </p:val>
                                            </p:tav>
                                            <p:tav tm="100000">
                                              <p:val>
                                                <p:strVal val="#ppt_y"/>
                                              </p:val>
                                            </p:tav>
                                          </p:tavLst>
                                        </p:anim>
                                        <p:anim calcmode="lin" valueType="num">
                                          <p:cBhvr>
                                            <p:cTn id="70" dur="250" fill="hold"/>
                                            <p:tgtEl>
                                              <p:spTgt spid="51"/>
                                            </p:tgtEl>
                                            <p:attrNameLst>
                                              <p:attrName>ppt_w</p:attrName>
                                            </p:attrNameLst>
                                          </p:cBhvr>
                                          <p:tavLst>
                                            <p:tav tm="0">
                                              <p:val>
                                                <p:strVal val="#ppt_w"/>
                                              </p:val>
                                            </p:tav>
                                            <p:tav tm="100000">
                                              <p:val>
                                                <p:strVal val="#ppt_w"/>
                                              </p:val>
                                            </p:tav>
                                          </p:tavLst>
                                        </p:anim>
                                        <p:anim calcmode="lin" valueType="num">
                                          <p:cBhvr>
                                            <p:cTn id="71" dur="250" fill="hold"/>
                                            <p:tgtEl>
                                              <p:spTgt spid="51"/>
                                            </p:tgtEl>
                                            <p:attrNameLst>
                                              <p:attrName>ppt_h</p:attrName>
                                            </p:attrNameLst>
                                          </p:cBhvr>
                                          <p:tavLst>
                                            <p:tav tm="0">
                                              <p:val>
                                                <p:fltVal val="0"/>
                                              </p:val>
                                            </p:tav>
                                            <p:tav tm="100000">
                                              <p:val>
                                                <p:strVal val="#ppt_h"/>
                                              </p:val>
                                            </p:tav>
                                          </p:tavLst>
                                        </p:anim>
                                      </p:childTnLst>
                                    </p:cTn>
                                  </p:par>
                                </p:childTnLst>
                              </p:cTn>
                            </p:par>
                            <p:par>
                              <p:cTn id="72" fill="hold">
                                <p:stCondLst>
                                  <p:cond delay="3650"/>
                                </p:stCondLst>
                                <p:childTnLst>
                                  <p:par>
                                    <p:cTn id="73" presetID="22" presetClass="entr" presetSubtype="8" fill="hold" grpId="0" nodeType="after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wipe(left)">
                                          <p:cBhvr>
                                            <p:cTn id="75" dur="500"/>
                                            <p:tgtEl>
                                              <p:spTgt spid="58"/>
                                            </p:tgtEl>
                                          </p:cBhvr>
                                        </p:animEffect>
                                      </p:childTnLst>
                                    </p:cTn>
                                  </p:par>
                                  <p:par>
                                    <p:cTn id="76" presetID="22" presetClass="entr" presetSubtype="8" fill="hold" grpId="0" nodeType="withEffect">
                                      <p:stCondLst>
                                        <p:cond delay="200"/>
                                      </p:stCondLst>
                                      <p:childTnLst>
                                        <p:set>
                                          <p:cBhvr>
                                            <p:cTn id="77" dur="1" fill="hold">
                                              <p:stCondLst>
                                                <p:cond delay="0"/>
                                              </p:stCondLst>
                                            </p:cTn>
                                            <p:tgtEl>
                                              <p:spTgt spid="56"/>
                                            </p:tgtEl>
                                            <p:attrNameLst>
                                              <p:attrName>style.visibility</p:attrName>
                                            </p:attrNameLst>
                                          </p:cBhvr>
                                          <p:to>
                                            <p:strVal val="visible"/>
                                          </p:to>
                                        </p:set>
                                        <p:animEffect transition="in" filter="wipe(left)">
                                          <p:cBhvr>
                                            <p:cTn id="78" dur="500"/>
                                            <p:tgtEl>
                                              <p:spTgt spid="56"/>
                                            </p:tgtEl>
                                          </p:cBhvr>
                                        </p:animEffect>
                                      </p:childTnLst>
                                    </p:cTn>
                                  </p:par>
                                  <p:par>
                                    <p:cTn id="79" presetID="22" presetClass="entr" presetSubtype="8" fill="hold" grpId="0" nodeType="withEffect">
                                      <p:stCondLst>
                                        <p:cond delay="400"/>
                                      </p:stCondLst>
                                      <p:childTnLst>
                                        <p:set>
                                          <p:cBhvr>
                                            <p:cTn id="80" dur="1" fill="hold">
                                              <p:stCondLst>
                                                <p:cond delay="0"/>
                                              </p:stCondLst>
                                            </p:cTn>
                                            <p:tgtEl>
                                              <p:spTgt spid="54"/>
                                            </p:tgtEl>
                                            <p:attrNameLst>
                                              <p:attrName>style.visibility</p:attrName>
                                            </p:attrNameLst>
                                          </p:cBhvr>
                                          <p:to>
                                            <p:strVal val="visible"/>
                                          </p:to>
                                        </p:set>
                                        <p:animEffect transition="in" filter="wipe(left)">
                                          <p:cBhvr>
                                            <p:cTn id="81" dur="500"/>
                                            <p:tgtEl>
                                              <p:spTgt spid="54"/>
                                            </p:tgtEl>
                                          </p:cBhvr>
                                        </p:animEffect>
                                      </p:childTnLst>
                                    </p:cTn>
                                  </p:par>
                                  <p:par>
                                    <p:cTn id="82" presetID="22" presetClass="entr" presetSubtype="8" fill="hold" grpId="0" nodeType="withEffect">
                                      <p:stCondLst>
                                        <p:cond delay="600"/>
                                      </p:stCondLst>
                                      <p:childTnLst>
                                        <p:set>
                                          <p:cBhvr>
                                            <p:cTn id="83" dur="1" fill="hold">
                                              <p:stCondLst>
                                                <p:cond delay="0"/>
                                              </p:stCondLst>
                                            </p:cTn>
                                            <p:tgtEl>
                                              <p:spTgt spid="52"/>
                                            </p:tgtEl>
                                            <p:attrNameLst>
                                              <p:attrName>style.visibility</p:attrName>
                                            </p:attrNameLst>
                                          </p:cBhvr>
                                          <p:to>
                                            <p:strVal val="visible"/>
                                          </p:to>
                                        </p:set>
                                        <p:animEffect transition="in" filter="wipe(left)">
                                          <p:cBhvr>
                                            <p:cTn id="84" dur="500"/>
                                            <p:tgtEl>
                                              <p:spTgt spid="52"/>
                                            </p:tgtEl>
                                          </p:cBhvr>
                                        </p:animEffect>
                                      </p:childTnLst>
                                    </p:cTn>
                                  </p:par>
                                  <p:par>
                                    <p:cTn id="85" presetID="22" presetClass="entr" presetSubtype="8" fill="hold" grpId="0" nodeType="withEffect">
                                      <p:stCondLst>
                                        <p:cond delay="800"/>
                                      </p:stCondLst>
                                      <p:childTnLst>
                                        <p:set>
                                          <p:cBhvr>
                                            <p:cTn id="86" dur="1" fill="hold">
                                              <p:stCondLst>
                                                <p:cond delay="0"/>
                                              </p:stCondLst>
                                            </p:cTn>
                                            <p:tgtEl>
                                              <p:spTgt spid="50"/>
                                            </p:tgtEl>
                                            <p:attrNameLst>
                                              <p:attrName>style.visibility</p:attrName>
                                            </p:attrNameLst>
                                          </p:cBhvr>
                                          <p:to>
                                            <p:strVal val="visible"/>
                                          </p:to>
                                        </p:set>
                                        <p:animEffect transition="in" filter="wipe(left)">
                                          <p:cBhvr>
                                            <p:cTn id="8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0" grpId="0" animBg="1"/>
          <p:bldP spid="31" grpId="0" animBg="1"/>
          <p:bldP spid="33" grpId="0" animBg="1"/>
          <p:bldP spid="34" grpId="0" animBg="1"/>
          <p:bldP spid="50" grpId="0"/>
          <p:bldP spid="51" grpId="0"/>
          <p:bldP spid="52" grpId="0"/>
          <p:bldP spid="53" grpId="0"/>
          <p:bldP spid="54" grpId="0"/>
          <p:bldP spid="55" grpId="0"/>
          <p:bldP spid="56" grpId="0"/>
          <p:bldP spid="57" grpId="0"/>
          <p:bldP spid="58" grpId="0"/>
          <p:bldP spid="5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1000" fill="hold"/>
                                            <p:tgtEl>
                                              <p:spTgt spid="34"/>
                                            </p:tgtEl>
                                            <p:attrNameLst>
                                              <p:attrName>ppt_x</p:attrName>
                                            </p:attrNameLst>
                                          </p:cBhvr>
                                          <p:tavLst>
                                            <p:tav tm="0">
                                              <p:val>
                                                <p:strVal val="#ppt_x"/>
                                              </p:val>
                                            </p:tav>
                                            <p:tav tm="100000">
                                              <p:val>
                                                <p:strVal val="#ppt_x"/>
                                              </p:val>
                                            </p:tav>
                                          </p:tavLst>
                                        </p:anim>
                                        <p:anim calcmode="lin" valueType="num">
                                          <p:cBhvr additive="base">
                                            <p:cTn id="8" dur="1000" fill="hold"/>
                                            <p:tgtEl>
                                              <p:spTgt spid="3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2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1000" fill="hold"/>
                                            <p:tgtEl>
                                              <p:spTgt spid="22"/>
                                            </p:tgtEl>
                                            <p:attrNameLst>
                                              <p:attrName>ppt_x</p:attrName>
                                            </p:attrNameLst>
                                          </p:cBhvr>
                                          <p:tavLst>
                                            <p:tav tm="0">
                                              <p:val>
                                                <p:strVal val="#ppt_x"/>
                                              </p:val>
                                            </p:tav>
                                            <p:tav tm="100000">
                                              <p:val>
                                                <p:strVal val="#ppt_x"/>
                                              </p:val>
                                            </p:tav>
                                          </p:tavLst>
                                        </p:anim>
                                        <p:anim calcmode="lin" valueType="num">
                                          <p:cBhvr additive="base">
                                            <p:cTn id="12" dur="1000" fill="hold"/>
                                            <p:tgtEl>
                                              <p:spTgt spid="22"/>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40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1000" fill="hold"/>
                                            <p:tgtEl>
                                              <p:spTgt spid="33"/>
                                            </p:tgtEl>
                                            <p:attrNameLst>
                                              <p:attrName>ppt_x</p:attrName>
                                            </p:attrNameLst>
                                          </p:cBhvr>
                                          <p:tavLst>
                                            <p:tav tm="0">
                                              <p:val>
                                                <p:strVal val="#ppt_x"/>
                                              </p:val>
                                            </p:tav>
                                            <p:tav tm="100000">
                                              <p:val>
                                                <p:strVal val="#ppt_x"/>
                                              </p:val>
                                            </p:tav>
                                          </p:tavLst>
                                        </p:anim>
                                        <p:anim calcmode="lin" valueType="num">
                                          <p:cBhvr additive="base">
                                            <p:cTn id="16" dur="1000" fill="hold"/>
                                            <p:tgtEl>
                                              <p:spTgt spid="33"/>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60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1000" fill="hold"/>
                                            <p:tgtEl>
                                              <p:spTgt spid="30"/>
                                            </p:tgtEl>
                                            <p:attrNameLst>
                                              <p:attrName>ppt_x</p:attrName>
                                            </p:attrNameLst>
                                          </p:cBhvr>
                                          <p:tavLst>
                                            <p:tav tm="0">
                                              <p:val>
                                                <p:strVal val="#ppt_x"/>
                                              </p:val>
                                            </p:tav>
                                            <p:tav tm="100000">
                                              <p:val>
                                                <p:strVal val="#ppt_x"/>
                                              </p:val>
                                            </p:tav>
                                          </p:tavLst>
                                        </p:anim>
                                        <p:anim calcmode="lin" valueType="num">
                                          <p:cBhvr additive="base">
                                            <p:cTn id="20" dur="1000" fill="hold"/>
                                            <p:tgtEl>
                                              <p:spTgt spid="30"/>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80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1000" fill="hold"/>
                                            <p:tgtEl>
                                              <p:spTgt spid="31"/>
                                            </p:tgtEl>
                                            <p:attrNameLst>
                                              <p:attrName>ppt_x</p:attrName>
                                            </p:attrNameLst>
                                          </p:cBhvr>
                                          <p:tavLst>
                                            <p:tav tm="0">
                                              <p:val>
                                                <p:strVal val="#ppt_x"/>
                                              </p:val>
                                            </p:tav>
                                            <p:tav tm="100000">
                                              <p:val>
                                                <p:strVal val="#ppt_x"/>
                                              </p:val>
                                            </p:tav>
                                          </p:tavLst>
                                        </p:anim>
                                        <p:anim calcmode="lin" valueType="num">
                                          <p:cBhvr additive="base">
                                            <p:cTn id="24" dur="1000" fill="hold"/>
                                            <p:tgtEl>
                                              <p:spTgt spid="31"/>
                                            </p:tgtEl>
                                            <p:attrNameLst>
                                              <p:attrName>ppt_y</p:attrName>
                                            </p:attrNameLst>
                                          </p:cBhvr>
                                          <p:tavLst>
                                            <p:tav tm="0">
                                              <p:val>
                                                <p:strVal val="0-#ppt_h/2"/>
                                              </p:val>
                                            </p:tav>
                                            <p:tav tm="100000">
                                              <p:val>
                                                <p:strVal val="#ppt_y"/>
                                              </p:val>
                                            </p:tav>
                                          </p:tavLst>
                                        </p:anim>
                                      </p:childTnLst>
                                    </p:cTn>
                                  </p:par>
                                </p:childTnLst>
                              </p:cTn>
                            </p:par>
                            <p:par>
                              <p:cTn id="25" fill="hold">
                                <p:stCondLst>
                                  <p:cond delay="1800"/>
                                </p:stCondLst>
                                <p:childTnLst>
                                  <p:par>
                                    <p:cTn id="26" presetID="22" presetClass="entr" presetSubtype="8" fill="hold"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wipe(left)">
                                          <p:cBhvr>
                                            <p:cTn id="28" dur="500"/>
                                            <p:tgtEl>
                                              <p:spTgt spid="35"/>
                                            </p:tgtEl>
                                          </p:cBhvr>
                                        </p:animEffect>
                                      </p:childTnLst>
                                    </p:cTn>
                                  </p:par>
                                  <p:par>
                                    <p:cTn id="29" presetID="22" presetClass="entr" presetSubtype="8"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left)">
                                          <p:cBhvr>
                                            <p:cTn id="31" dur="500"/>
                                            <p:tgtEl>
                                              <p:spTgt spid="36"/>
                                            </p:tgtEl>
                                          </p:cBhvr>
                                        </p:animEffect>
                                      </p:childTnLst>
                                    </p:cTn>
                                  </p:par>
                                  <p:par>
                                    <p:cTn id="32" presetID="22" presetClass="entr" presetSubtype="8" fill="hold"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wipe(left)">
                                          <p:cBhvr>
                                            <p:cTn id="34" dur="500"/>
                                            <p:tgtEl>
                                              <p:spTgt spid="37"/>
                                            </p:tgtEl>
                                          </p:cBhvr>
                                        </p:animEffect>
                                      </p:childTnLst>
                                    </p:cTn>
                                  </p:par>
                                  <p:par>
                                    <p:cTn id="35" presetID="22" presetClass="entr" presetSubtype="8"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wipe(left)">
                                          <p:cBhvr>
                                            <p:cTn id="37" dur="500"/>
                                            <p:tgtEl>
                                              <p:spTgt spid="38"/>
                                            </p:tgtEl>
                                          </p:cBhvr>
                                        </p:animEffect>
                                      </p:childTnLst>
                                    </p:cTn>
                                  </p:par>
                                  <p:par>
                                    <p:cTn id="38" presetID="22" presetClass="entr" presetSubtype="8" fill="hold" nodeType="with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wipe(left)">
                                          <p:cBhvr>
                                            <p:cTn id="40" dur="500"/>
                                            <p:tgtEl>
                                              <p:spTgt spid="47"/>
                                            </p:tgtEl>
                                          </p:cBhvr>
                                        </p:animEffect>
                                      </p:childTnLst>
                                    </p:cTn>
                                  </p:par>
                                </p:childTnLst>
                              </p:cTn>
                            </p:par>
                            <p:par>
                              <p:cTn id="41" fill="hold">
                                <p:stCondLst>
                                  <p:cond delay="2300"/>
                                </p:stCondLst>
                                <p:childTnLst>
                                  <p:par>
                                    <p:cTn id="42" presetID="17" presetClass="entr" presetSubtype="1" fill="hold" grpId="0" nodeType="afterEffect">
                                      <p:stCondLst>
                                        <p:cond delay="0"/>
                                      </p:stCondLst>
                                      <p:iterate type="lt">
                                        <p:tmPct val="40000"/>
                                      </p:iterate>
                                      <p:childTnLst>
                                        <p:set>
                                          <p:cBhvr>
                                            <p:cTn id="43" dur="1" fill="hold">
                                              <p:stCondLst>
                                                <p:cond delay="0"/>
                                              </p:stCondLst>
                                            </p:cTn>
                                            <p:tgtEl>
                                              <p:spTgt spid="59"/>
                                            </p:tgtEl>
                                            <p:attrNameLst>
                                              <p:attrName>style.visibility</p:attrName>
                                            </p:attrNameLst>
                                          </p:cBhvr>
                                          <p:to>
                                            <p:strVal val="visible"/>
                                          </p:to>
                                        </p:set>
                                        <p:anim calcmode="lin" valueType="num">
                                          <p:cBhvr>
                                            <p:cTn id="44" dur="250" fill="hold"/>
                                            <p:tgtEl>
                                              <p:spTgt spid="59"/>
                                            </p:tgtEl>
                                            <p:attrNameLst>
                                              <p:attrName>ppt_x</p:attrName>
                                            </p:attrNameLst>
                                          </p:cBhvr>
                                          <p:tavLst>
                                            <p:tav tm="0">
                                              <p:val>
                                                <p:strVal val="#ppt_x"/>
                                              </p:val>
                                            </p:tav>
                                            <p:tav tm="100000">
                                              <p:val>
                                                <p:strVal val="#ppt_x"/>
                                              </p:val>
                                            </p:tav>
                                          </p:tavLst>
                                        </p:anim>
                                        <p:anim calcmode="lin" valueType="num">
                                          <p:cBhvr>
                                            <p:cTn id="45" dur="250" fill="hold"/>
                                            <p:tgtEl>
                                              <p:spTgt spid="59"/>
                                            </p:tgtEl>
                                            <p:attrNameLst>
                                              <p:attrName>ppt_y</p:attrName>
                                            </p:attrNameLst>
                                          </p:cBhvr>
                                          <p:tavLst>
                                            <p:tav tm="0">
                                              <p:val>
                                                <p:strVal val="#ppt_y-#ppt_h/2"/>
                                              </p:val>
                                            </p:tav>
                                            <p:tav tm="100000">
                                              <p:val>
                                                <p:strVal val="#ppt_y"/>
                                              </p:val>
                                            </p:tav>
                                          </p:tavLst>
                                        </p:anim>
                                        <p:anim calcmode="lin" valueType="num">
                                          <p:cBhvr>
                                            <p:cTn id="46" dur="250" fill="hold"/>
                                            <p:tgtEl>
                                              <p:spTgt spid="59"/>
                                            </p:tgtEl>
                                            <p:attrNameLst>
                                              <p:attrName>ppt_w</p:attrName>
                                            </p:attrNameLst>
                                          </p:cBhvr>
                                          <p:tavLst>
                                            <p:tav tm="0">
                                              <p:val>
                                                <p:strVal val="#ppt_w"/>
                                              </p:val>
                                            </p:tav>
                                            <p:tav tm="100000">
                                              <p:val>
                                                <p:strVal val="#ppt_w"/>
                                              </p:val>
                                            </p:tav>
                                          </p:tavLst>
                                        </p:anim>
                                        <p:anim calcmode="lin" valueType="num">
                                          <p:cBhvr>
                                            <p:cTn id="47" dur="250" fill="hold"/>
                                            <p:tgtEl>
                                              <p:spTgt spid="59"/>
                                            </p:tgtEl>
                                            <p:attrNameLst>
                                              <p:attrName>ppt_h</p:attrName>
                                            </p:attrNameLst>
                                          </p:cBhvr>
                                          <p:tavLst>
                                            <p:tav tm="0">
                                              <p:val>
                                                <p:fltVal val="0"/>
                                              </p:val>
                                            </p:tav>
                                            <p:tav tm="100000">
                                              <p:val>
                                                <p:strVal val="#ppt_h"/>
                                              </p:val>
                                            </p:tav>
                                          </p:tavLst>
                                        </p:anim>
                                      </p:childTnLst>
                                    </p:cTn>
                                  </p:par>
                                  <p:par>
                                    <p:cTn id="48" presetID="17" presetClass="entr" presetSubtype="1" fill="hold" grpId="0" nodeType="withEffect">
                                      <p:stCondLst>
                                        <p:cond delay="200"/>
                                      </p:stCondLst>
                                      <p:iterate type="lt">
                                        <p:tmPct val="40000"/>
                                      </p:iterate>
                                      <p:childTnLst>
                                        <p:set>
                                          <p:cBhvr>
                                            <p:cTn id="49" dur="1" fill="hold">
                                              <p:stCondLst>
                                                <p:cond delay="0"/>
                                              </p:stCondLst>
                                            </p:cTn>
                                            <p:tgtEl>
                                              <p:spTgt spid="57"/>
                                            </p:tgtEl>
                                            <p:attrNameLst>
                                              <p:attrName>style.visibility</p:attrName>
                                            </p:attrNameLst>
                                          </p:cBhvr>
                                          <p:to>
                                            <p:strVal val="visible"/>
                                          </p:to>
                                        </p:set>
                                        <p:anim calcmode="lin" valueType="num">
                                          <p:cBhvr>
                                            <p:cTn id="50" dur="250" fill="hold"/>
                                            <p:tgtEl>
                                              <p:spTgt spid="57"/>
                                            </p:tgtEl>
                                            <p:attrNameLst>
                                              <p:attrName>ppt_x</p:attrName>
                                            </p:attrNameLst>
                                          </p:cBhvr>
                                          <p:tavLst>
                                            <p:tav tm="0">
                                              <p:val>
                                                <p:strVal val="#ppt_x"/>
                                              </p:val>
                                            </p:tav>
                                            <p:tav tm="100000">
                                              <p:val>
                                                <p:strVal val="#ppt_x"/>
                                              </p:val>
                                            </p:tav>
                                          </p:tavLst>
                                        </p:anim>
                                        <p:anim calcmode="lin" valueType="num">
                                          <p:cBhvr>
                                            <p:cTn id="51" dur="250" fill="hold"/>
                                            <p:tgtEl>
                                              <p:spTgt spid="57"/>
                                            </p:tgtEl>
                                            <p:attrNameLst>
                                              <p:attrName>ppt_y</p:attrName>
                                            </p:attrNameLst>
                                          </p:cBhvr>
                                          <p:tavLst>
                                            <p:tav tm="0">
                                              <p:val>
                                                <p:strVal val="#ppt_y-#ppt_h/2"/>
                                              </p:val>
                                            </p:tav>
                                            <p:tav tm="100000">
                                              <p:val>
                                                <p:strVal val="#ppt_y"/>
                                              </p:val>
                                            </p:tav>
                                          </p:tavLst>
                                        </p:anim>
                                        <p:anim calcmode="lin" valueType="num">
                                          <p:cBhvr>
                                            <p:cTn id="52" dur="250" fill="hold"/>
                                            <p:tgtEl>
                                              <p:spTgt spid="57"/>
                                            </p:tgtEl>
                                            <p:attrNameLst>
                                              <p:attrName>ppt_w</p:attrName>
                                            </p:attrNameLst>
                                          </p:cBhvr>
                                          <p:tavLst>
                                            <p:tav tm="0">
                                              <p:val>
                                                <p:strVal val="#ppt_w"/>
                                              </p:val>
                                            </p:tav>
                                            <p:tav tm="100000">
                                              <p:val>
                                                <p:strVal val="#ppt_w"/>
                                              </p:val>
                                            </p:tav>
                                          </p:tavLst>
                                        </p:anim>
                                        <p:anim calcmode="lin" valueType="num">
                                          <p:cBhvr>
                                            <p:cTn id="53" dur="250" fill="hold"/>
                                            <p:tgtEl>
                                              <p:spTgt spid="57"/>
                                            </p:tgtEl>
                                            <p:attrNameLst>
                                              <p:attrName>ppt_h</p:attrName>
                                            </p:attrNameLst>
                                          </p:cBhvr>
                                          <p:tavLst>
                                            <p:tav tm="0">
                                              <p:val>
                                                <p:fltVal val="0"/>
                                              </p:val>
                                            </p:tav>
                                            <p:tav tm="100000">
                                              <p:val>
                                                <p:strVal val="#ppt_h"/>
                                              </p:val>
                                            </p:tav>
                                          </p:tavLst>
                                        </p:anim>
                                      </p:childTnLst>
                                    </p:cTn>
                                  </p:par>
                                  <p:par>
                                    <p:cTn id="54" presetID="17" presetClass="entr" presetSubtype="1" fill="hold" grpId="0" nodeType="withEffect">
                                      <p:stCondLst>
                                        <p:cond delay="400"/>
                                      </p:stCondLst>
                                      <p:iterate type="lt">
                                        <p:tmPct val="40000"/>
                                      </p:iterate>
                                      <p:childTnLst>
                                        <p:set>
                                          <p:cBhvr>
                                            <p:cTn id="55" dur="1" fill="hold">
                                              <p:stCondLst>
                                                <p:cond delay="0"/>
                                              </p:stCondLst>
                                            </p:cTn>
                                            <p:tgtEl>
                                              <p:spTgt spid="55"/>
                                            </p:tgtEl>
                                            <p:attrNameLst>
                                              <p:attrName>style.visibility</p:attrName>
                                            </p:attrNameLst>
                                          </p:cBhvr>
                                          <p:to>
                                            <p:strVal val="visible"/>
                                          </p:to>
                                        </p:set>
                                        <p:anim calcmode="lin" valueType="num">
                                          <p:cBhvr>
                                            <p:cTn id="56" dur="250" fill="hold"/>
                                            <p:tgtEl>
                                              <p:spTgt spid="55"/>
                                            </p:tgtEl>
                                            <p:attrNameLst>
                                              <p:attrName>ppt_x</p:attrName>
                                            </p:attrNameLst>
                                          </p:cBhvr>
                                          <p:tavLst>
                                            <p:tav tm="0">
                                              <p:val>
                                                <p:strVal val="#ppt_x"/>
                                              </p:val>
                                            </p:tav>
                                            <p:tav tm="100000">
                                              <p:val>
                                                <p:strVal val="#ppt_x"/>
                                              </p:val>
                                            </p:tav>
                                          </p:tavLst>
                                        </p:anim>
                                        <p:anim calcmode="lin" valueType="num">
                                          <p:cBhvr>
                                            <p:cTn id="57" dur="250" fill="hold"/>
                                            <p:tgtEl>
                                              <p:spTgt spid="55"/>
                                            </p:tgtEl>
                                            <p:attrNameLst>
                                              <p:attrName>ppt_y</p:attrName>
                                            </p:attrNameLst>
                                          </p:cBhvr>
                                          <p:tavLst>
                                            <p:tav tm="0">
                                              <p:val>
                                                <p:strVal val="#ppt_y-#ppt_h/2"/>
                                              </p:val>
                                            </p:tav>
                                            <p:tav tm="100000">
                                              <p:val>
                                                <p:strVal val="#ppt_y"/>
                                              </p:val>
                                            </p:tav>
                                          </p:tavLst>
                                        </p:anim>
                                        <p:anim calcmode="lin" valueType="num">
                                          <p:cBhvr>
                                            <p:cTn id="58" dur="250" fill="hold"/>
                                            <p:tgtEl>
                                              <p:spTgt spid="55"/>
                                            </p:tgtEl>
                                            <p:attrNameLst>
                                              <p:attrName>ppt_w</p:attrName>
                                            </p:attrNameLst>
                                          </p:cBhvr>
                                          <p:tavLst>
                                            <p:tav tm="0">
                                              <p:val>
                                                <p:strVal val="#ppt_w"/>
                                              </p:val>
                                            </p:tav>
                                            <p:tav tm="100000">
                                              <p:val>
                                                <p:strVal val="#ppt_w"/>
                                              </p:val>
                                            </p:tav>
                                          </p:tavLst>
                                        </p:anim>
                                        <p:anim calcmode="lin" valueType="num">
                                          <p:cBhvr>
                                            <p:cTn id="59" dur="250" fill="hold"/>
                                            <p:tgtEl>
                                              <p:spTgt spid="55"/>
                                            </p:tgtEl>
                                            <p:attrNameLst>
                                              <p:attrName>ppt_h</p:attrName>
                                            </p:attrNameLst>
                                          </p:cBhvr>
                                          <p:tavLst>
                                            <p:tav tm="0">
                                              <p:val>
                                                <p:fltVal val="0"/>
                                              </p:val>
                                            </p:tav>
                                            <p:tav tm="100000">
                                              <p:val>
                                                <p:strVal val="#ppt_h"/>
                                              </p:val>
                                            </p:tav>
                                          </p:tavLst>
                                        </p:anim>
                                      </p:childTnLst>
                                    </p:cTn>
                                  </p:par>
                                  <p:par>
                                    <p:cTn id="60" presetID="17" presetClass="entr" presetSubtype="1" fill="hold" grpId="0" nodeType="withEffect">
                                      <p:stCondLst>
                                        <p:cond delay="600"/>
                                      </p:stCondLst>
                                      <p:iterate type="lt">
                                        <p:tmPct val="40000"/>
                                      </p:iterate>
                                      <p:childTnLst>
                                        <p:set>
                                          <p:cBhvr>
                                            <p:cTn id="61" dur="1" fill="hold">
                                              <p:stCondLst>
                                                <p:cond delay="0"/>
                                              </p:stCondLst>
                                            </p:cTn>
                                            <p:tgtEl>
                                              <p:spTgt spid="53"/>
                                            </p:tgtEl>
                                            <p:attrNameLst>
                                              <p:attrName>style.visibility</p:attrName>
                                            </p:attrNameLst>
                                          </p:cBhvr>
                                          <p:to>
                                            <p:strVal val="visible"/>
                                          </p:to>
                                        </p:set>
                                        <p:anim calcmode="lin" valueType="num">
                                          <p:cBhvr>
                                            <p:cTn id="62" dur="250" fill="hold"/>
                                            <p:tgtEl>
                                              <p:spTgt spid="53"/>
                                            </p:tgtEl>
                                            <p:attrNameLst>
                                              <p:attrName>ppt_x</p:attrName>
                                            </p:attrNameLst>
                                          </p:cBhvr>
                                          <p:tavLst>
                                            <p:tav tm="0">
                                              <p:val>
                                                <p:strVal val="#ppt_x"/>
                                              </p:val>
                                            </p:tav>
                                            <p:tav tm="100000">
                                              <p:val>
                                                <p:strVal val="#ppt_x"/>
                                              </p:val>
                                            </p:tav>
                                          </p:tavLst>
                                        </p:anim>
                                        <p:anim calcmode="lin" valueType="num">
                                          <p:cBhvr>
                                            <p:cTn id="63" dur="250" fill="hold"/>
                                            <p:tgtEl>
                                              <p:spTgt spid="53"/>
                                            </p:tgtEl>
                                            <p:attrNameLst>
                                              <p:attrName>ppt_y</p:attrName>
                                            </p:attrNameLst>
                                          </p:cBhvr>
                                          <p:tavLst>
                                            <p:tav tm="0">
                                              <p:val>
                                                <p:strVal val="#ppt_y-#ppt_h/2"/>
                                              </p:val>
                                            </p:tav>
                                            <p:tav tm="100000">
                                              <p:val>
                                                <p:strVal val="#ppt_y"/>
                                              </p:val>
                                            </p:tav>
                                          </p:tavLst>
                                        </p:anim>
                                        <p:anim calcmode="lin" valueType="num">
                                          <p:cBhvr>
                                            <p:cTn id="64" dur="250" fill="hold"/>
                                            <p:tgtEl>
                                              <p:spTgt spid="53"/>
                                            </p:tgtEl>
                                            <p:attrNameLst>
                                              <p:attrName>ppt_w</p:attrName>
                                            </p:attrNameLst>
                                          </p:cBhvr>
                                          <p:tavLst>
                                            <p:tav tm="0">
                                              <p:val>
                                                <p:strVal val="#ppt_w"/>
                                              </p:val>
                                            </p:tav>
                                            <p:tav tm="100000">
                                              <p:val>
                                                <p:strVal val="#ppt_w"/>
                                              </p:val>
                                            </p:tav>
                                          </p:tavLst>
                                        </p:anim>
                                        <p:anim calcmode="lin" valueType="num">
                                          <p:cBhvr>
                                            <p:cTn id="65" dur="250" fill="hold"/>
                                            <p:tgtEl>
                                              <p:spTgt spid="53"/>
                                            </p:tgtEl>
                                            <p:attrNameLst>
                                              <p:attrName>ppt_h</p:attrName>
                                            </p:attrNameLst>
                                          </p:cBhvr>
                                          <p:tavLst>
                                            <p:tav tm="0">
                                              <p:val>
                                                <p:fltVal val="0"/>
                                              </p:val>
                                            </p:tav>
                                            <p:tav tm="100000">
                                              <p:val>
                                                <p:strVal val="#ppt_h"/>
                                              </p:val>
                                            </p:tav>
                                          </p:tavLst>
                                        </p:anim>
                                      </p:childTnLst>
                                    </p:cTn>
                                  </p:par>
                                  <p:par>
                                    <p:cTn id="66" presetID="17" presetClass="entr" presetSubtype="1" fill="hold" grpId="0" nodeType="withEffect">
                                      <p:stCondLst>
                                        <p:cond delay="800"/>
                                      </p:stCondLst>
                                      <p:iterate type="lt">
                                        <p:tmPct val="40000"/>
                                      </p:iterate>
                                      <p:childTnLst>
                                        <p:set>
                                          <p:cBhvr>
                                            <p:cTn id="67" dur="1" fill="hold">
                                              <p:stCondLst>
                                                <p:cond delay="0"/>
                                              </p:stCondLst>
                                            </p:cTn>
                                            <p:tgtEl>
                                              <p:spTgt spid="51"/>
                                            </p:tgtEl>
                                            <p:attrNameLst>
                                              <p:attrName>style.visibility</p:attrName>
                                            </p:attrNameLst>
                                          </p:cBhvr>
                                          <p:to>
                                            <p:strVal val="visible"/>
                                          </p:to>
                                        </p:set>
                                        <p:anim calcmode="lin" valueType="num">
                                          <p:cBhvr>
                                            <p:cTn id="68" dur="250" fill="hold"/>
                                            <p:tgtEl>
                                              <p:spTgt spid="51"/>
                                            </p:tgtEl>
                                            <p:attrNameLst>
                                              <p:attrName>ppt_x</p:attrName>
                                            </p:attrNameLst>
                                          </p:cBhvr>
                                          <p:tavLst>
                                            <p:tav tm="0">
                                              <p:val>
                                                <p:strVal val="#ppt_x"/>
                                              </p:val>
                                            </p:tav>
                                            <p:tav tm="100000">
                                              <p:val>
                                                <p:strVal val="#ppt_x"/>
                                              </p:val>
                                            </p:tav>
                                          </p:tavLst>
                                        </p:anim>
                                        <p:anim calcmode="lin" valueType="num">
                                          <p:cBhvr>
                                            <p:cTn id="69" dur="250" fill="hold"/>
                                            <p:tgtEl>
                                              <p:spTgt spid="51"/>
                                            </p:tgtEl>
                                            <p:attrNameLst>
                                              <p:attrName>ppt_y</p:attrName>
                                            </p:attrNameLst>
                                          </p:cBhvr>
                                          <p:tavLst>
                                            <p:tav tm="0">
                                              <p:val>
                                                <p:strVal val="#ppt_y-#ppt_h/2"/>
                                              </p:val>
                                            </p:tav>
                                            <p:tav tm="100000">
                                              <p:val>
                                                <p:strVal val="#ppt_y"/>
                                              </p:val>
                                            </p:tav>
                                          </p:tavLst>
                                        </p:anim>
                                        <p:anim calcmode="lin" valueType="num">
                                          <p:cBhvr>
                                            <p:cTn id="70" dur="250" fill="hold"/>
                                            <p:tgtEl>
                                              <p:spTgt spid="51"/>
                                            </p:tgtEl>
                                            <p:attrNameLst>
                                              <p:attrName>ppt_w</p:attrName>
                                            </p:attrNameLst>
                                          </p:cBhvr>
                                          <p:tavLst>
                                            <p:tav tm="0">
                                              <p:val>
                                                <p:strVal val="#ppt_w"/>
                                              </p:val>
                                            </p:tav>
                                            <p:tav tm="100000">
                                              <p:val>
                                                <p:strVal val="#ppt_w"/>
                                              </p:val>
                                            </p:tav>
                                          </p:tavLst>
                                        </p:anim>
                                        <p:anim calcmode="lin" valueType="num">
                                          <p:cBhvr>
                                            <p:cTn id="71" dur="250" fill="hold"/>
                                            <p:tgtEl>
                                              <p:spTgt spid="51"/>
                                            </p:tgtEl>
                                            <p:attrNameLst>
                                              <p:attrName>ppt_h</p:attrName>
                                            </p:attrNameLst>
                                          </p:cBhvr>
                                          <p:tavLst>
                                            <p:tav tm="0">
                                              <p:val>
                                                <p:fltVal val="0"/>
                                              </p:val>
                                            </p:tav>
                                            <p:tav tm="100000">
                                              <p:val>
                                                <p:strVal val="#ppt_h"/>
                                              </p:val>
                                            </p:tav>
                                          </p:tavLst>
                                        </p:anim>
                                      </p:childTnLst>
                                    </p:cTn>
                                  </p:par>
                                </p:childTnLst>
                              </p:cTn>
                            </p:par>
                            <p:par>
                              <p:cTn id="72" fill="hold">
                                <p:stCondLst>
                                  <p:cond delay="3650"/>
                                </p:stCondLst>
                                <p:childTnLst>
                                  <p:par>
                                    <p:cTn id="73" presetID="22" presetClass="entr" presetSubtype="8" fill="hold" grpId="0" nodeType="after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wipe(left)">
                                          <p:cBhvr>
                                            <p:cTn id="75" dur="500"/>
                                            <p:tgtEl>
                                              <p:spTgt spid="58"/>
                                            </p:tgtEl>
                                          </p:cBhvr>
                                        </p:animEffect>
                                      </p:childTnLst>
                                    </p:cTn>
                                  </p:par>
                                  <p:par>
                                    <p:cTn id="76" presetID="22" presetClass="entr" presetSubtype="8" fill="hold" grpId="0" nodeType="withEffect">
                                      <p:stCondLst>
                                        <p:cond delay="200"/>
                                      </p:stCondLst>
                                      <p:childTnLst>
                                        <p:set>
                                          <p:cBhvr>
                                            <p:cTn id="77" dur="1" fill="hold">
                                              <p:stCondLst>
                                                <p:cond delay="0"/>
                                              </p:stCondLst>
                                            </p:cTn>
                                            <p:tgtEl>
                                              <p:spTgt spid="56"/>
                                            </p:tgtEl>
                                            <p:attrNameLst>
                                              <p:attrName>style.visibility</p:attrName>
                                            </p:attrNameLst>
                                          </p:cBhvr>
                                          <p:to>
                                            <p:strVal val="visible"/>
                                          </p:to>
                                        </p:set>
                                        <p:animEffect transition="in" filter="wipe(left)">
                                          <p:cBhvr>
                                            <p:cTn id="78" dur="500"/>
                                            <p:tgtEl>
                                              <p:spTgt spid="56"/>
                                            </p:tgtEl>
                                          </p:cBhvr>
                                        </p:animEffect>
                                      </p:childTnLst>
                                    </p:cTn>
                                  </p:par>
                                  <p:par>
                                    <p:cTn id="79" presetID="22" presetClass="entr" presetSubtype="8" fill="hold" grpId="0" nodeType="withEffect">
                                      <p:stCondLst>
                                        <p:cond delay="400"/>
                                      </p:stCondLst>
                                      <p:childTnLst>
                                        <p:set>
                                          <p:cBhvr>
                                            <p:cTn id="80" dur="1" fill="hold">
                                              <p:stCondLst>
                                                <p:cond delay="0"/>
                                              </p:stCondLst>
                                            </p:cTn>
                                            <p:tgtEl>
                                              <p:spTgt spid="54"/>
                                            </p:tgtEl>
                                            <p:attrNameLst>
                                              <p:attrName>style.visibility</p:attrName>
                                            </p:attrNameLst>
                                          </p:cBhvr>
                                          <p:to>
                                            <p:strVal val="visible"/>
                                          </p:to>
                                        </p:set>
                                        <p:animEffect transition="in" filter="wipe(left)">
                                          <p:cBhvr>
                                            <p:cTn id="81" dur="500"/>
                                            <p:tgtEl>
                                              <p:spTgt spid="54"/>
                                            </p:tgtEl>
                                          </p:cBhvr>
                                        </p:animEffect>
                                      </p:childTnLst>
                                    </p:cTn>
                                  </p:par>
                                  <p:par>
                                    <p:cTn id="82" presetID="22" presetClass="entr" presetSubtype="8" fill="hold" grpId="0" nodeType="withEffect">
                                      <p:stCondLst>
                                        <p:cond delay="600"/>
                                      </p:stCondLst>
                                      <p:childTnLst>
                                        <p:set>
                                          <p:cBhvr>
                                            <p:cTn id="83" dur="1" fill="hold">
                                              <p:stCondLst>
                                                <p:cond delay="0"/>
                                              </p:stCondLst>
                                            </p:cTn>
                                            <p:tgtEl>
                                              <p:spTgt spid="52"/>
                                            </p:tgtEl>
                                            <p:attrNameLst>
                                              <p:attrName>style.visibility</p:attrName>
                                            </p:attrNameLst>
                                          </p:cBhvr>
                                          <p:to>
                                            <p:strVal val="visible"/>
                                          </p:to>
                                        </p:set>
                                        <p:animEffect transition="in" filter="wipe(left)">
                                          <p:cBhvr>
                                            <p:cTn id="84" dur="500"/>
                                            <p:tgtEl>
                                              <p:spTgt spid="52"/>
                                            </p:tgtEl>
                                          </p:cBhvr>
                                        </p:animEffect>
                                      </p:childTnLst>
                                    </p:cTn>
                                  </p:par>
                                  <p:par>
                                    <p:cTn id="85" presetID="22" presetClass="entr" presetSubtype="8" fill="hold" grpId="0" nodeType="withEffect">
                                      <p:stCondLst>
                                        <p:cond delay="800"/>
                                      </p:stCondLst>
                                      <p:childTnLst>
                                        <p:set>
                                          <p:cBhvr>
                                            <p:cTn id="86" dur="1" fill="hold">
                                              <p:stCondLst>
                                                <p:cond delay="0"/>
                                              </p:stCondLst>
                                            </p:cTn>
                                            <p:tgtEl>
                                              <p:spTgt spid="50"/>
                                            </p:tgtEl>
                                            <p:attrNameLst>
                                              <p:attrName>style.visibility</p:attrName>
                                            </p:attrNameLst>
                                          </p:cBhvr>
                                          <p:to>
                                            <p:strVal val="visible"/>
                                          </p:to>
                                        </p:set>
                                        <p:animEffect transition="in" filter="wipe(left)">
                                          <p:cBhvr>
                                            <p:cTn id="8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0" grpId="0" animBg="1"/>
          <p:bldP spid="31" grpId="0" animBg="1"/>
          <p:bldP spid="33" grpId="0" animBg="1"/>
          <p:bldP spid="34" grpId="0" animBg="1"/>
          <p:bldP spid="50" grpId="0"/>
          <p:bldP spid="51" grpId="0"/>
          <p:bldP spid="52" grpId="0"/>
          <p:bldP spid="53" grpId="0"/>
          <p:bldP spid="54" grpId="0"/>
          <p:bldP spid="55" grpId="0"/>
          <p:bldP spid="56" grpId="0"/>
          <p:bldP spid="57" grpId="0"/>
          <p:bldP spid="58" grpId="0"/>
          <p:bldP spid="59" grpId="0"/>
        </p:bldLst>
      </p:timing>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p:nvPr/>
        </p:nvSpPr>
        <p:spPr>
          <a:xfrm>
            <a:off x="4427984" y="1015860"/>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1</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26" name="组合 25"/>
          <p:cNvGrpSpPr/>
          <p:nvPr/>
        </p:nvGrpSpPr>
        <p:grpSpPr>
          <a:xfrm>
            <a:off x="5076056" y="1015654"/>
            <a:ext cx="2972164" cy="503773"/>
            <a:chOff x="6339097" y="1573726"/>
            <a:chExt cx="3744416" cy="511504"/>
          </a:xfrm>
        </p:grpSpPr>
        <p:sp>
          <p:nvSpPr>
            <p:cNvPr id="27" name="圆角矩形 26"/>
            <p:cNvSpPr/>
            <p:nvPr/>
          </p:nvSpPr>
          <p:spPr>
            <a:xfrm>
              <a:off x="6339097" y="157372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896718" y="1614014"/>
              <a:ext cx="2653076"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年度工作概述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圆角矩形 28"/>
          <p:cNvSpPr/>
          <p:nvPr/>
        </p:nvSpPr>
        <p:spPr>
          <a:xfrm>
            <a:off x="4427984" y="1715062"/>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2</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0" name="组合 29"/>
          <p:cNvGrpSpPr/>
          <p:nvPr/>
        </p:nvGrpSpPr>
        <p:grpSpPr>
          <a:xfrm>
            <a:off x="5058154" y="1714856"/>
            <a:ext cx="2972164" cy="503773"/>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893964" y="2450466"/>
              <a:ext cx="2653076"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工作完成情况</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3" name="圆角矩形 32"/>
          <p:cNvSpPr/>
          <p:nvPr/>
        </p:nvSpPr>
        <p:spPr>
          <a:xfrm>
            <a:off x="4427984" y="2403863"/>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3</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47" name="组合 46"/>
          <p:cNvGrpSpPr/>
          <p:nvPr/>
        </p:nvGrpSpPr>
        <p:grpSpPr>
          <a:xfrm>
            <a:off x="5076056" y="2403654"/>
            <a:ext cx="2972164" cy="503773"/>
            <a:chOff x="6339097" y="3296031"/>
            <a:chExt cx="3744416" cy="511504"/>
          </a:xfrm>
        </p:grpSpPr>
        <p:sp>
          <p:nvSpPr>
            <p:cNvPr id="48" name="圆角矩形 47"/>
            <p:cNvSpPr/>
            <p:nvPr/>
          </p:nvSpPr>
          <p:spPr>
            <a:xfrm>
              <a:off x="6339097" y="3296031"/>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9" name="矩形 48"/>
            <p:cNvSpPr/>
            <p:nvPr/>
          </p:nvSpPr>
          <p:spPr>
            <a:xfrm>
              <a:off x="6898538" y="3336319"/>
              <a:ext cx="2736305"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成功项目展示</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0" name="圆角矩形 49"/>
          <p:cNvSpPr/>
          <p:nvPr/>
        </p:nvSpPr>
        <p:spPr>
          <a:xfrm>
            <a:off x="4427984" y="3106714"/>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4</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51" name="组合 50"/>
          <p:cNvGrpSpPr/>
          <p:nvPr/>
        </p:nvGrpSpPr>
        <p:grpSpPr>
          <a:xfrm>
            <a:off x="5076056" y="3106349"/>
            <a:ext cx="2972164" cy="503772"/>
            <a:chOff x="6339097" y="4180903"/>
            <a:chExt cx="3744416" cy="511504"/>
          </a:xfrm>
        </p:grpSpPr>
        <p:sp>
          <p:nvSpPr>
            <p:cNvPr id="52" name="圆角矩形 51"/>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3" name="矩形 52"/>
            <p:cNvSpPr/>
            <p:nvPr/>
          </p:nvSpPr>
          <p:spPr>
            <a:xfrm>
              <a:off x="6898538" y="4221882"/>
              <a:ext cx="2736305" cy="437542"/>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工作存在不足</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4" name="圆角矩形 53"/>
          <p:cNvSpPr/>
          <p:nvPr/>
        </p:nvSpPr>
        <p:spPr>
          <a:xfrm>
            <a:off x="4428081" y="3803637"/>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5</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55" name="组合 54"/>
          <p:cNvGrpSpPr/>
          <p:nvPr/>
        </p:nvGrpSpPr>
        <p:grpSpPr>
          <a:xfrm>
            <a:off x="5076056" y="3803637"/>
            <a:ext cx="2972164" cy="503773"/>
            <a:chOff x="6339097" y="5057483"/>
            <a:chExt cx="3744416" cy="511504"/>
          </a:xfrm>
        </p:grpSpPr>
        <p:sp>
          <p:nvSpPr>
            <p:cNvPr id="56" name="圆角矩形 55"/>
            <p:cNvSpPr/>
            <p:nvPr/>
          </p:nvSpPr>
          <p:spPr>
            <a:xfrm>
              <a:off x="6339097" y="505748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7" name="矩形 56"/>
            <p:cNvSpPr/>
            <p:nvPr/>
          </p:nvSpPr>
          <p:spPr>
            <a:xfrm>
              <a:off x="6898669" y="5085978"/>
              <a:ext cx="2736174"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明年工作计划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8" name="下箭头 57"/>
          <p:cNvSpPr/>
          <p:nvPr/>
        </p:nvSpPr>
        <p:spPr>
          <a:xfrm rot="16200000">
            <a:off x="3602551" y="2404670"/>
            <a:ext cx="431948" cy="509274"/>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04" tIns="34253" rIns="68504" bIns="34253" rtlCol="0" anchor="ctr"/>
          <a:lstStyle/>
          <a:p>
            <a:pPr algn="ctr"/>
            <a:endParaRPr lang="zh-CN" altLang="en-US"/>
          </a:p>
        </p:txBody>
      </p:sp>
      <p:sp>
        <p:nvSpPr>
          <p:cNvPr id="59" name="TextBox 58"/>
          <p:cNvSpPr txBox="1"/>
          <p:nvPr/>
        </p:nvSpPr>
        <p:spPr>
          <a:xfrm>
            <a:off x="107504" y="915566"/>
            <a:ext cx="2160240" cy="1015580"/>
          </a:xfrm>
          <a:prstGeom prst="rect">
            <a:avLst/>
          </a:prstGeom>
          <a:noFill/>
        </p:spPr>
        <p:txBody>
          <a:bodyPr wrap="square" lIns="91361" tIns="45679" rIns="91361" bIns="45679">
            <a:spAutoFit/>
          </a:bodyPr>
          <a:lstStyle/>
          <a:p>
            <a:pPr algn="r">
              <a:defRPr/>
            </a:pPr>
            <a:r>
              <a:rPr lang="zh-CN" altLang="en-US" sz="3600" b="1" dirty="0">
                <a:solidFill>
                  <a:schemeClr val="tx2"/>
                </a:solidFill>
                <a:latin typeface="微软雅黑" pitchFamily="34" charset="-122"/>
                <a:ea typeface="微软雅黑" pitchFamily="34" charset="-122"/>
              </a:rPr>
              <a:t>目录</a:t>
            </a:r>
            <a:endParaRPr lang="en-US" altLang="zh-CN" sz="3600" b="1" dirty="0">
              <a:solidFill>
                <a:schemeClr val="tx2"/>
              </a:solidFill>
              <a:latin typeface="微软雅黑" pitchFamily="34" charset="-122"/>
              <a:ea typeface="微软雅黑" pitchFamily="34" charset="-122"/>
            </a:endParaRPr>
          </a:p>
          <a:p>
            <a:pPr algn="r">
              <a:defRPr/>
            </a:pPr>
            <a:r>
              <a:rPr lang="en-US" altLang="zh-CN" sz="2400" b="1" dirty="0">
                <a:solidFill>
                  <a:schemeClr val="tx2"/>
                </a:solidFill>
                <a:latin typeface="微软雅黑" pitchFamily="34" charset="-122"/>
                <a:ea typeface="微软雅黑" pitchFamily="34" charset="-122"/>
              </a:rPr>
              <a:t>CONTENTS</a:t>
            </a:r>
            <a:endParaRPr lang="zh-CN" altLang="en-US" sz="2400" b="1" dirty="0">
              <a:solidFill>
                <a:schemeClr val="tx2"/>
              </a:solidFill>
              <a:latin typeface="微软雅黑" pitchFamily="34" charset="-122"/>
              <a:ea typeface="微软雅黑" pitchFamily="34" charset="-122"/>
            </a:endParaRPr>
          </a:p>
        </p:txBody>
      </p:sp>
      <p:pic>
        <p:nvPicPr>
          <p:cNvPr id="34" name="图片 33">
            <a:extLst>
              <a:ext uri="{FF2B5EF4-FFF2-40B4-BE49-F238E27FC236}">
                <a16:creationId xmlns="" xmlns:a16="http://schemas.microsoft.com/office/drawing/2014/main" id="{B6572FE8-BB39-4098-A3EF-A54D4BD9CBBB}"/>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rot="10800000">
            <a:off x="-468560" y="2104170"/>
            <a:ext cx="4259158" cy="3039330"/>
          </a:xfrm>
          <a:prstGeom prst="rect">
            <a:avLst/>
          </a:prstGeom>
        </p:spPr>
      </p:pic>
    </p:spTree>
    <p:extLst>
      <p:ext uri="{BB962C8B-B14F-4D97-AF65-F5344CB8AC3E}">
        <p14:creationId xmlns:p14="http://schemas.microsoft.com/office/powerpoint/2010/main" xmlns="" val="138879474"/>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childTnLst>
                          </p:cTn>
                        </p:par>
                        <p:par>
                          <p:cTn id="8" fill="hold">
                            <p:stCondLst>
                              <p:cond delay="500"/>
                            </p:stCondLst>
                            <p:childTnLst>
                              <p:par>
                                <p:cTn id="9" presetID="17" presetClass="entr" presetSubtype="1" fill="hold" grpId="0" nodeType="afterEffect">
                                  <p:stCondLst>
                                    <p:cond delay="0"/>
                                  </p:stCondLst>
                                  <p:iterate type="lt">
                                    <p:tmPct val="40000"/>
                                  </p:iterate>
                                  <p:childTnLst>
                                    <p:set>
                                      <p:cBhvr>
                                        <p:cTn id="10" dur="1" fill="hold">
                                          <p:stCondLst>
                                            <p:cond delay="0"/>
                                          </p:stCondLst>
                                        </p:cTn>
                                        <p:tgtEl>
                                          <p:spTgt spid="59"/>
                                        </p:tgtEl>
                                        <p:attrNameLst>
                                          <p:attrName>style.visibility</p:attrName>
                                        </p:attrNameLst>
                                      </p:cBhvr>
                                      <p:to>
                                        <p:strVal val="visible"/>
                                      </p:to>
                                    </p:set>
                                    <p:anim calcmode="lin" valueType="num">
                                      <p:cBhvr>
                                        <p:cTn id="11" dur="250" fill="hold"/>
                                        <p:tgtEl>
                                          <p:spTgt spid="59"/>
                                        </p:tgtEl>
                                        <p:attrNameLst>
                                          <p:attrName>ppt_x</p:attrName>
                                        </p:attrNameLst>
                                      </p:cBhvr>
                                      <p:tavLst>
                                        <p:tav tm="0">
                                          <p:val>
                                            <p:strVal val="#ppt_x"/>
                                          </p:val>
                                        </p:tav>
                                        <p:tav tm="100000">
                                          <p:val>
                                            <p:strVal val="#ppt_x"/>
                                          </p:val>
                                        </p:tav>
                                      </p:tavLst>
                                    </p:anim>
                                    <p:anim calcmode="lin" valueType="num">
                                      <p:cBhvr>
                                        <p:cTn id="12" dur="250" fill="hold"/>
                                        <p:tgtEl>
                                          <p:spTgt spid="59"/>
                                        </p:tgtEl>
                                        <p:attrNameLst>
                                          <p:attrName>ppt_y</p:attrName>
                                        </p:attrNameLst>
                                      </p:cBhvr>
                                      <p:tavLst>
                                        <p:tav tm="0">
                                          <p:val>
                                            <p:strVal val="#ppt_y-#ppt_h/2"/>
                                          </p:val>
                                        </p:tav>
                                        <p:tav tm="100000">
                                          <p:val>
                                            <p:strVal val="#ppt_y"/>
                                          </p:val>
                                        </p:tav>
                                      </p:tavLst>
                                    </p:anim>
                                    <p:anim calcmode="lin" valueType="num">
                                      <p:cBhvr>
                                        <p:cTn id="13" dur="250" fill="hold"/>
                                        <p:tgtEl>
                                          <p:spTgt spid="59"/>
                                        </p:tgtEl>
                                        <p:attrNameLst>
                                          <p:attrName>ppt_w</p:attrName>
                                        </p:attrNameLst>
                                      </p:cBhvr>
                                      <p:tavLst>
                                        <p:tav tm="0">
                                          <p:val>
                                            <p:strVal val="#ppt_w"/>
                                          </p:val>
                                        </p:tav>
                                        <p:tav tm="100000">
                                          <p:val>
                                            <p:strVal val="#ppt_w"/>
                                          </p:val>
                                        </p:tav>
                                      </p:tavLst>
                                    </p:anim>
                                    <p:anim calcmode="lin" valueType="num">
                                      <p:cBhvr>
                                        <p:cTn id="14" dur="250" fill="hold"/>
                                        <p:tgtEl>
                                          <p:spTgt spid="59"/>
                                        </p:tgtEl>
                                        <p:attrNameLst>
                                          <p:attrName>ppt_h</p:attrName>
                                        </p:attrNameLst>
                                      </p:cBhvr>
                                      <p:tavLst>
                                        <p:tav tm="0">
                                          <p:val>
                                            <p:fltVal val="0"/>
                                          </p:val>
                                        </p:tav>
                                        <p:tav tm="100000">
                                          <p:val>
                                            <p:strVal val="#ppt_h"/>
                                          </p:val>
                                        </p:tav>
                                      </p:tavLst>
                                    </p:anim>
                                  </p:childTnLst>
                                </p:cTn>
                              </p:par>
                            </p:childTnLst>
                          </p:cTn>
                        </p:par>
                        <p:par>
                          <p:cTn id="15" fill="hold">
                            <p:stCondLst>
                              <p:cond delay="1650"/>
                            </p:stCondLst>
                            <p:childTnLst>
                              <p:par>
                                <p:cTn id="16" presetID="10" presetClass="entr" presetSubtype="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1000"/>
                                        <p:tgtEl>
                                          <p:spTgt spid="25"/>
                                        </p:tgtEl>
                                      </p:cBhvr>
                                    </p:animEffect>
                                  </p:childTnLst>
                                </p:cTn>
                              </p:par>
                              <p:par>
                                <p:cTn id="19" presetID="56" presetClass="path" presetSubtype="0" accel="50000" decel="50000" fill="hold" grpId="1" nodeType="withEffect">
                                  <p:stCondLst>
                                    <p:cond delay="0"/>
                                  </p:stCondLst>
                                  <p:childTnLst>
                                    <p:animMotion origin="layout" path="M -0.03737 0.04121 L -6.25E-7 -3.33333E-6 " pathEditMode="relative" rAng="0" ptsTypes="AA">
                                      <p:cBhvr>
                                        <p:cTn id="20" dur="700" fill="hold"/>
                                        <p:tgtEl>
                                          <p:spTgt spid="25"/>
                                        </p:tgtEl>
                                        <p:attrNameLst>
                                          <p:attrName>ppt_x</p:attrName>
                                          <p:attrName>ppt_y</p:attrName>
                                        </p:attrNameLst>
                                      </p:cBhvr>
                                      <p:rCtr x="1862" y="-2060"/>
                                    </p:animMotion>
                                  </p:childTnLst>
                                </p:cTn>
                              </p:par>
                              <p:par>
                                <p:cTn id="21" presetID="22" presetClass="entr" presetSubtype="8" fill="hold" nodeType="withEffect">
                                  <p:stCondLst>
                                    <p:cond delay="25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1000"/>
                                        <p:tgtEl>
                                          <p:spTgt spid="29"/>
                                        </p:tgtEl>
                                      </p:cBhvr>
                                    </p:animEffect>
                                  </p:childTnLst>
                                </p:cTn>
                              </p:par>
                              <p:par>
                                <p:cTn id="27" presetID="56" presetClass="path" presetSubtype="0" accel="50000" decel="50000" fill="hold" grpId="1" nodeType="withEffect">
                                  <p:stCondLst>
                                    <p:cond delay="250"/>
                                  </p:stCondLst>
                                  <p:childTnLst>
                                    <p:animMotion origin="layout" path="M -0.03737 0.0412 L -6.25E-7 2.96296E-6 " pathEditMode="relative" rAng="0" ptsTypes="AA">
                                      <p:cBhvr>
                                        <p:cTn id="28" dur="700" fill="hold"/>
                                        <p:tgtEl>
                                          <p:spTgt spid="29"/>
                                        </p:tgtEl>
                                        <p:attrNameLst>
                                          <p:attrName>ppt_x</p:attrName>
                                          <p:attrName>ppt_y</p:attrName>
                                        </p:attrNameLst>
                                      </p:cBhvr>
                                      <p:rCtr x="1862" y="-2060"/>
                                    </p:animMotion>
                                  </p:childTnLst>
                                </p:cTn>
                              </p:par>
                              <p:par>
                                <p:cTn id="29" presetID="22" presetClass="entr" presetSubtype="8" fill="hold" nodeType="withEffect">
                                  <p:stCondLst>
                                    <p:cond delay="500"/>
                                  </p:stCondLst>
                                  <p:childTnLst>
                                    <p:set>
                                      <p:cBhvr>
                                        <p:cTn id="30" dur="1" fill="hold">
                                          <p:stCondLst>
                                            <p:cond delay="0"/>
                                          </p:stCondLst>
                                        </p:cTn>
                                        <p:tgtEl>
                                          <p:spTgt spid="30"/>
                                        </p:tgtEl>
                                        <p:attrNameLst>
                                          <p:attrName>style.visibility</p:attrName>
                                        </p:attrNameLst>
                                      </p:cBhvr>
                                      <p:to>
                                        <p:strVal val="visible"/>
                                      </p:to>
                                    </p:set>
                                    <p:animEffect transition="in" filter="wipe(left)">
                                      <p:cBhvr>
                                        <p:cTn id="31" dur="500"/>
                                        <p:tgtEl>
                                          <p:spTgt spid="30"/>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1000"/>
                                        <p:tgtEl>
                                          <p:spTgt spid="33"/>
                                        </p:tgtEl>
                                      </p:cBhvr>
                                    </p:animEffect>
                                  </p:childTnLst>
                                </p:cTn>
                              </p:par>
                              <p:par>
                                <p:cTn id="35" presetID="56" presetClass="path" presetSubtype="0" accel="50000" decel="50000" fill="hold" grpId="1" nodeType="withEffect">
                                  <p:stCondLst>
                                    <p:cond delay="500"/>
                                  </p:stCondLst>
                                  <p:childTnLst>
                                    <p:animMotion origin="layout" path="M -0.03737 0.0412 L -6.25E-7 -7.40741E-7 " pathEditMode="relative" rAng="0" ptsTypes="AA">
                                      <p:cBhvr>
                                        <p:cTn id="36" dur="700" fill="hold"/>
                                        <p:tgtEl>
                                          <p:spTgt spid="33"/>
                                        </p:tgtEl>
                                        <p:attrNameLst>
                                          <p:attrName>ppt_x</p:attrName>
                                          <p:attrName>ppt_y</p:attrName>
                                        </p:attrNameLst>
                                      </p:cBhvr>
                                      <p:rCtr x="1862" y="-2060"/>
                                    </p:animMotion>
                                  </p:childTnLst>
                                </p:cTn>
                              </p:par>
                              <p:par>
                                <p:cTn id="37" presetID="22" presetClass="entr" presetSubtype="8" fill="hold" nodeType="withEffect">
                                  <p:stCondLst>
                                    <p:cond delay="750"/>
                                  </p:stCondLst>
                                  <p:childTnLst>
                                    <p:set>
                                      <p:cBhvr>
                                        <p:cTn id="38" dur="1" fill="hold">
                                          <p:stCondLst>
                                            <p:cond delay="0"/>
                                          </p:stCondLst>
                                        </p:cTn>
                                        <p:tgtEl>
                                          <p:spTgt spid="47"/>
                                        </p:tgtEl>
                                        <p:attrNameLst>
                                          <p:attrName>style.visibility</p:attrName>
                                        </p:attrNameLst>
                                      </p:cBhvr>
                                      <p:to>
                                        <p:strVal val="visible"/>
                                      </p:to>
                                    </p:set>
                                    <p:animEffect transition="in" filter="wipe(left)">
                                      <p:cBhvr>
                                        <p:cTn id="39" dur="500"/>
                                        <p:tgtEl>
                                          <p:spTgt spid="47"/>
                                        </p:tgtEl>
                                      </p:cBhvr>
                                    </p:animEffect>
                                  </p:childTnLst>
                                </p:cTn>
                              </p:par>
                              <p:par>
                                <p:cTn id="40" presetID="10" presetClass="entr" presetSubtype="0" fill="hold" grpId="0" nodeType="withEffect">
                                  <p:stCondLst>
                                    <p:cond delay="750"/>
                                  </p:stCondLst>
                                  <p:childTnLst>
                                    <p:set>
                                      <p:cBhvr>
                                        <p:cTn id="41" dur="1" fill="hold">
                                          <p:stCondLst>
                                            <p:cond delay="0"/>
                                          </p:stCondLst>
                                        </p:cTn>
                                        <p:tgtEl>
                                          <p:spTgt spid="50"/>
                                        </p:tgtEl>
                                        <p:attrNameLst>
                                          <p:attrName>style.visibility</p:attrName>
                                        </p:attrNameLst>
                                      </p:cBhvr>
                                      <p:to>
                                        <p:strVal val="visible"/>
                                      </p:to>
                                    </p:set>
                                    <p:animEffect transition="in" filter="fade">
                                      <p:cBhvr>
                                        <p:cTn id="42" dur="1000"/>
                                        <p:tgtEl>
                                          <p:spTgt spid="50"/>
                                        </p:tgtEl>
                                      </p:cBhvr>
                                    </p:animEffect>
                                  </p:childTnLst>
                                </p:cTn>
                              </p:par>
                              <p:par>
                                <p:cTn id="43" presetID="56" presetClass="path" presetSubtype="0" accel="50000" decel="50000" fill="hold" grpId="1" nodeType="withEffect">
                                  <p:stCondLst>
                                    <p:cond delay="750"/>
                                  </p:stCondLst>
                                  <p:childTnLst>
                                    <p:animMotion origin="layout" path="M -0.03737 0.04121 L -6.25E-7 -4.44444E-6 " pathEditMode="relative" rAng="0" ptsTypes="AA">
                                      <p:cBhvr>
                                        <p:cTn id="44" dur="700" fill="hold"/>
                                        <p:tgtEl>
                                          <p:spTgt spid="50"/>
                                        </p:tgtEl>
                                        <p:attrNameLst>
                                          <p:attrName>ppt_x</p:attrName>
                                          <p:attrName>ppt_y</p:attrName>
                                        </p:attrNameLst>
                                      </p:cBhvr>
                                      <p:rCtr x="1862" y="-2060"/>
                                    </p:animMotion>
                                  </p:childTnLst>
                                </p:cTn>
                              </p:par>
                              <p:par>
                                <p:cTn id="45" presetID="22" presetClass="entr" presetSubtype="8" fill="hold" nodeType="withEffect">
                                  <p:stCondLst>
                                    <p:cond delay="1000"/>
                                  </p:stCondLst>
                                  <p:childTnLst>
                                    <p:set>
                                      <p:cBhvr>
                                        <p:cTn id="46" dur="1" fill="hold">
                                          <p:stCondLst>
                                            <p:cond delay="0"/>
                                          </p:stCondLst>
                                        </p:cTn>
                                        <p:tgtEl>
                                          <p:spTgt spid="51"/>
                                        </p:tgtEl>
                                        <p:attrNameLst>
                                          <p:attrName>style.visibility</p:attrName>
                                        </p:attrNameLst>
                                      </p:cBhvr>
                                      <p:to>
                                        <p:strVal val="visible"/>
                                      </p:to>
                                    </p:set>
                                    <p:animEffect transition="in" filter="wipe(left)">
                                      <p:cBhvr>
                                        <p:cTn id="47" dur="500"/>
                                        <p:tgtEl>
                                          <p:spTgt spid="51"/>
                                        </p:tgtEl>
                                      </p:cBhvr>
                                    </p:animEffect>
                                  </p:childTnLst>
                                </p:cTn>
                              </p:par>
                              <p:par>
                                <p:cTn id="48" presetID="10" presetClass="entr" presetSubtype="0" fill="hold" grpId="0" nodeType="withEffect">
                                  <p:stCondLst>
                                    <p:cond delay="750"/>
                                  </p:stCondLst>
                                  <p:childTnLst>
                                    <p:set>
                                      <p:cBhvr>
                                        <p:cTn id="49" dur="1" fill="hold">
                                          <p:stCondLst>
                                            <p:cond delay="0"/>
                                          </p:stCondLst>
                                        </p:cTn>
                                        <p:tgtEl>
                                          <p:spTgt spid="54"/>
                                        </p:tgtEl>
                                        <p:attrNameLst>
                                          <p:attrName>style.visibility</p:attrName>
                                        </p:attrNameLst>
                                      </p:cBhvr>
                                      <p:to>
                                        <p:strVal val="visible"/>
                                      </p:to>
                                    </p:set>
                                    <p:animEffect transition="in" filter="fade">
                                      <p:cBhvr>
                                        <p:cTn id="50" dur="1000"/>
                                        <p:tgtEl>
                                          <p:spTgt spid="54"/>
                                        </p:tgtEl>
                                      </p:cBhvr>
                                    </p:animEffect>
                                  </p:childTnLst>
                                </p:cTn>
                              </p:par>
                              <p:par>
                                <p:cTn id="51" presetID="56" presetClass="path" presetSubtype="0" accel="50000" decel="50000" fill="hold" grpId="1" nodeType="withEffect">
                                  <p:stCondLst>
                                    <p:cond delay="750"/>
                                  </p:stCondLst>
                                  <p:childTnLst>
                                    <p:animMotion origin="layout" path="M -0.03737 0.04121 L -6.25E-7 -4.44444E-6 " pathEditMode="relative" rAng="0" ptsTypes="AA">
                                      <p:cBhvr>
                                        <p:cTn id="52" dur="700" fill="hold"/>
                                        <p:tgtEl>
                                          <p:spTgt spid="54"/>
                                        </p:tgtEl>
                                        <p:attrNameLst>
                                          <p:attrName>ppt_x</p:attrName>
                                          <p:attrName>ppt_y</p:attrName>
                                        </p:attrNameLst>
                                      </p:cBhvr>
                                      <p:rCtr x="1862" y="-2060"/>
                                    </p:animMotion>
                                  </p:childTnLst>
                                </p:cTn>
                              </p:par>
                              <p:par>
                                <p:cTn id="53" presetID="22" presetClass="entr" presetSubtype="8" fill="hold" nodeType="withEffect">
                                  <p:stCondLst>
                                    <p:cond delay="1250"/>
                                  </p:stCondLst>
                                  <p:childTnLst>
                                    <p:set>
                                      <p:cBhvr>
                                        <p:cTn id="54" dur="1" fill="hold">
                                          <p:stCondLst>
                                            <p:cond delay="0"/>
                                          </p:stCondLst>
                                        </p:cTn>
                                        <p:tgtEl>
                                          <p:spTgt spid="55"/>
                                        </p:tgtEl>
                                        <p:attrNameLst>
                                          <p:attrName>style.visibility</p:attrName>
                                        </p:attrNameLst>
                                      </p:cBhvr>
                                      <p:to>
                                        <p:strVal val="visible"/>
                                      </p:to>
                                    </p:set>
                                    <p:animEffect transition="in" filter="wipe(left)">
                                      <p:cBhvr>
                                        <p:cTn id="55" dur="500"/>
                                        <p:tgtEl>
                                          <p:spTgt spid="55"/>
                                        </p:tgtEl>
                                      </p:cBhvr>
                                    </p:animEffect>
                                  </p:childTnLst>
                                </p:cTn>
                              </p:par>
                            </p:childTnLst>
                          </p:cTn>
                        </p:par>
                        <p:par>
                          <p:cTn id="56" fill="hold">
                            <p:stCondLst>
                              <p:cond delay="3400"/>
                            </p:stCondLst>
                            <p:childTnLst>
                              <p:par>
                                <p:cTn id="57" presetID="2" presetClass="entr" presetSubtype="8" fill="hold" grpId="0" nodeType="afterEffect">
                                  <p:stCondLst>
                                    <p:cond delay="0"/>
                                  </p:stCondLst>
                                  <p:childTnLst>
                                    <p:set>
                                      <p:cBhvr>
                                        <p:cTn id="58" dur="1" fill="hold">
                                          <p:stCondLst>
                                            <p:cond delay="0"/>
                                          </p:stCondLst>
                                        </p:cTn>
                                        <p:tgtEl>
                                          <p:spTgt spid="58"/>
                                        </p:tgtEl>
                                        <p:attrNameLst>
                                          <p:attrName>style.visibility</p:attrName>
                                        </p:attrNameLst>
                                      </p:cBhvr>
                                      <p:to>
                                        <p:strVal val="visible"/>
                                      </p:to>
                                    </p:set>
                                    <p:anim calcmode="lin" valueType="num">
                                      <p:cBhvr additive="base">
                                        <p:cTn id="59" dur="500" fill="hold"/>
                                        <p:tgtEl>
                                          <p:spTgt spid="58"/>
                                        </p:tgtEl>
                                        <p:attrNameLst>
                                          <p:attrName>ppt_x</p:attrName>
                                        </p:attrNameLst>
                                      </p:cBhvr>
                                      <p:tavLst>
                                        <p:tav tm="0">
                                          <p:val>
                                            <p:strVal val="0-#ppt_w/2"/>
                                          </p:val>
                                        </p:tav>
                                        <p:tav tm="100000">
                                          <p:val>
                                            <p:strVal val="#ppt_x"/>
                                          </p:val>
                                        </p:tav>
                                      </p:tavLst>
                                    </p:anim>
                                    <p:anim calcmode="lin" valueType="num">
                                      <p:cBhvr additive="base">
                                        <p:cTn id="60" dur="500" fill="hold"/>
                                        <p:tgtEl>
                                          <p:spTgt spid="58"/>
                                        </p:tgtEl>
                                        <p:attrNameLst>
                                          <p:attrName>ppt_y</p:attrName>
                                        </p:attrNameLst>
                                      </p:cBhvr>
                                      <p:tavLst>
                                        <p:tav tm="0">
                                          <p:val>
                                            <p:strVal val="#ppt_y"/>
                                          </p:val>
                                        </p:tav>
                                        <p:tav tm="100000">
                                          <p:val>
                                            <p:strVal val="#ppt_y"/>
                                          </p:val>
                                        </p:tav>
                                      </p:tavLst>
                                    </p:anim>
                                  </p:childTnLst>
                                </p:cTn>
                              </p:par>
                            </p:childTnLst>
                          </p:cTn>
                        </p:par>
                        <p:par>
                          <p:cTn id="61" fill="hold">
                            <p:stCondLst>
                              <p:cond delay="3900"/>
                            </p:stCondLst>
                            <p:childTnLst>
                              <p:par>
                                <p:cTn id="62" presetID="26" presetClass="emph" presetSubtype="0" fill="hold" grpId="2" nodeType="afterEffect">
                                  <p:stCondLst>
                                    <p:cond delay="0"/>
                                  </p:stCondLst>
                                  <p:childTnLst>
                                    <p:animEffect transition="out" filter="fade">
                                      <p:cBhvr>
                                        <p:cTn id="63" dur="500" tmFilter="0, 0; .2, .5; .8, .5; 1, 0"/>
                                        <p:tgtEl>
                                          <p:spTgt spid="33"/>
                                        </p:tgtEl>
                                      </p:cBhvr>
                                    </p:animEffect>
                                    <p:animScale>
                                      <p:cBhvr>
                                        <p:cTn id="64" dur="250" autoRev="1" fill="hold"/>
                                        <p:tgtEl>
                                          <p:spTgt spid="33"/>
                                        </p:tgtEl>
                                      </p:cBhvr>
                                      <p:by x="105000" y="105000"/>
                                    </p:animScale>
                                  </p:childTnLst>
                                </p:cTn>
                              </p:par>
                              <p:par>
                                <p:cTn id="65" presetID="26" presetClass="emph" presetSubtype="0" fill="hold" nodeType="withEffect">
                                  <p:stCondLst>
                                    <p:cond delay="0"/>
                                  </p:stCondLst>
                                  <p:childTnLst>
                                    <p:animEffect transition="out" filter="fade">
                                      <p:cBhvr>
                                        <p:cTn id="66" dur="500" tmFilter="0, 0; .2, .5; .8, .5; 1, 0"/>
                                        <p:tgtEl>
                                          <p:spTgt spid="47"/>
                                        </p:tgtEl>
                                      </p:cBhvr>
                                    </p:animEffect>
                                    <p:animScale>
                                      <p:cBhvr>
                                        <p:cTn id="67" dur="250" autoRev="1" fill="hold"/>
                                        <p:tgtEl>
                                          <p:spTgt spid="4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9" grpId="0" animBg="1"/>
      <p:bldP spid="29" grpId="1" animBg="1"/>
      <p:bldP spid="33" grpId="0" animBg="1"/>
      <p:bldP spid="33" grpId="1" animBg="1"/>
      <p:bldP spid="33" grpId="2" animBg="1"/>
      <p:bldP spid="50" grpId="0" animBg="1"/>
      <p:bldP spid="50" grpId="1" animBg="1"/>
      <p:bldP spid="54" grpId="0" animBg="1"/>
      <p:bldP spid="54" grpId="1" animBg="1"/>
      <p:bldP spid="58" grpId="0" animBg="1"/>
      <p:bldP spid="5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单击此处输入标题</a:t>
            </a:r>
          </a:p>
        </p:txBody>
      </p:sp>
      <p:sp>
        <p:nvSpPr>
          <p:cNvPr id="24" name="TextBox 23"/>
          <p:cNvSpPr txBox="1"/>
          <p:nvPr/>
        </p:nvSpPr>
        <p:spPr>
          <a:xfrm>
            <a:off x="683568" y="1419622"/>
            <a:ext cx="2193498" cy="886397"/>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75000"/>
                    <a:lumOff val="25000"/>
                  </a:schemeClr>
                </a:solidFill>
                <a:latin typeface="微软雅黑" pitchFamily="34" charset="-122"/>
                <a:ea typeface="微软雅黑" pitchFamily="34" charset="-122"/>
              </a:rPr>
              <a:t>详写内容</a:t>
            </a:r>
            <a:r>
              <a:rPr lang="en-US" altLang="zh-CN" sz="1200" dirty="0">
                <a:solidFill>
                  <a:schemeClr val="tx1">
                    <a:lumMod val="75000"/>
                    <a:lumOff val="25000"/>
                  </a:schemeClr>
                </a:solidFill>
                <a:latin typeface="微软雅黑" pitchFamily="34" charset="-122"/>
                <a:ea typeface="微软雅黑" pitchFamily="34" charset="-122"/>
              </a:rPr>
              <a:t>……</a:t>
            </a:r>
            <a:r>
              <a:rPr lang="zh-CN" altLang="en-US" sz="12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26" name="TextBox 25"/>
          <p:cNvSpPr txBox="1"/>
          <p:nvPr/>
        </p:nvSpPr>
        <p:spPr>
          <a:xfrm>
            <a:off x="6410949" y="1419622"/>
            <a:ext cx="2193499" cy="886397"/>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75000"/>
                    <a:lumOff val="25000"/>
                  </a:schemeClr>
                </a:solidFill>
                <a:latin typeface="微软雅黑" pitchFamily="34" charset="-122"/>
                <a:ea typeface="微软雅黑" pitchFamily="34" charset="-122"/>
              </a:rPr>
              <a:t>详写内容</a:t>
            </a:r>
            <a:r>
              <a:rPr lang="en-US" altLang="zh-CN" sz="1200" dirty="0">
                <a:solidFill>
                  <a:schemeClr val="tx1">
                    <a:lumMod val="75000"/>
                    <a:lumOff val="25000"/>
                  </a:schemeClr>
                </a:solidFill>
                <a:latin typeface="微软雅黑" pitchFamily="34" charset="-122"/>
                <a:ea typeface="微软雅黑" pitchFamily="34" charset="-122"/>
              </a:rPr>
              <a:t>……</a:t>
            </a:r>
            <a:r>
              <a:rPr lang="zh-CN" altLang="en-US" sz="12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27" name="TextBox 26"/>
          <p:cNvSpPr txBox="1"/>
          <p:nvPr/>
        </p:nvSpPr>
        <p:spPr>
          <a:xfrm>
            <a:off x="6410950" y="3213524"/>
            <a:ext cx="2193498" cy="886397"/>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75000"/>
                    <a:lumOff val="25000"/>
                  </a:schemeClr>
                </a:solidFill>
                <a:latin typeface="微软雅黑" pitchFamily="34" charset="-122"/>
                <a:ea typeface="微软雅黑" pitchFamily="34" charset="-122"/>
              </a:rPr>
              <a:t>详写内容</a:t>
            </a:r>
            <a:r>
              <a:rPr lang="en-US" altLang="zh-CN" sz="1200" dirty="0">
                <a:solidFill>
                  <a:schemeClr val="tx1">
                    <a:lumMod val="75000"/>
                    <a:lumOff val="25000"/>
                  </a:schemeClr>
                </a:solidFill>
                <a:latin typeface="微软雅黑" pitchFamily="34" charset="-122"/>
                <a:ea typeface="微软雅黑" pitchFamily="34" charset="-122"/>
              </a:rPr>
              <a:t>……</a:t>
            </a:r>
            <a:r>
              <a:rPr lang="zh-CN" altLang="en-US" sz="12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28" name="TextBox 27"/>
          <p:cNvSpPr txBox="1"/>
          <p:nvPr/>
        </p:nvSpPr>
        <p:spPr>
          <a:xfrm>
            <a:off x="683568" y="3213524"/>
            <a:ext cx="2193498" cy="886397"/>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75000"/>
                    <a:lumOff val="25000"/>
                  </a:schemeClr>
                </a:solidFill>
                <a:latin typeface="微软雅黑" pitchFamily="34" charset="-122"/>
                <a:ea typeface="微软雅黑" pitchFamily="34" charset="-122"/>
              </a:rPr>
              <a:t>详写内容</a:t>
            </a:r>
            <a:r>
              <a:rPr lang="en-US" altLang="zh-CN" sz="1200" dirty="0">
                <a:solidFill>
                  <a:schemeClr val="tx1">
                    <a:lumMod val="75000"/>
                    <a:lumOff val="25000"/>
                  </a:schemeClr>
                </a:solidFill>
                <a:latin typeface="微软雅黑" pitchFamily="34" charset="-122"/>
                <a:ea typeface="微软雅黑" pitchFamily="34" charset="-122"/>
              </a:rPr>
              <a:t>……</a:t>
            </a:r>
            <a:r>
              <a:rPr lang="zh-CN" altLang="en-US" sz="12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200" dirty="0">
              <a:solidFill>
                <a:schemeClr val="tx1">
                  <a:lumMod val="75000"/>
                  <a:lumOff val="25000"/>
                </a:schemeClr>
              </a:solidFill>
              <a:latin typeface="微软雅黑" pitchFamily="34" charset="-122"/>
              <a:ea typeface="微软雅黑" pitchFamily="34" charset="-122"/>
            </a:endParaRPr>
          </a:p>
        </p:txBody>
      </p:sp>
      <p:grpSp>
        <p:nvGrpSpPr>
          <p:cNvPr id="29" name="组合 28"/>
          <p:cNvGrpSpPr/>
          <p:nvPr/>
        </p:nvGrpSpPr>
        <p:grpSpPr>
          <a:xfrm>
            <a:off x="3218020" y="1474615"/>
            <a:ext cx="2752869" cy="2753319"/>
            <a:chOff x="3218020" y="2137420"/>
            <a:chExt cx="2752869" cy="2753319"/>
          </a:xfrm>
        </p:grpSpPr>
        <p:sp>
          <p:nvSpPr>
            <p:cNvPr id="30" name="椭圆 6"/>
            <p:cNvSpPr/>
            <p:nvPr/>
          </p:nvSpPr>
          <p:spPr>
            <a:xfrm flipH="1" flipV="1">
              <a:off x="4617911" y="3332449"/>
              <a:ext cx="1352978" cy="1558290"/>
            </a:xfrm>
            <a:custGeom>
              <a:avLst/>
              <a:gdLst/>
              <a:ahLst/>
              <a:cxnLst/>
              <a:rect l="l" t="t" r="r" b="b"/>
              <a:pathLst>
                <a:path w="1352978" h="1558290">
                  <a:moveTo>
                    <a:pt x="779145" y="0"/>
                  </a:moveTo>
                  <a:cubicBezTo>
                    <a:pt x="1007226" y="0"/>
                    <a:pt x="1212417" y="98002"/>
                    <a:pt x="1352978" y="255954"/>
                  </a:cubicBezTo>
                  <a:cubicBezTo>
                    <a:pt x="1230457" y="395537"/>
                    <a:pt x="1158327" y="578918"/>
                    <a:pt x="1158327" y="779145"/>
                  </a:cubicBezTo>
                  <a:cubicBezTo>
                    <a:pt x="1158327" y="979373"/>
                    <a:pt x="1230457" y="1162753"/>
                    <a:pt x="1352978" y="1302337"/>
                  </a:cubicBezTo>
                  <a:cubicBezTo>
                    <a:pt x="1212417" y="1460288"/>
                    <a:pt x="1007226" y="1558290"/>
                    <a:pt x="779145" y="1558290"/>
                  </a:cubicBezTo>
                  <a:cubicBezTo>
                    <a:pt x="348835" y="1558290"/>
                    <a:pt x="0" y="1209455"/>
                    <a:pt x="0" y="779145"/>
                  </a:cubicBezTo>
                  <a:cubicBezTo>
                    <a:pt x="0" y="611543"/>
                    <a:pt x="52919" y="456302"/>
                    <a:pt x="144162" y="330069"/>
                  </a:cubicBezTo>
                  <a:lnTo>
                    <a:pt x="109784" y="108908"/>
                  </a:lnTo>
                  <a:lnTo>
                    <a:pt x="331101" y="143310"/>
                  </a:lnTo>
                  <a:cubicBezTo>
                    <a:pt x="457190" y="52617"/>
                    <a:pt x="612023" y="0"/>
                    <a:pt x="779145"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61"/>
            <p:cNvSpPr/>
            <p:nvPr/>
          </p:nvSpPr>
          <p:spPr>
            <a:xfrm flipH="1" flipV="1">
              <a:off x="3218020" y="3537575"/>
              <a:ext cx="1558290" cy="1353163"/>
            </a:xfrm>
            <a:custGeom>
              <a:avLst/>
              <a:gdLst/>
              <a:ahLst/>
              <a:cxnLst/>
              <a:rect l="l" t="t" r="r" b="b"/>
              <a:pathLst>
                <a:path w="1558290" h="1353163">
                  <a:moveTo>
                    <a:pt x="779145" y="0"/>
                  </a:moveTo>
                  <a:cubicBezTo>
                    <a:pt x="946584" y="0"/>
                    <a:pt x="1101686" y="52816"/>
                    <a:pt x="1227870" y="143872"/>
                  </a:cubicBezTo>
                  <a:lnTo>
                    <a:pt x="1452805" y="108907"/>
                  </a:lnTo>
                  <a:lnTo>
                    <a:pt x="1417746" y="334454"/>
                  </a:lnTo>
                  <a:cubicBezTo>
                    <a:pt x="1506649" y="460075"/>
                    <a:pt x="1558290" y="613579"/>
                    <a:pt x="1558290" y="779145"/>
                  </a:cubicBezTo>
                  <a:cubicBezTo>
                    <a:pt x="1558290" y="1007122"/>
                    <a:pt x="1460378" y="1212230"/>
                    <a:pt x="1302560" y="1352794"/>
                  </a:cubicBezTo>
                  <a:cubicBezTo>
                    <a:pt x="1163008" y="1230383"/>
                    <a:pt x="979715" y="1158329"/>
                    <a:pt x="779593" y="1158329"/>
                  </a:cubicBezTo>
                  <a:cubicBezTo>
                    <a:pt x="579261" y="1158329"/>
                    <a:pt x="395794" y="1230534"/>
                    <a:pt x="256179" y="1353163"/>
                  </a:cubicBezTo>
                  <a:cubicBezTo>
                    <a:pt x="98093" y="1212607"/>
                    <a:pt x="0" y="1007331"/>
                    <a:pt x="0" y="779145"/>
                  </a:cubicBezTo>
                  <a:cubicBezTo>
                    <a:pt x="0" y="348835"/>
                    <a:pt x="348835" y="0"/>
                    <a:pt x="779145"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6"/>
            <p:cNvSpPr/>
            <p:nvPr/>
          </p:nvSpPr>
          <p:spPr>
            <a:xfrm>
              <a:off x="3218020" y="2137420"/>
              <a:ext cx="1352978" cy="1558290"/>
            </a:xfrm>
            <a:custGeom>
              <a:avLst/>
              <a:gdLst/>
              <a:ahLst/>
              <a:cxnLst/>
              <a:rect l="l" t="t" r="r" b="b"/>
              <a:pathLst>
                <a:path w="1352978" h="1558290">
                  <a:moveTo>
                    <a:pt x="779145" y="0"/>
                  </a:moveTo>
                  <a:cubicBezTo>
                    <a:pt x="1007226" y="0"/>
                    <a:pt x="1212417" y="98002"/>
                    <a:pt x="1352978" y="255954"/>
                  </a:cubicBezTo>
                  <a:cubicBezTo>
                    <a:pt x="1230457" y="395537"/>
                    <a:pt x="1158327" y="578918"/>
                    <a:pt x="1158327" y="779145"/>
                  </a:cubicBezTo>
                  <a:cubicBezTo>
                    <a:pt x="1158327" y="979373"/>
                    <a:pt x="1230457" y="1162753"/>
                    <a:pt x="1352978" y="1302337"/>
                  </a:cubicBezTo>
                  <a:cubicBezTo>
                    <a:pt x="1212417" y="1460288"/>
                    <a:pt x="1007226" y="1558290"/>
                    <a:pt x="779145" y="1558290"/>
                  </a:cubicBezTo>
                  <a:cubicBezTo>
                    <a:pt x="348835" y="1558290"/>
                    <a:pt x="0" y="1209455"/>
                    <a:pt x="0" y="779145"/>
                  </a:cubicBezTo>
                  <a:cubicBezTo>
                    <a:pt x="0" y="611543"/>
                    <a:pt x="52919" y="456302"/>
                    <a:pt x="144162" y="330069"/>
                  </a:cubicBezTo>
                  <a:lnTo>
                    <a:pt x="109784" y="108908"/>
                  </a:lnTo>
                  <a:lnTo>
                    <a:pt x="331101" y="143310"/>
                  </a:lnTo>
                  <a:cubicBezTo>
                    <a:pt x="457190" y="52617"/>
                    <a:pt x="612023" y="0"/>
                    <a:pt x="779145"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61"/>
            <p:cNvSpPr/>
            <p:nvPr/>
          </p:nvSpPr>
          <p:spPr>
            <a:xfrm>
              <a:off x="4412599" y="2137421"/>
              <a:ext cx="1558290" cy="1353163"/>
            </a:xfrm>
            <a:custGeom>
              <a:avLst/>
              <a:gdLst/>
              <a:ahLst/>
              <a:cxnLst/>
              <a:rect l="l" t="t" r="r" b="b"/>
              <a:pathLst>
                <a:path w="1558290" h="1353163">
                  <a:moveTo>
                    <a:pt x="779145" y="0"/>
                  </a:moveTo>
                  <a:cubicBezTo>
                    <a:pt x="946584" y="0"/>
                    <a:pt x="1101686" y="52816"/>
                    <a:pt x="1227870" y="143872"/>
                  </a:cubicBezTo>
                  <a:lnTo>
                    <a:pt x="1452805" y="108907"/>
                  </a:lnTo>
                  <a:lnTo>
                    <a:pt x="1417746" y="334454"/>
                  </a:lnTo>
                  <a:cubicBezTo>
                    <a:pt x="1506649" y="460075"/>
                    <a:pt x="1558290" y="613579"/>
                    <a:pt x="1558290" y="779145"/>
                  </a:cubicBezTo>
                  <a:cubicBezTo>
                    <a:pt x="1558290" y="1007122"/>
                    <a:pt x="1460378" y="1212230"/>
                    <a:pt x="1302560" y="1352794"/>
                  </a:cubicBezTo>
                  <a:cubicBezTo>
                    <a:pt x="1163008" y="1230383"/>
                    <a:pt x="979715" y="1158329"/>
                    <a:pt x="779593" y="1158329"/>
                  </a:cubicBezTo>
                  <a:cubicBezTo>
                    <a:pt x="579261" y="1158329"/>
                    <a:pt x="395794" y="1230534"/>
                    <a:pt x="256179" y="1353163"/>
                  </a:cubicBezTo>
                  <a:cubicBezTo>
                    <a:pt x="98093" y="1212607"/>
                    <a:pt x="0" y="1007331"/>
                    <a:pt x="0" y="779145"/>
                  </a:cubicBezTo>
                  <a:cubicBezTo>
                    <a:pt x="0" y="348835"/>
                    <a:pt x="348835" y="0"/>
                    <a:pt x="779145"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268518" y="3214227"/>
              <a:ext cx="651872" cy="651872"/>
            </a:xfrm>
            <a:prstGeom prst="ellipse">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4"/>
            <p:cNvSpPr txBox="1"/>
            <p:nvPr/>
          </p:nvSpPr>
          <p:spPr>
            <a:xfrm>
              <a:off x="4355976" y="3401664"/>
              <a:ext cx="477644" cy="246221"/>
            </a:xfrm>
            <a:prstGeom prst="rect">
              <a:avLst/>
            </a:prstGeom>
            <a:noFill/>
          </p:spPr>
          <p:txBody>
            <a:bodyPr wrap="square" lIns="0" tIns="0" rIns="0" bIns="0" rtlCol="0">
              <a:spAutoFit/>
            </a:bodyPr>
            <a:lstStyle/>
            <a:p>
              <a:pPr algn="ctr"/>
              <a:r>
                <a:rPr lang="zh-CN" altLang="en-US" sz="1600" b="1" dirty="0">
                  <a:solidFill>
                    <a:schemeClr val="tx2"/>
                  </a:solidFill>
                  <a:latin typeface="微软雅黑" pitchFamily="34" charset="-122"/>
                  <a:ea typeface="微软雅黑" pitchFamily="34" charset="-122"/>
                </a:rPr>
                <a:t>标题</a:t>
              </a:r>
            </a:p>
          </p:txBody>
        </p:sp>
        <p:sp>
          <p:nvSpPr>
            <p:cNvPr id="36" name="TextBox 35"/>
            <p:cNvSpPr txBox="1"/>
            <p:nvPr/>
          </p:nvSpPr>
          <p:spPr>
            <a:xfrm>
              <a:off x="3491880" y="2569468"/>
              <a:ext cx="884467" cy="615553"/>
            </a:xfrm>
            <a:prstGeom prst="rect">
              <a:avLst/>
            </a:prstGeom>
            <a:noFill/>
          </p:spPr>
          <p:txBody>
            <a:bodyPr wrap="square" lIns="0" tIns="0" rIns="0" bIns="0" rtlCol="0">
              <a:spAutoFit/>
            </a:bodyPr>
            <a:lstStyle/>
            <a:p>
              <a:pPr algn="ctr"/>
              <a:r>
                <a:rPr lang="zh-CN" altLang="en-US" sz="2000" b="1" dirty="0">
                  <a:solidFill>
                    <a:schemeClr val="bg1"/>
                  </a:solidFill>
                  <a:latin typeface="微软雅黑" pitchFamily="34" charset="-122"/>
                  <a:ea typeface="微软雅黑" pitchFamily="34" charset="-122"/>
                </a:rPr>
                <a:t>添加</a:t>
              </a:r>
              <a:endParaRPr lang="en-US" altLang="zh-CN" sz="2000" b="1" dirty="0">
                <a:solidFill>
                  <a:schemeClr val="bg1"/>
                </a:solidFill>
                <a:latin typeface="微软雅黑" pitchFamily="34" charset="-122"/>
                <a:ea typeface="微软雅黑" pitchFamily="34" charset="-122"/>
              </a:endParaRPr>
            </a:p>
            <a:p>
              <a:pPr algn="ctr"/>
              <a:r>
                <a:rPr lang="zh-CN" altLang="en-US" sz="2000" b="1" dirty="0">
                  <a:solidFill>
                    <a:schemeClr val="bg1"/>
                  </a:solidFill>
                  <a:latin typeface="微软雅黑" pitchFamily="34" charset="-122"/>
                  <a:ea typeface="微软雅黑" pitchFamily="34" charset="-122"/>
                </a:rPr>
                <a:t>内容</a:t>
              </a:r>
            </a:p>
          </p:txBody>
        </p:sp>
        <p:sp>
          <p:nvSpPr>
            <p:cNvPr id="37" name="TextBox 36"/>
            <p:cNvSpPr txBox="1"/>
            <p:nvPr/>
          </p:nvSpPr>
          <p:spPr>
            <a:xfrm>
              <a:off x="4784238" y="2569468"/>
              <a:ext cx="815013" cy="615553"/>
            </a:xfrm>
            <a:prstGeom prst="rect">
              <a:avLst/>
            </a:prstGeom>
            <a:noFill/>
          </p:spPr>
          <p:txBody>
            <a:bodyPr wrap="square" lIns="0" tIns="0" rIns="0" bIns="0" rtlCol="0">
              <a:spAutoFit/>
            </a:bodyPr>
            <a:lstStyle/>
            <a:p>
              <a:pPr algn="ctr"/>
              <a:r>
                <a:rPr lang="zh-CN" altLang="en-US" sz="2000" b="1" dirty="0">
                  <a:solidFill>
                    <a:schemeClr val="bg1"/>
                  </a:solidFill>
                  <a:latin typeface="微软雅黑" pitchFamily="34" charset="-122"/>
                  <a:ea typeface="微软雅黑" pitchFamily="34" charset="-122"/>
                </a:rPr>
                <a:t>添加</a:t>
              </a:r>
              <a:endParaRPr lang="en-US" altLang="zh-CN" sz="2000" b="1" dirty="0">
                <a:solidFill>
                  <a:schemeClr val="bg1"/>
                </a:solidFill>
                <a:latin typeface="微软雅黑" pitchFamily="34" charset="-122"/>
                <a:ea typeface="微软雅黑" pitchFamily="34" charset="-122"/>
              </a:endParaRPr>
            </a:p>
            <a:p>
              <a:pPr algn="ctr"/>
              <a:r>
                <a:rPr lang="zh-CN" altLang="en-US" sz="2000" b="1" dirty="0">
                  <a:solidFill>
                    <a:schemeClr val="bg1"/>
                  </a:solidFill>
                  <a:latin typeface="微软雅黑" pitchFamily="34" charset="-122"/>
                  <a:ea typeface="微软雅黑" pitchFamily="34" charset="-122"/>
                </a:rPr>
                <a:t>内容</a:t>
              </a:r>
            </a:p>
          </p:txBody>
        </p:sp>
        <p:sp>
          <p:nvSpPr>
            <p:cNvPr id="38" name="TextBox 37"/>
            <p:cNvSpPr txBox="1"/>
            <p:nvPr/>
          </p:nvSpPr>
          <p:spPr>
            <a:xfrm>
              <a:off x="3590936" y="3907518"/>
              <a:ext cx="812459" cy="615553"/>
            </a:xfrm>
            <a:prstGeom prst="rect">
              <a:avLst/>
            </a:prstGeom>
            <a:noFill/>
          </p:spPr>
          <p:txBody>
            <a:bodyPr wrap="square" lIns="0" tIns="0" rIns="0" bIns="0" rtlCol="0">
              <a:spAutoFit/>
            </a:bodyPr>
            <a:lstStyle/>
            <a:p>
              <a:pPr algn="ctr"/>
              <a:r>
                <a:rPr lang="zh-CN" altLang="en-US" sz="2000" b="1" dirty="0">
                  <a:solidFill>
                    <a:schemeClr val="bg1"/>
                  </a:solidFill>
                  <a:latin typeface="微软雅黑" pitchFamily="34" charset="-122"/>
                  <a:ea typeface="微软雅黑" pitchFamily="34" charset="-122"/>
                </a:rPr>
                <a:t>添加</a:t>
              </a:r>
              <a:endParaRPr lang="en-US" altLang="zh-CN" sz="2000" b="1" dirty="0">
                <a:solidFill>
                  <a:schemeClr val="bg1"/>
                </a:solidFill>
                <a:latin typeface="微软雅黑" pitchFamily="34" charset="-122"/>
                <a:ea typeface="微软雅黑" pitchFamily="34" charset="-122"/>
              </a:endParaRPr>
            </a:p>
            <a:p>
              <a:pPr algn="ctr"/>
              <a:r>
                <a:rPr lang="zh-CN" altLang="en-US" sz="2000" b="1" dirty="0">
                  <a:solidFill>
                    <a:schemeClr val="bg1"/>
                  </a:solidFill>
                  <a:latin typeface="微软雅黑" pitchFamily="34" charset="-122"/>
                  <a:ea typeface="微软雅黑" pitchFamily="34" charset="-122"/>
                </a:rPr>
                <a:t>内容</a:t>
              </a:r>
            </a:p>
          </p:txBody>
        </p:sp>
        <p:sp>
          <p:nvSpPr>
            <p:cNvPr id="39" name="TextBox 38"/>
            <p:cNvSpPr txBox="1"/>
            <p:nvPr/>
          </p:nvSpPr>
          <p:spPr>
            <a:xfrm>
              <a:off x="4881641" y="3907518"/>
              <a:ext cx="770479" cy="615553"/>
            </a:xfrm>
            <a:prstGeom prst="rect">
              <a:avLst/>
            </a:prstGeom>
            <a:noFill/>
          </p:spPr>
          <p:txBody>
            <a:bodyPr wrap="square" lIns="0" tIns="0" rIns="0" bIns="0" rtlCol="0">
              <a:spAutoFit/>
            </a:bodyPr>
            <a:lstStyle/>
            <a:p>
              <a:pPr algn="ctr"/>
              <a:r>
                <a:rPr lang="zh-CN" altLang="en-US" sz="2000" b="1" dirty="0">
                  <a:solidFill>
                    <a:schemeClr val="bg1"/>
                  </a:solidFill>
                  <a:latin typeface="微软雅黑" pitchFamily="34" charset="-122"/>
                  <a:ea typeface="微软雅黑" pitchFamily="34" charset="-122"/>
                </a:rPr>
                <a:t>添加</a:t>
              </a:r>
              <a:endParaRPr lang="en-US" altLang="zh-CN" sz="2000" b="1" dirty="0">
                <a:solidFill>
                  <a:schemeClr val="bg1"/>
                </a:solidFill>
                <a:latin typeface="微软雅黑" pitchFamily="34" charset="-122"/>
                <a:ea typeface="微软雅黑" pitchFamily="34" charset="-122"/>
              </a:endParaRPr>
            </a:p>
            <a:p>
              <a:pPr algn="ctr"/>
              <a:r>
                <a:rPr lang="zh-CN" altLang="en-US" sz="2000" b="1" dirty="0">
                  <a:solidFill>
                    <a:schemeClr val="bg1"/>
                  </a:solidFill>
                  <a:latin typeface="微软雅黑" pitchFamily="34" charset="-122"/>
                  <a:ea typeface="微软雅黑" pitchFamily="34" charset="-122"/>
                </a:rPr>
                <a:t>内容</a:t>
              </a:r>
            </a:p>
          </p:txBody>
        </p:sp>
        <p:sp>
          <p:nvSpPr>
            <p:cNvPr id="40" name="椭圆 39"/>
            <p:cNvSpPr/>
            <p:nvPr/>
          </p:nvSpPr>
          <p:spPr>
            <a:xfrm>
              <a:off x="4305758" y="3251467"/>
              <a:ext cx="577392" cy="577392"/>
            </a:xfrm>
            <a:prstGeom prst="ellipse">
              <a:avLst/>
            </a:prstGeom>
            <a:no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xmlns="" val="447405754"/>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1000" fill="hold"/>
                                        <p:tgtEl>
                                          <p:spTgt spid="29"/>
                                        </p:tgtEl>
                                        <p:attrNameLst>
                                          <p:attrName>ppt_w</p:attrName>
                                        </p:attrNameLst>
                                      </p:cBhvr>
                                      <p:tavLst>
                                        <p:tav tm="0">
                                          <p:val>
                                            <p:fltVal val="0"/>
                                          </p:val>
                                        </p:tav>
                                        <p:tav tm="100000">
                                          <p:val>
                                            <p:strVal val="#ppt_w"/>
                                          </p:val>
                                        </p:tav>
                                      </p:tavLst>
                                    </p:anim>
                                    <p:anim calcmode="lin" valueType="num">
                                      <p:cBhvr>
                                        <p:cTn id="8" dur="1000" fill="hold"/>
                                        <p:tgtEl>
                                          <p:spTgt spid="29"/>
                                        </p:tgtEl>
                                        <p:attrNameLst>
                                          <p:attrName>ppt_h</p:attrName>
                                        </p:attrNameLst>
                                      </p:cBhvr>
                                      <p:tavLst>
                                        <p:tav tm="0">
                                          <p:val>
                                            <p:fltVal val="0"/>
                                          </p:val>
                                        </p:tav>
                                        <p:tav tm="100000">
                                          <p:val>
                                            <p:strVal val="#ppt_h"/>
                                          </p:val>
                                        </p:tav>
                                      </p:tavLst>
                                    </p:anim>
                                    <p:animEffect transition="in" filter="fade">
                                      <p:cBhvr>
                                        <p:cTn id="9" dur="1000"/>
                                        <p:tgtEl>
                                          <p:spTgt spid="29"/>
                                        </p:tgtEl>
                                      </p:cBhvr>
                                    </p:animEffect>
                                  </p:childTnLst>
                                </p:cTn>
                              </p:par>
                              <p:par>
                                <p:cTn id="10" presetID="8" presetClass="emph" presetSubtype="0" fill="hold" nodeType="withEffect">
                                  <p:stCondLst>
                                    <p:cond delay="0"/>
                                  </p:stCondLst>
                                  <p:childTnLst>
                                    <p:animRot by="21600000">
                                      <p:cBhvr>
                                        <p:cTn id="11" dur="1000" fill="hold"/>
                                        <p:tgtEl>
                                          <p:spTgt spid="29"/>
                                        </p:tgtEl>
                                        <p:attrNameLst>
                                          <p:attrName>r</p:attrName>
                                        </p:attrNameLst>
                                      </p:cBhvr>
                                    </p:animRo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0-#ppt_w/2"/>
                                          </p:val>
                                        </p:tav>
                                        <p:tav tm="100000">
                                          <p:val>
                                            <p:strVal val="#ppt_x"/>
                                          </p:val>
                                        </p:tav>
                                      </p:tavLst>
                                    </p:anim>
                                    <p:anim calcmode="lin" valueType="num">
                                      <p:cBhvr additive="base">
                                        <p:cTn id="16" dur="50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1+#ppt_w/2"/>
                                          </p:val>
                                        </p:tav>
                                        <p:tav tm="100000">
                                          <p:val>
                                            <p:strVal val="#ppt_x"/>
                                          </p:val>
                                        </p:tav>
                                      </p:tavLst>
                                    </p:anim>
                                    <p:anim calcmode="lin" valueType="num">
                                      <p:cBhvr additive="base">
                                        <p:cTn id="20" dur="500" fill="hold"/>
                                        <p:tgtEl>
                                          <p:spTgt spid="26"/>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1+#ppt_w/2"/>
                                          </p:val>
                                        </p:tav>
                                        <p:tav tm="100000">
                                          <p:val>
                                            <p:strVal val="#ppt_x"/>
                                          </p:val>
                                        </p:tav>
                                      </p:tavLst>
                                    </p:anim>
                                    <p:anim calcmode="lin" valueType="num">
                                      <p:cBhvr additive="base">
                                        <p:cTn id="24" dur="500" fill="hold"/>
                                        <p:tgtEl>
                                          <p:spTgt spid="27"/>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0-#ppt_w/2"/>
                                          </p:val>
                                        </p:tav>
                                        <p:tav tm="100000">
                                          <p:val>
                                            <p:strVal val="#ppt_x"/>
                                          </p:val>
                                        </p:tav>
                                      </p:tavLst>
                                    </p:anim>
                                    <p:anim calcmode="lin" valueType="num">
                                      <p:cBhvr additive="base">
                                        <p:cTn id="28"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P spid="27" grpId="0"/>
      <p:bldP spid="2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Line 6"/>
          <p:cNvSpPr>
            <a:spLocks noChangeShapeType="1"/>
          </p:cNvSpPr>
          <p:nvPr/>
        </p:nvSpPr>
        <p:spPr bwMode="gray">
          <a:xfrm>
            <a:off x="3336238" y="2607841"/>
            <a:ext cx="0" cy="2125460"/>
          </a:xfrm>
          <a:prstGeom prst="line">
            <a:avLst/>
          </a:prstGeom>
          <a:noFill/>
          <a:ln w="9525">
            <a:solidFill>
              <a:srgbClr val="1C1C1C"/>
            </a:solidFill>
            <a:prstDash val="dash"/>
            <a:round/>
            <a:headEnd/>
            <a:tailEnd/>
          </a:ln>
          <a:extLst>
            <a:ext uri="{909E8E84-426E-40DD-AFC4-6F175D3DCCD1}">
              <a14:hiddenFill xmlns:a14="http://schemas.microsoft.com/office/drawing/2010/main" xmlns="">
                <a:noFill/>
              </a14:hiddenFill>
            </a:ext>
          </a:extLst>
        </p:spPr>
        <p:txBody>
          <a:bodyPr wrap="none" anchor="ctr"/>
          <a:lstStyle/>
          <a:p>
            <a:endParaRPr lang="zh-CN" altLang="en-US">
              <a:latin typeface="+mn-ea"/>
            </a:endParaRPr>
          </a:p>
        </p:txBody>
      </p:sp>
      <p:sp>
        <p:nvSpPr>
          <p:cNvPr id="13" name="Line 7"/>
          <p:cNvSpPr>
            <a:spLocks noChangeShapeType="1"/>
          </p:cNvSpPr>
          <p:nvPr/>
        </p:nvSpPr>
        <p:spPr bwMode="gray">
          <a:xfrm>
            <a:off x="5404483" y="2516994"/>
            <a:ext cx="0" cy="2216307"/>
          </a:xfrm>
          <a:prstGeom prst="line">
            <a:avLst/>
          </a:prstGeom>
          <a:noFill/>
          <a:ln w="9525">
            <a:solidFill>
              <a:srgbClr val="1C1C1C"/>
            </a:solidFill>
            <a:prstDash val="dash"/>
            <a:round/>
            <a:headEnd/>
            <a:tailEnd/>
          </a:ln>
          <a:extLst>
            <a:ext uri="{909E8E84-426E-40DD-AFC4-6F175D3DCCD1}">
              <a14:hiddenFill xmlns:a14="http://schemas.microsoft.com/office/drawing/2010/main" xmlns="">
                <a:noFill/>
              </a14:hiddenFill>
            </a:ext>
          </a:extLst>
        </p:spPr>
        <p:txBody>
          <a:bodyPr wrap="none" anchor="ctr"/>
          <a:lstStyle/>
          <a:p>
            <a:endParaRPr lang="zh-CN" altLang="en-US">
              <a:latin typeface="+mn-ea"/>
            </a:endParaRPr>
          </a:p>
        </p:txBody>
      </p:sp>
      <p:sp>
        <p:nvSpPr>
          <p:cNvPr id="15" name="Freeform 9"/>
          <p:cNvSpPr>
            <a:spLocks/>
          </p:cNvSpPr>
          <p:nvPr/>
        </p:nvSpPr>
        <p:spPr bwMode="gray">
          <a:xfrm>
            <a:off x="1301160" y="987574"/>
            <a:ext cx="6768752" cy="1623202"/>
          </a:xfrm>
          <a:custGeom>
            <a:avLst/>
            <a:gdLst>
              <a:gd name="T0" fmla="*/ 0 w 4371"/>
              <a:gd name="T1" fmla="*/ 2147483647 h 1066"/>
              <a:gd name="T2" fmla="*/ 2147483647 w 4371"/>
              <a:gd name="T3" fmla="*/ 2147483647 h 1066"/>
              <a:gd name="T4" fmla="*/ 2147483647 w 4371"/>
              <a:gd name="T5" fmla="*/ 2147483647 h 1066"/>
              <a:gd name="T6" fmla="*/ 2147483647 w 4371"/>
              <a:gd name="T7" fmla="*/ 2147483647 h 1066"/>
              <a:gd name="T8" fmla="*/ 2147483647 w 4371"/>
              <a:gd name="T9" fmla="*/ 2147483647 h 1066"/>
              <a:gd name="T10" fmla="*/ 2147483647 w 4371"/>
              <a:gd name="T11" fmla="*/ 2147483647 h 1066"/>
              <a:gd name="T12" fmla="*/ 2147483647 w 4371"/>
              <a:gd name="T13" fmla="*/ 0 h 1066"/>
              <a:gd name="T14" fmla="*/ 2147483647 w 4371"/>
              <a:gd name="T15" fmla="*/ 2147483647 h 1066"/>
              <a:gd name="T16" fmla="*/ 2147483647 w 4371"/>
              <a:gd name="T17" fmla="*/ 2147483647 h 1066"/>
              <a:gd name="T18" fmla="*/ 2147483647 w 4371"/>
              <a:gd name="T19" fmla="*/ 2147483647 h 1066"/>
              <a:gd name="T20" fmla="*/ 2147483647 w 4371"/>
              <a:gd name="T21" fmla="*/ 2147483647 h 1066"/>
              <a:gd name="T22" fmla="*/ 2147483647 w 4371"/>
              <a:gd name="T23" fmla="*/ 2147483647 h 1066"/>
              <a:gd name="T24" fmla="*/ 2147483647 w 4371"/>
              <a:gd name="T25" fmla="*/ 2147483647 h 1066"/>
              <a:gd name="T26" fmla="*/ 2147483647 w 4371"/>
              <a:gd name="T27" fmla="*/ 2147483647 h 1066"/>
              <a:gd name="T28" fmla="*/ 2147483647 w 4371"/>
              <a:gd name="T29" fmla="*/ 2147483647 h 1066"/>
              <a:gd name="T30" fmla="*/ 0 w 4371"/>
              <a:gd name="T31" fmla="*/ 2147483647 h 10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371"/>
              <a:gd name="T49" fmla="*/ 0 h 1066"/>
              <a:gd name="T50" fmla="*/ 4371 w 4371"/>
              <a:gd name="T51" fmla="*/ 1066 h 106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371" h="1066">
                <a:moveTo>
                  <a:pt x="0" y="845"/>
                </a:moveTo>
                <a:lnTo>
                  <a:pt x="1523" y="313"/>
                </a:lnTo>
                <a:lnTo>
                  <a:pt x="1610" y="617"/>
                </a:lnTo>
                <a:lnTo>
                  <a:pt x="2720" y="243"/>
                </a:lnTo>
                <a:lnTo>
                  <a:pt x="2784" y="538"/>
                </a:lnTo>
                <a:lnTo>
                  <a:pt x="3882" y="266"/>
                </a:lnTo>
                <a:lnTo>
                  <a:pt x="3795" y="0"/>
                </a:lnTo>
                <a:lnTo>
                  <a:pt x="4371" y="269"/>
                </a:lnTo>
                <a:lnTo>
                  <a:pt x="3961" y="832"/>
                </a:lnTo>
                <a:lnTo>
                  <a:pt x="3912" y="542"/>
                </a:lnTo>
                <a:lnTo>
                  <a:pt x="2594" y="921"/>
                </a:lnTo>
                <a:lnTo>
                  <a:pt x="2509" y="620"/>
                </a:lnTo>
                <a:lnTo>
                  <a:pt x="1344" y="968"/>
                </a:lnTo>
                <a:lnTo>
                  <a:pt x="1280" y="666"/>
                </a:lnTo>
                <a:lnTo>
                  <a:pt x="67" y="1066"/>
                </a:lnTo>
                <a:lnTo>
                  <a:pt x="0" y="845"/>
                </a:lnTo>
                <a:close/>
              </a:path>
            </a:pathLst>
          </a:custGeom>
          <a:solidFill>
            <a:schemeClr val="tx2"/>
          </a:solidFill>
          <a:ln>
            <a:noFill/>
            <a:headEnd/>
            <a:tailEnd/>
          </a:ln>
          <a:effectLst/>
        </p:spPr>
        <p:style>
          <a:lnRef idx="3">
            <a:schemeClr val="lt1"/>
          </a:lnRef>
          <a:fillRef idx="1">
            <a:schemeClr val="accent2"/>
          </a:fillRef>
          <a:effectRef idx="1">
            <a:schemeClr val="accent2"/>
          </a:effectRef>
          <a:fontRef idx="minor">
            <a:schemeClr val="lt1"/>
          </a:fontRef>
        </p:style>
        <p:txBody>
          <a:bodyPr wrap="none" anchor="ctr">
            <a:flatTx/>
          </a:bodyPr>
          <a:lstStyle/>
          <a:p>
            <a:pPr>
              <a:defRPr/>
            </a:pPr>
            <a:endParaRPr lang="zh-CN" altLang="en-US">
              <a:latin typeface="+mn-ea"/>
            </a:endParaRPr>
          </a:p>
        </p:txBody>
      </p:sp>
      <p:grpSp>
        <p:nvGrpSpPr>
          <p:cNvPr id="16" name="组合 15"/>
          <p:cNvGrpSpPr/>
          <p:nvPr/>
        </p:nvGrpSpPr>
        <p:grpSpPr>
          <a:xfrm>
            <a:off x="1403648" y="2444986"/>
            <a:ext cx="1834452" cy="1872208"/>
            <a:chOff x="1403648" y="2139702"/>
            <a:chExt cx="1834452" cy="1872208"/>
          </a:xfrm>
        </p:grpSpPr>
        <p:sp>
          <p:nvSpPr>
            <p:cNvPr id="18" name="Text Box 16"/>
            <p:cNvSpPr txBox="1">
              <a:spLocks noChangeArrowheads="1"/>
            </p:cNvSpPr>
            <p:nvPr/>
          </p:nvSpPr>
          <p:spPr bwMode="auto">
            <a:xfrm>
              <a:off x="1403648" y="2830368"/>
              <a:ext cx="1747591" cy="1181542"/>
            </a:xfrm>
            <a:prstGeom prst="rect">
              <a:avLst/>
            </a:prstGeom>
            <a:noFill/>
            <a:ln w="9525">
              <a:noFill/>
              <a:miter lim="800000"/>
              <a:headEnd/>
              <a:tailEnd/>
            </a:ln>
            <a:effectLst/>
          </p:spPr>
          <p:txBody>
            <a:bodyPr wrap="square">
              <a:spAutoFit/>
            </a:bodyPr>
            <a:lstStyle/>
            <a:p>
              <a:pPr algn="just">
                <a:lnSpc>
                  <a:spcPct val="120000"/>
                </a:lnSpc>
              </a:pPr>
              <a:r>
                <a:rPr lang="zh-CN" altLang="en-US" sz="1200" dirty="0">
                  <a:solidFill>
                    <a:schemeClr val="tx1">
                      <a:lumMod val="75000"/>
                      <a:lumOff val="25000"/>
                    </a:schemeClr>
                  </a:solidFill>
                  <a:latin typeface="微软雅黑" pitchFamily="34" charset="-122"/>
                  <a:ea typeface="微软雅黑" pitchFamily="34" charset="-122"/>
                </a:rPr>
                <a:t>详写内容</a:t>
              </a:r>
              <a:r>
                <a:rPr lang="en-US" altLang="zh-CN" sz="1200" dirty="0">
                  <a:solidFill>
                    <a:schemeClr val="tx1">
                      <a:lumMod val="75000"/>
                      <a:lumOff val="25000"/>
                    </a:schemeClr>
                  </a:solidFill>
                  <a:latin typeface="微软雅黑" pitchFamily="34" charset="-122"/>
                  <a:ea typeface="微软雅黑" pitchFamily="34" charset="-122"/>
                </a:rPr>
                <a:t>……</a:t>
              </a:r>
              <a:r>
                <a:rPr lang="zh-CN" altLang="en-US" sz="12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19" name="文本框 76"/>
            <p:cNvSpPr>
              <a:spLocks noChangeArrowheads="1"/>
            </p:cNvSpPr>
            <p:nvPr/>
          </p:nvSpPr>
          <p:spPr bwMode="auto">
            <a:xfrm>
              <a:off x="2336901" y="2139702"/>
              <a:ext cx="901199" cy="623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80" tIns="34290" rIns="68580" bIns="34290">
              <a:spAutoFit/>
            </a:bodyPr>
            <a:lstStyle/>
            <a:p>
              <a:pPr algn="ctr"/>
              <a:r>
                <a:rPr lang="en-US" sz="3600" b="1" dirty="0">
                  <a:solidFill>
                    <a:schemeClr val="tx2"/>
                  </a:solidFill>
                  <a:latin typeface="+mn-ea"/>
                </a:rPr>
                <a:t>01</a:t>
              </a:r>
              <a:endParaRPr lang="zh-CN" altLang="en-US" sz="3600" b="1" dirty="0">
                <a:solidFill>
                  <a:schemeClr val="tx2"/>
                </a:solidFill>
                <a:latin typeface="+mn-ea"/>
              </a:endParaRPr>
            </a:p>
          </p:txBody>
        </p:sp>
      </p:grpSp>
      <p:grpSp>
        <p:nvGrpSpPr>
          <p:cNvPr id="20" name="组合 19"/>
          <p:cNvGrpSpPr/>
          <p:nvPr/>
        </p:nvGrpSpPr>
        <p:grpSpPr>
          <a:xfrm>
            <a:off x="3566228" y="2444986"/>
            <a:ext cx="1759091" cy="1872208"/>
            <a:chOff x="3496294" y="2139702"/>
            <a:chExt cx="1829025" cy="1872208"/>
          </a:xfrm>
        </p:grpSpPr>
        <p:sp>
          <p:nvSpPr>
            <p:cNvPr id="22" name="Text Box 16"/>
            <p:cNvSpPr txBox="1">
              <a:spLocks noChangeArrowheads="1"/>
            </p:cNvSpPr>
            <p:nvPr/>
          </p:nvSpPr>
          <p:spPr bwMode="auto">
            <a:xfrm>
              <a:off x="3496294" y="2811581"/>
              <a:ext cx="1723778" cy="1200329"/>
            </a:xfrm>
            <a:prstGeom prst="rect">
              <a:avLst/>
            </a:prstGeom>
            <a:noFill/>
            <a:ln w="9525">
              <a:noFill/>
              <a:miter lim="800000"/>
              <a:headEnd/>
              <a:tailEnd/>
            </a:ln>
            <a:effectLst/>
          </p:spPr>
          <p:txBody>
            <a:bodyPr wrap="square">
              <a:spAutoFit/>
            </a:bodyPr>
            <a:lstStyle/>
            <a:p>
              <a:pPr algn="just">
                <a:lnSpc>
                  <a:spcPct val="120000"/>
                </a:lnSpc>
              </a:pPr>
              <a:r>
                <a:rPr lang="zh-CN" altLang="en-US" sz="1200" dirty="0">
                  <a:solidFill>
                    <a:schemeClr val="tx1">
                      <a:lumMod val="75000"/>
                      <a:lumOff val="25000"/>
                    </a:schemeClr>
                  </a:solidFill>
                  <a:latin typeface="微软雅黑" pitchFamily="34" charset="-122"/>
                  <a:ea typeface="微软雅黑" pitchFamily="34" charset="-122"/>
                </a:rPr>
                <a:t>详写内容</a:t>
              </a:r>
              <a:r>
                <a:rPr lang="en-US" altLang="zh-CN" sz="1200" dirty="0">
                  <a:solidFill>
                    <a:schemeClr val="tx1">
                      <a:lumMod val="75000"/>
                      <a:lumOff val="25000"/>
                    </a:schemeClr>
                  </a:solidFill>
                  <a:latin typeface="微软雅黑" pitchFamily="34" charset="-122"/>
                  <a:ea typeface="微软雅黑" pitchFamily="34" charset="-122"/>
                </a:rPr>
                <a:t>……</a:t>
              </a:r>
              <a:r>
                <a:rPr lang="zh-CN" altLang="en-US" sz="12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23" name="文本框 76"/>
            <p:cNvSpPr>
              <a:spLocks noChangeArrowheads="1"/>
            </p:cNvSpPr>
            <p:nvPr/>
          </p:nvSpPr>
          <p:spPr bwMode="auto">
            <a:xfrm>
              <a:off x="4382045" y="2139702"/>
              <a:ext cx="943274" cy="623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80" tIns="34290" rIns="68580" bIns="34290">
              <a:spAutoFit/>
            </a:bodyPr>
            <a:lstStyle/>
            <a:p>
              <a:pPr algn="ctr"/>
              <a:r>
                <a:rPr lang="en-US" sz="3600" b="1" dirty="0">
                  <a:solidFill>
                    <a:schemeClr val="tx2"/>
                  </a:solidFill>
                  <a:latin typeface="+mn-ea"/>
                </a:rPr>
                <a:t>02</a:t>
              </a:r>
              <a:endParaRPr lang="zh-CN" altLang="en-US" sz="3600" b="1" dirty="0">
                <a:solidFill>
                  <a:schemeClr val="tx2"/>
                </a:solidFill>
                <a:latin typeface="+mn-ea"/>
              </a:endParaRPr>
            </a:p>
          </p:txBody>
        </p:sp>
      </p:grpSp>
      <p:grpSp>
        <p:nvGrpSpPr>
          <p:cNvPr id="24" name="组合 23"/>
          <p:cNvGrpSpPr/>
          <p:nvPr/>
        </p:nvGrpSpPr>
        <p:grpSpPr>
          <a:xfrm>
            <a:off x="5652120" y="2444986"/>
            <a:ext cx="1825750" cy="2042705"/>
            <a:chOff x="5652120" y="2139702"/>
            <a:chExt cx="1825750" cy="2042705"/>
          </a:xfrm>
        </p:grpSpPr>
        <p:sp>
          <p:nvSpPr>
            <p:cNvPr id="26" name="Text Box 16"/>
            <p:cNvSpPr txBox="1">
              <a:spLocks noChangeArrowheads="1"/>
            </p:cNvSpPr>
            <p:nvPr/>
          </p:nvSpPr>
          <p:spPr bwMode="auto">
            <a:xfrm>
              <a:off x="5652120" y="2760479"/>
              <a:ext cx="1655943" cy="1421928"/>
            </a:xfrm>
            <a:prstGeom prst="rect">
              <a:avLst/>
            </a:prstGeom>
            <a:noFill/>
            <a:ln w="9525">
              <a:noFill/>
              <a:miter lim="800000"/>
              <a:headEnd/>
              <a:tailEnd/>
            </a:ln>
            <a:effectLst/>
          </p:spPr>
          <p:txBody>
            <a:bodyPr wrap="square">
              <a:spAutoFit/>
            </a:bodyPr>
            <a:lstStyle/>
            <a:p>
              <a:pPr algn="just">
                <a:lnSpc>
                  <a:spcPct val="120000"/>
                </a:lnSpc>
              </a:pPr>
              <a:r>
                <a:rPr lang="zh-CN" altLang="en-US" sz="1200" dirty="0">
                  <a:solidFill>
                    <a:schemeClr val="tx1">
                      <a:lumMod val="75000"/>
                      <a:lumOff val="25000"/>
                    </a:schemeClr>
                  </a:solidFill>
                  <a:latin typeface="微软雅黑" pitchFamily="34" charset="-122"/>
                  <a:ea typeface="微软雅黑" pitchFamily="34" charset="-122"/>
                </a:rPr>
                <a:t>详写内容</a:t>
              </a:r>
              <a:r>
                <a:rPr lang="en-US" altLang="zh-CN" sz="1200" dirty="0">
                  <a:solidFill>
                    <a:schemeClr val="tx1">
                      <a:lumMod val="75000"/>
                      <a:lumOff val="25000"/>
                    </a:schemeClr>
                  </a:solidFill>
                  <a:latin typeface="微软雅黑" pitchFamily="34" charset="-122"/>
                  <a:ea typeface="微软雅黑" pitchFamily="34" charset="-122"/>
                </a:rPr>
                <a:t>……</a:t>
              </a:r>
              <a:r>
                <a:rPr lang="zh-CN" altLang="en-US" sz="12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27" name="文本框 76"/>
            <p:cNvSpPr>
              <a:spLocks noChangeArrowheads="1"/>
            </p:cNvSpPr>
            <p:nvPr/>
          </p:nvSpPr>
          <p:spPr bwMode="auto">
            <a:xfrm>
              <a:off x="6588224" y="2139702"/>
              <a:ext cx="889646" cy="623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80" tIns="34290" rIns="68580" bIns="34290">
              <a:spAutoFit/>
            </a:bodyPr>
            <a:lstStyle/>
            <a:p>
              <a:pPr algn="ctr"/>
              <a:r>
                <a:rPr lang="en-US" sz="3600" b="1" dirty="0">
                  <a:solidFill>
                    <a:schemeClr val="tx2"/>
                  </a:solidFill>
                  <a:latin typeface="+mn-ea"/>
                </a:rPr>
                <a:t>03</a:t>
              </a:r>
              <a:endParaRPr lang="zh-CN" altLang="en-US" sz="3600" b="1" dirty="0">
                <a:solidFill>
                  <a:schemeClr val="tx2"/>
                </a:solidFill>
                <a:latin typeface="+mn-ea"/>
              </a:endParaRPr>
            </a:p>
          </p:txBody>
        </p:sp>
      </p:grpSp>
      <p:sp>
        <p:nvSpPr>
          <p:cNvPr id="30" name="TextBox 29"/>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单击此处输入标题</a:t>
            </a:r>
          </a:p>
        </p:txBody>
      </p:sp>
    </p:spTree>
    <p:extLst>
      <p:ext uri="{BB962C8B-B14F-4D97-AF65-F5344CB8AC3E}">
        <p14:creationId xmlns:p14="http://schemas.microsoft.com/office/powerpoint/2010/main" xmlns="" val="442163705"/>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000"/>
                                        <p:tgtEl>
                                          <p:spTgt spid="15"/>
                                        </p:tgtEl>
                                      </p:cBhvr>
                                    </p:animEffect>
                                  </p:childTnLst>
                                </p:cTn>
                              </p:par>
                            </p:childTnLst>
                          </p:cTn>
                        </p:par>
                        <p:par>
                          <p:cTn id="8" fill="hold">
                            <p:stCondLst>
                              <p:cond delay="1000"/>
                            </p:stCondLst>
                            <p:childTnLst>
                              <p:par>
                                <p:cTn id="9" presetID="2" presetClass="entr" presetSubtype="4"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25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par>
                          <p:cTn id="17" fill="hold">
                            <p:stCondLst>
                              <p:cond delay="1750"/>
                            </p:stCondLst>
                            <p:childTnLst>
                              <p:par>
                                <p:cTn id="18" presetID="22" presetClass="entr" presetSubtype="1"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up)">
                                      <p:cBhvr>
                                        <p:cTn id="20" dur="1000"/>
                                        <p:tgtEl>
                                          <p:spTgt spid="16"/>
                                        </p:tgtEl>
                                      </p:cBhvr>
                                    </p:animEffect>
                                  </p:childTnLst>
                                </p:cTn>
                              </p:par>
                              <p:par>
                                <p:cTn id="21" presetID="22" presetClass="entr" presetSubtype="1"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up)">
                                      <p:cBhvr>
                                        <p:cTn id="23" dur="1000"/>
                                        <p:tgtEl>
                                          <p:spTgt spid="20"/>
                                        </p:tgtEl>
                                      </p:cBhvr>
                                    </p:animEffect>
                                  </p:childTnLst>
                                </p:cTn>
                              </p:par>
                              <p:par>
                                <p:cTn id="24" presetID="22" presetClass="entr" presetSubtype="1"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up)">
                                      <p:cBhvr>
                                        <p:cTn id="26"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50"/>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单击此处输入标题</a:t>
            </a:r>
          </a:p>
        </p:txBody>
      </p:sp>
      <p:sp>
        <p:nvSpPr>
          <p:cNvPr id="52" name="Rectangle 13" descr="FD1DDF730CE4456e89755B07FE1653D0# #Rectangle 13"/>
          <p:cNvSpPr>
            <a:spLocks noChangeArrowheads="1"/>
          </p:cNvSpPr>
          <p:nvPr/>
        </p:nvSpPr>
        <p:spPr bwMode="auto">
          <a:xfrm>
            <a:off x="1401224" y="1717066"/>
            <a:ext cx="237868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单击此处添加简短说明，</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spcBef>
                <a:spcPct val="0"/>
              </a:spcBef>
              <a:buNone/>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添加简短说明文字，</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spcBef>
                <a:spcPct val="0"/>
              </a:spcBef>
              <a:buNone/>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此项的具体说明文字添加此处。</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5" name="Rectangle 13" descr="FD1DDF730CE4456e89755B07FE1653D0# #Rectangle 13"/>
          <p:cNvSpPr>
            <a:spLocks noChangeArrowheads="1"/>
          </p:cNvSpPr>
          <p:nvPr/>
        </p:nvSpPr>
        <p:spPr bwMode="auto">
          <a:xfrm>
            <a:off x="1401224" y="3340692"/>
            <a:ext cx="237868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单击此处添加简短说明，</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spcBef>
                <a:spcPct val="0"/>
              </a:spcBef>
              <a:buNone/>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添加简短说明文字，</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eaLnBrk="1" hangingPunct="1">
              <a:spcBef>
                <a:spcPct val="0"/>
              </a:spcBef>
              <a:buNone/>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此项的具体说明文字添加此处。</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1403677" y="1361462"/>
            <a:ext cx="1620957" cy="307777"/>
          </a:xfrm>
          <a:prstGeom prst="rect">
            <a:avLst/>
          </a:prstGeom>
          <a:noFill/>
        </p:spPr>
        <p:txBody>
          <a:bodyPr wrap="none" rtlCol="0">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sp>
        <p:nvSpPr>
          <p:cNvPr id="57" name="TextBox 56"/>
          <p:cNvSpPr txBox="1"/>
          <p:nvPr/>
        </p:nvSpPr>
        <p:spPr>
          <a:xfrm>
            <a:off x="1403677" y="2995682"/>
            <a:ext cx="1620957" cy="307777"/>
          </a:xfrm>
          <a:prstGeom prst="rect">
            <a:avLst/>
          </a:prstGeom>
          <a:noFill/>
        </p:spPr>
        <p:txBody>
          <a:bodyPr wrap="none" rtlCol="0">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sp>
        <p:nvSpPr>
          <p:cNvPr id="58" name="Rectangle 13" descr="FD1DDF730CE4456e89755B07FE1653D0# #Rectangle 13"/>
          <p:cNvSpPr>
            <a:spLocks noChangeArrowheads="1"/>
          </p:cNvSpPr>
          <p:nvPr/>
        </p:nvSpPr>
        <p:spPr bwMode="auto">
          <a:xfrm>
            <a:off x="5577688" y="2526987"/>
            <a:ext cx="237868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r" eaLnBrk="1" hangingPunct="1">
              <a:spcBef>
                <a:spcPct val="0"/>
              </a:spcBef>
              <a:buNone/>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单击此处添加简短说明，</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algn="r" eaLnBrk="1" hangingPunct="1">
              <a:spcBef>
                <a:spcPct val="0"/>
              </a:spcBef>
              <a:buNone/>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添加简短说明文字，</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algn="r" eaLnBrk="1" hangingPunct="1">
              <a:spcBef>
                <a:spcPct val="0"/>
              </a:spcBef>
              <a:buNone/>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此项的具体说明文字添加此处。</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9" name="TextBox 58"/>
          <p:cNvSpPr txBox="1"/>
          <p:nvPr/>
        </p:nvSpPr>
        <p:spPr>
          <a:xfrm>
            <a:off x="6156176" y="2162272"/>
            <a:ext cx="1620957" cy="307777"/>
          </a:xfrm>
          <a:prstGeom prst="rect">
            <a:avLst/>
          </a:prstGeom>
          <a:noFill/>
        </p:spPr>
        <p:txBody>
          <a:bodyPr wrap="none" rtlCol="0">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grpSp>
        <p:nvGrpSpPr>
          <p:cNvPr id="60" name="组合 59"/>
          <p:cNvGrpSpPr/>
          <p:nvPr/>
        </p:nvGrpSpPr>
        <p:grpSpPr>
          <a:xfrm>
            <a:off x="3464073" y="984848"/>
            <a:ext cx="1354818" cy="1354818"/>
            <a:chOff x="1369994" y="2067694"/>
            <a:chExt cx="1584176" cy="1584176"/>
          </a:xfrm>
        </p:grpSpPr>
        <p:sp>
          <p:nvSpPr>
            <p:cNvPr id="61" name="菱形 60"/>
            <p:cNvSpPr/>
            <p:nvPr/>
          </p:nvSpPr>
          <p:spPr>
            <a:xfrm>
              <a:off x="1369994" y="2067694"/>
              <a:ext cx="1584176" cy="1584176"/>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62" name="TextBox 61"/>
            <p:cNvSpPr txBox="1"/>
            <p:nvPr/>
          </p:nvSpPr>
          <p:spPr>
            <a:xfrm flipH="1">
              <a:off x="1634258" y="2679842"/>
              <a:ext cx="1055648" cy="359881"/>
            </a:xfrm>
            <a:prstGeom prst="rect">
              <a:avLst/>
            </a:prstGeom>
            <a:noFill/>
          </p:spPr>
          <p:txBody>
            <a:bodyPr wrap="none" rtlCol="0">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输入文本</a:t>
              </a:r>
            </a:p>
          </p:txBody>
        </p:sp>
      </p:grpSp>
      <p:grpSp>
        <p:nvGrpSpPr>
          <p:cNvPr id="63" name="组合 62"/>
          <p:cNvGrpSpPr/>
          <p:nvPr/>
        </p:nvGrpSpPr>
        <p:grpSpPr>
          <a:xfrm>
            <a:off x="4269495" y="1801490"/>
            <a:ext cx="1354818" cy="1354818"/>
            <a:chOff x="3029144" y="1491630"/>
            <a:chExt cx="1584176" cy="1584176"/>
          </a:xfrm>
          <a:solidFill>
            <a:schemeClr val="accent1">
              <a:lumMod val="75000"/>
            </a:schemeClr>
          </a:solidFill>
        </p:grpSpPr>
        <p:sp>
          <p:nvSpPr>
            <p:cNvPr id="64" name="菱形 63"/>
            <p:cNvSpPr/>
            <p:nvPr/>
          </p:nvSpPr>
          <p:spPr>
            <a:xfrm>
              <a:off x="3029144" y="1491630"/>
              <a:ext cx="1584176" cy="1584176"/>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65" name="TextBox 64"/>
            <p:cNvSpPr txBox="1"/>
            <p:nvPr/>
          </p:nvSpPr>
          <p:spPr>
            <a:xfrm flipH="1">
              <a:off x="3319581" y="2103778"/>
              <a:ext cx="1055648" cy="359881"/>
            </a:xfrm>
            <a:prstGeom prst="rect">
              <a:avLst/>
            </a:prstGeom>
            <a:noFill/>
          </p:spPr>
          <p:txBody>
            <a:bodyPr wrap="none" rtlCol="0">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输入文本</a:t>
              </a:r>
            </a:p>
          </p:txBody>
        </p:sp>
      </p:grpSp>
      <p:grpSp>
        <p:nvGrpSpPr>
          <p:cNvPr id="66" name="组合 65"/>
          <p:cNvGrpSpPr/>
          <p:nvPr/>
        </p:nvGrpSpPr>
        <p:grpSpPr>
          <a:xfrm>
            <a:off x="3464073" y="2618132"/>
            <a:ext cx="1354818" cy="1354818"/>
            <a:chOff x="4577170" y="2067694"/>
            <a:chExt cx="1584176" cy="1584176"/>
          </a:xfrm>
        </p:grpSpPr>
        <p:sp>
          <p:nvSpPr>
            <p:cNvPr id="67" name="菱形 66"/>
            <p:cNvSpPr/>
            <p:nvPr/>
          </p:nvSpPr>
          <p:spPr>
            <a:xfrm>
              <a:off x="4577170" y="2067694"/>
              <a:ext cx="1584176" cy="1584176"/>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68" name="TextBox 67"/>
            <p:cNvSpPr txBox="1"/>
            <p:nvPr/>
          </p:nvSpPr>
          <p:spPr>
            <a:xfrm flipH="1">
              <a:off x="4841434" y="2679842"/>
              <a:ext cx="1055648" cy="359881"/>
            </a:xfrm>
            <a:prstGeom prst="rect">
              <a:avLst/>
            </a:prstGeom>
            <a:noFill/>
          </p:spPr>
          <p:txBody>
            <a:bodyPr wrap="none" rtlCol="0">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输入文本</a:t>
              </a:r>
            </a:p>
          </p:txBody>
        </p:sp>
      </p:grpSp>
      <p:grpSp>
        <p:nvGrpSpPr>
          <p:cNvPr id="69" name="组合 68"/>
          <p:cNvGrpSpPr/>
          <p:nvPr/>
        </p:nvGrpSpPr>
        <p:grpSpPr>
          <a:xfrm>
            <a:off x="4269495" y="3434775"/>
            <a:ext cx="1354818" cy="1354818"/>
            <a:chOff x="6145277" y="1491630"/>
            <a:chExt cx="1584176" cy="1584176"/>
          </a:xfrm>
          <a:solidFill>
            <a:schemeClr val="tx1">
              <a:lumMod val="50000"/>
              <a:lumOff val="50000"/>
            </a:schemeClr>
          </a:solidFill>
        </p:grpSpPr>
        <p:sp>
          <p:nvSpPr>
            <p:cNvPr id="70" name="菱形 69"/>
            <p:cNvSpPr/>
            <p:nvPr/>
          </p:nvSpPr>
          <p:spPr>
            <a:xfrm>
              <a:off x="6145277" y="1491630"/>
              <a:ext cx="1584176" cy="1584176"/>
            </a:xfrm>
            <a:prstGeom prst="diamon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71" name="TextBox 70"/>
            <p:cNvSpPr txBox="1"/>
            <p:nvPr/>
          </p:nvSpPr>
          <p:spPr>
            <a:xfrm flipH="1">
              <a:off x="6383367" y="2103778"/>
              <a:ext cx="1107998" cy="359881"/>
            </a:xfrm>
            <a:prstGeom prst="rect">
              <a:avLst/>
            </a:prstGeom>
            <a:noFill/>
          </p:spPr>
          <p:txBody>
            <a:bodyPr wrap="square" rtlCol="0">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输入文本</a:t>
              </a:r>
            </a:p>
          </p:txBody>
        </p:sp>
      </p:grpSp>
      <p:cxnSp>
        <p:nvCxnSpPr>
          <p:cNvPr id="72" name="直接连接符 71"/>
          <p:cNvCxnSpPr>
            <a:stCxn id="61" idx="1"/>
          </p:cNvCxnSpPr>
          <p:nvPr/>
        </p:nvCxnSpPr>
        <p:spPr>
          <a:xfrm flipH="1">
            <a:off x="1259632" y="1662257"/>
            <a:ext cx="2204441" cy="0"/>
          </a:xfrm>
          <a:prstGeom prst="line">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1259632" y="3295541"/>
            <a:ext cx="2204441" cy="0"/>
          </a:xfrm>
          <a:prstGeom prst="line">
            <a:avLst/>
          </a:prstGeom>
          <a:ln>
            <a:solidFill>
              <a:schemeClr val="accent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624313" y="2478899"/>
            <a:ext cx="2240151" cy="0"/>
          </a:xfrm>
          <a:prstGeom prst="line">
            <a:avLst/>
          </a:prstGeom>
          <a:ln>
            <a:solidFill>
              <a:schemeClr val="accent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70" idx="3"/>
          </p:cNvCxnSpPr>
          <p:nvPr/>
        </p:nvCxnSpPr>
        <p:spPr>
          <a:xfrm>
            <a:off x="5624313" y="4112184"/>
            <a:ext cx="2260055" cy="0"/>
          </a:xfrm>
          <a:prstGeom prst="line">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76" name="Rectangle 13" descr="FD1DDF730CE4456e89755B07FE1653D0# #Rectangle 13"/>
          <p:cNvSpPr>
            <a:spLocks noChangeArrowheads="1"/>
          </p:cNvSpPr>
          <p:nvPr/>
        </p:nvSpPr>
        <p:spPr bwMode="auto">
          <a:xfrm>
            <a:off x="5577688" y="4157667"/>
            <a:ext cx="237868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r" eaLnBrk="1" hangingPunct="1">
              <a:spcBef>
                <a:spcPct val="0"/>
              </a:spcBef>
              <a:buNone/>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单击此处添加简短说明，</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algn="r" eaLnBrk="1" hangingPunct="1">
              <a:spcBef>
                <a:spcPct val="0"/>
              </a:spcBef>
              <a:buNone/>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添加简短说明文字，</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pPr algn="r" eaLnBrk="1" hangingPunct="1">
              <a:spcBef>
                <a:spcPct val="0"/>
              </a:spcBef>
              <a:buNone/>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此项的具体说明文字添加此处。</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7" name="TextBox 76"/>
          <p:cNvSpPr txBox="1"/>
          <p:nvPr/>
        </p:nvSpPr>
        <p:spPr>
          <a:xfrm>
            <a:off x="6156176" y="3792952"/>
            <a:ext cx="1620957" cy="307777"/>
          </a:xfrm>
          <a:prstGeom prst="rect">
            <a:avLst/>
          </a:prstGeom>
          <a:noFill/>
        </p:spPr>
        <p:txBody>
          <a:bodyPr wrap="none" rtlCol="0">
            <a:spAutoFit/>
          </a:bodyPr>
          <a:lstStyle/>
          <a:p>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spTree>
    <p:extLst>
      <p:ext uri="{BB962C8B-B14F-4D97-AF65-F5344CB8AC3E}">
        <p14:creationId xmlns:p14="http://schemas.microsoft.com/office/powerpoint/2010/main" xmlns="" val="1243964117"/>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0-#ppt_w/2"/>
                                          </p:val>
                                        </p:tav>
                                        <p:tav tm="100000">
                                          <p:val>
                                            <p:strVal val="#ppt_x"/>
                                          </p:val>
                                        </p:tav>
                                      </p:tavLst>
                                    </p:anim>
                                    <p:anim calcmode="lin" valueType="num">
                                      <p:cBhvr additive="base">
                                        <p:cTn id="8" dur="500" fill="hold"/>
                                        <p:tgtEl>
                                          <p:spTgt spid="6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2" fill="hold" nodeType="after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wipe(right)">
                                      <p:cBhvr>
                                        <p:cTn id="12" dur="500"/>
                                        <p:tgtEl>
                                          <p:spTgt spid="72"/>
                                        </p:tgtEl>
                                      </p:cBhvr>
                                    </p:animEffect>
                                  </p:childTnLst>
                                </p:cTn>
                              </p:par>
                            </p:childTnLst>
                          </p:cTn>
                        </p:par>
                        <p:par>
                          <p:cTn id="13" fill="hold">
                            <p:stCondLst>
                              <p:cond delay="1000"/>
                            </p:stCondLst>
                            <p:childTnLst>
                              <p:par>
                                <p:cTn id="14" presetID="47" presetClass="entr" presetSubtype="0" fill="hold" grpId="0" nodeType="after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1000"/>
                                        <p:tgtEl>
                                          <p:spTgt spid="56"/>
                                        </p:tgtEl>
                                      </p:cBhvr>
                                    </p:animEffect>
                                    <p:anim calcmode="lin" valueType="num">
                                      <p:cBhvr>
                                        <p:cTn id="17" dur="1000" fill="hold"/>
                                        <p:tgtEl>
                                          <p:spTgt spid="56"/>
                                        </p:tgtEl>
                                        <p:attrNameLst>
                                          <p:attrName>ppt_x</p:attrName>
                                        </p:attrNameLst>
                                      </p:cBhvr>
                                      <p:tavLst>
                                        <p:tav tm="0">
                                          <p:val>
                                            <p:strVal val="#ppt_x"/>
                                          </p:val>
                                        </p:tav>
                                        <p:tav tm="100000">
                                          <p:val>
                                            <p:strVal val="#ppt_x"/>
                                          </p:val>
                                        </p:tav>
                                      </p:tavLst>
                                    </p:anim>
                                    <p:anim calcmode="lin" valueType="num">
                                      <p:cBhvr>
                                        <p:cTn id="18" dur="1000" fill="hold"/>
                                        <p:tgtEl>
                                          <p:spTgt spid="56"/>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fade">
                                      <p:cBhvr>
                                        <p:cTn id="21" dur="1000"/>
                                        <p:tgtEl>
                                          <p:spTgt spid="52"/>
                                        </p:tgtEl>
                                      </p:cBhvr>
                                    </p:animEffect>
                                    <p:anim calcmode="lin" valueType="num">
                                      <p:cBhvr>
                                        <p:cTn id="22" dur="1000" fill="hold"/>
                                        <p:tgtEl>
                                          <p:spTgt spid="52"/>
                                        </p:tgtEl>
                                        <p:attrNameLst>
                                          <p:attrName>ppt_x</p:attrName>
                                        </p:attrNameLst>
                                      </p:cBhvr>
                                      <p:tavLst>
                                        <p:tav tm="0">
                                          <p:val>
                                            <p:strVal val="#ppt_x"/>
                                          </p:val>
                                        </p:tav>
                                        <p:tav tm="100000">
                                          <p:val>
                                            <p:strVal val="#ppt_x"/>
                                          </p:val>
                                        </p:tav>
                                      </p:tavLst>
                                    </p:anim>
                                    <p:anim calcmode="lin" valueType="num">
                                      <p:cBhvr>
                                        <p:cTn id="23" dur="1000" fill="hold"/>
                                        <p:tgtEl>
                                          <p:spTgt spid="52"/>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63"/>
                                        </p:tgtEl>
                                        <p:attrNameLst>
                                          <p:attrName>style.visibility</p:attrName>
                                        </p:attrNameLst>
                                      </p:cBhvr>
                                      <p:to>
                                        <p:strVal val="visible"/>
                                      </p:to>
                                    </p:set>
                                    <p:anim calcmode="lin" valueType="num">
                                      <p:cBhvr additive="base">
                                        <p:cTn id="27" dur="500" fill="hold"/>
                                        <p:tgtEl>
                                          <p:spTgt spid="63"/>
                                        </p:tgtEl>
                                        <p:attrNameLst>
                                          <p:attrName>ppt_x</p:attrName>
                                        </p:attrNameLst>
                                      </p:cBhvr>
                                      <p:tavLst>
                                        <p:tav tm="0">
                                          <p:val>
                                            <p:strVal val="1+#ppt_w/2"/>
                                          </p:val>
                                        </p:tav>
                                        <p:tav tm="100000">
                                          <p:val>
                                            <p:strVal val="#ppt_x"/>
                                          </p:val>
                                        </p:tav>
                                      </p:tavLst>
                                    </p:anim>
                                    <p:anim calcmode="lin" valueType="num">
                                      <p:cBhvr additive="base">
                                        <p:cTn id="28" dur="500" fill="hold"/>
                                        <p:tgtEl>
                                          <p:spTgt spid="63"/>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wipe(left)">
                                      <p:cBhvr>
                                        <p:cTn id="32" dur="500"/>
                                        <p:tgtEl>
                                          <p:spTgt spid="74"/>
                                        </p:tgtEl>
                                      </p:cBhvr>
                                    </p:animEffect>
                                  </p:childTnLst>
                                </p:cTn>
                              </p:par>
                            </p:childTnLst>
                          </p:cTn>
                        </p:par>
                        <p:par>
                          <p:cTn id="33" fill="hold">
                            <p:stCondLst>
                              <p:cond delay="3000"/>
                            </p:stCondLst>
                            <p:childTnLst>
                              <p:par>
                                <p:cTn id="34" presetID="47" presetClass="entr" presetSubtype="0" fill="hold" grpId="0" nodeType="after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fade">
                                      <p:cBhvr>
                                        <p:cTn id="36" dur="1000"/>
                                        <p:tgtEl>
                                          <p:spTgt spid="59"/>
                                        </p:tgtEl>
                                      </p:cBhvr>
                                    </p:animEffect>
                                    <p:anim calcmode="lin" valueType="num">
                                      <p:cBhvr>
                                        <p:cTn id="37" dur="1000" fill="hold"/>
                                        <p:tgtEl>
                                          <p:spTgt spid="59"/>
                                        </p:tgtEl>
                                        <p:attrNameLst>
                                          <p:attrName>ppt_x</p:attrName>
                                        </p:attrNameLst>
                                      </p:cBhvr>
                                      <p:tavLst>
                                        <p:tav tm="0">
                                          <p:val>
                                            <p:strVal val="#ppt_x"/>
                                          </p:val>
                                        </p:tav>
                                        <p:tav tm="100000">
                                          <p:val>
                                            <p:strVal val="#ppt_x"/>
                                          </p:val>
                                        </p:tav>
                                      </p:tavLst>
                                    </p:anim>
                                    <p:anim calcmode="lin" valueType="num">
                                      <p:cBhvr>
                                        <p:cTn id="38" dur="1000" fill="hold"/>
                                        <p:tgtEl>
                                          <p:spTgt spid="59"/>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fade">
                                      <p:cBhvr>
                                        <p:cTn id="41" dur="1000"/>
                                        <p:tgtEl>
                                          <p:spTgt spid="58"/>
                                        </p:tgtEl>
                                      </p:cBhvr>
                                    </p:animEffect>
                                    <p:anim calcmode="lin" valueType="num">
                                      <p:cBhvr>
                                        <p:cTn id="42" dur="1000" fill="hold"/>
                                        <p:tgtEl>
                                          <p:spTgt spid="58"/>
                                        </p:tgtEl>
                                        <p:attrNameLst>
                                          <p:attrName>ppt_x</p:attrName>
                                        </p:attrNameLst>
                                      </p:cBhvr>
                                      <p:tavLst>
                                        <p:tav tm="0">
                                          <p:val>
                                            <p:strVal val="#ppt_x"/>
                                          </p:val>
                                        </p:tav>
                                        <p:tav tm="100000">
                                          <p:val>
                                            <p:strVal val="#ppt_x"/>
                                          </p:val>
                                        </p:tav>
                                      </p:tavLst>
                                    </p:anim>
                                    <p:anim calcmode="lin" valueType="num">
                                      <p:cBhvr>
                                        <p:cTn id="43" dur="1000" fill="hold"/>
                                        <p:tgtEl>
                                          <p:spTgt spid="58"/>
                                        </p:tgtEl>
                                        <p:attrNameLst>
                                          <p:attrName>ppt_y</p:attrName>
                                        </p:attrNameLst>
                                      </p:cBhvr>
                                      <p:tavLst>
                                        <p:tav tm="0">
                                          <p:val>
                                            <p:strVal val="#ppt_y+.1"/>
                                          </p:val>
                                        </p:tav>
                                        <p:tav tm="100000">
                                          <p:val>
                                            <p:strVal val="#ppt_y"/>
                                          </p:val>
                                        </p:tav>
                                      </p:tavLst>
                                    </p:anim>
                                  </p:childTnLst>
                                </p:cTn>
                              </p:par>
                            </p:childTnLst>
                          </p:cTn>
                        </p:par>
                        <p:par>
                          <p:cTn id="44" fill="hold">
                            <p:stCondLst>
                              <p:cond delay="4000"/>
                            </p:stCondLst>
                            <p:childTnLst>
                              <p:par>
                                <p:cTn id="45" presetID="2" presetClass="entr" presetSubtype="8" fill="hold" nodeType="afterEffect">
                                  <p:stCondLst>
                                    <p:cond delay="0"/>
                                  </p:stCondLst>
                                  <p:childTnLst>
                                    <p:set>
                                      <p:cBhvr>
                                        <p:cTn id="46" dur="1" fill="hold">
                                          <p:stCondLst>
                                            <p:cond delay="0"/>
                                          </p:stCondLst>
                                        </p:cTn>
                                        <p:tgtEl>
                                          <p:spTgt spid="66"/>
                                        </p:tgtEl>
                                        <p:attrNameLst>
                                          <p:attrName>style.visibility</p:attrName>
                                        </p:attrNameLst>
                                      </p:cBhvr>
                                      <p:to>
                                        <p:strVal val="visible"/>
                                      </p:to>
                                    </p:set>
                                    <p:anim calcmode="lin" valueType="num">
                                      <p:cBhvr additive="base">
                                        <p:cTn id="47" dur="500" fill="hold"/>
                                        <p:tgtEl>
                                          <p:spTgt spid="66"/>
                                        </p:tgtEl>
                                        <p:attrNameLst>
                                          <p:attrName>ppt_x</p:attrName>
                                        </p:attrNameLst>
                                      </p:cBhvr>
                                      <p:tavLst>
                                        <p:tav tm="0">
                                          <p:val>
                                            <p:strVal val="0-#ppt_w/2"/>
                                          </p:val>
                                        </p:tav>
                                        <p:tav tm="100000">
                                          <p:val>
                                            <p:strVal val="#ppt_x"/>
                                          </p:val>
                                        </p:tav>
                                      </p:tavLst>
                                    </p:anim>
                                    <p:anim calcmode="lin" valueType="num">
                                      <p:cBhvr additive="base">
                                        <p:cTn id="48" dur="500" fill="hold"/>
                                        <p:tgtEl>
                                          <p:spTgt spid="66"/>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2" presetClass="entr" presetSubtype="2" fill="hold" nodeType="after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wipe(right)">
                                      <p:cBhvr>
                                        <p:cTn id="52" dur="500"/>
                                        <p:tgtEl>
                                          <p:spTgt spid="73"/>
                                        </p:tgtEl>
                                      </p:cBhvr>
                                    </p:animEffect>
                                  </p:childTnLst>
                                </p:cTn>
                              </p:par>
                            </p:childTnLst>
                          </p:cTn>
                        </p:par>
                        <p:par>
                          <p:cTn id="53" fill="hold">
                            <p:stCondLst>
                              <p:cond delay="5000"/>
                            </p:stCondLst>
                            <p:childTnLst>
                              <p:par>
                                <p:cTn id="54" presetID="47" presetClass="entr" presetSubtype="0" fill="hold" grpId="0" nodeType="after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1000"/>
                                        <p:tgtEl>
                                          <p:spTgt spid="57"/>
                                        </p:tgtEl>
                                      </p:cBhvr>
                                    </p:animEffect>
                                    <p:anim calcmode="lin" valueType="num">
                                      <p:cBhvr>
                                        <p:cTn id="57" dur="1000" fill="hold"/>
                                        <p:tgtEl>
                                          <p:spTgt spid="57"/>
                                        </p:tgtEl>
                                        <p:attrNameLst>
                                          <p:attrName>ppt_x</p:attrName>
                                        </p:attrNameLst>
                                      </p:cBhvr>
                                      <p:tavLst>
                                        <p:tav tm="0">
                                          <p:val>
                                            <p:strVal val="#ppt_x"/>
                                          </p:val>
                                        </p:tav>
                                        <p:tav tm="100000">
                                          <p:val>
                                            <p:strVal val="#ppt_x"/>
                                          </p:val>
                                        </p:tav>
                                      </p:tavLst>
                                    </p:anim>
                                    <p:anim calcmode="lin" valueType="num">
                                      <p:cBhvr>
                                        <p:cTn id="58" dur="1000" fill="hold"/>
                                        <p:tgtEl>
                                          <p:spTgt spid="57"/>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animEffect transition="in" filter="fade">
                                      <p:cBhvr>
                                        <p:cTn id="61" dur="1000"/>
                                        <p:tgtEl>
                                          <p:spTgt spid="55"/>
                                        </p:tgtEl>
                                      </p:cBhvr>
                                    </p:animEffect>
                                    <p:anim calcmode="lin" valueType="num">
                                      <p:cBhvr>
                                        <p:cTn id="62" dur="1000" fill="hold"/>
                                        <p:tgtEl>
                                          <p:spTgt spid="55"/>
                                        </p:tgtEl>
                                        <p:attrNameLst>
                                          <p:attrName>ppt_x</p:attrName>
                                        </p:attrNameLst>
                                      </p:cBhvr>
                                      <p:tavLst>
                                        <p:tav tm="0">
                                          <p:val>
                                            <p:strVal val="#ppt_x"/>
                                          </p:val>
                                        </p:tav>
                                        <p:tav tm="100000">
                                          <p:val>
                                            <p:strVal val="#ppt_x"/>
                                          </p:val>
                                        </p:tav>
                                      </p:tavLst>
                                    </p:anim>
                                    <p:anim calcmode="lin" valueType="num">
                                      <p:cBhvr>
                                        <p:cTn id="63" dur="1000" fill="hold"/>
                                        <p:tgtEl>
                                          <p:spTgt spid="55"/>
                                        </p:tgtEl>
                                        <p:attrNameLst>
                                          <p:attrName>ppt_y</p:attrName>
                                        </p:attrNameLst>
                                      </p:cBhvr>
                                      <p:tavLst>
                                        <p:tav tm="0">
                                          <p:val>
                                            <p:strVal val="#ppt_y+.1"/>
                                          </p:val>
                                        </p:tav>
                                        <p:tav tm="100000">
                                          <p:val>
                                            <p:strVal val="#ppt_y"/>
                                          </p:val>
                                        </p:tav>
                                      </p:tavLst>
                                    </p:anim>
                                  </p:childTnLst>
                                </p:cTn>
                              </p:par>
                            </p:childTnLst>
                          </p:cTn>
                        </p:par>
                        <p:par>
                          <p:cTn id="64" fill="hold">
                            <p:stCondLst>
                              <p:cond delay="6000"/>
                            </p:stCondLst>
                            <p:childTnLst>
                              <p:par>
                                <p:cTn id="65" presetID="2" presetClass="entr" presetSubtype="2" fill="hold" nodeType="afterEffect">
                                  <p:stCondLst>
                                    <p:cond delay="0"/>
                                  </p:stCondLst>
                                  <p:childTnLst>
                                    <p:set>
                                      <p:cBhvr>
                                        <p:cTn id="66" dur="1" fill="hold">
                                          <p:stCondLst>
                                            <p:cond delay="0"/>
                                          </p:stCondLst>
                                        </p:cTn>
                                        <p:tgtEl>
                                          <p:spTgt spid="69"/>
                                        </p:tgtEl>
                                        <p:attrNameLst>
                                          <p:attrName>style.visibility</p:attrName>
                                        </p:attrNameLst>
                                      </p:cBhvr>
                                      <p:to>
                                        <p:strVal val="visible"/>
                                      </p:to>
                                    </p:set>
                                    <p:anim calcmode="lin" valueType="num">
                                      <p:cBhvr additive="base">
                                        <p:cTn id="67" dur="500" fill="hold"/>
                                        <p:tgtEl>
                                          <p:spTgt spid="69"/>
                                        </p:tgtEl>
                                        <p:attrNameLst>
                                          <p:attrName>ppt_x</p:attrName>
                                        </p:attrNameLst>
                                      </p:cBhvr>
                                      <p:tavLst>
                                        <p:tav tm="0">
                                          <p:val>
                                            <p:strVal val="1+#ppt_w/2"/>
                                          </p:val>
                                        </p:tav>
                                        <p:tav tm="100000">
                                          <p:val>
                                            <p:strVal val="#ppt_x"/>
                                          </p:val>
                                        </p:tav>
                                      </p:tavLst>
                                    </p:anim>
                                    <p:anim calcmode="lin" valueType="num">
                                      <p:cBhvr additive="base">
                                        <p:cTn id="68" dur="500" fill="hold"/>
                                        <p:tgtEl>
                                          <p:spTgt spid="69"/>
                                        </p:tgtEl>
                                        <p:attrNameLst>
                                          <p:attrName>ppt_y</p:attrName>
                                        </p:attrNameLst>
                                      </p:cBhvr>
                                      <p:tavLst>
                                        <p:tav tm="0">
                                          <p:val>
                                            <p:strVal val="#ppt_y"/>
                                          </p:val>
                                        </p:tav>
                                        <p:tav tm="100000">
                                          <p:val>
                                            <p:strVal val="#ppt_y"/>
                                          </p:val>
                                        </p:tav>
                                      </p:tavLst>
                                    </p:anim>
                                  </p:childTnLst>
                                </p:cTn>
                              </p:par>
                            </p:childTnLst>
                          </p:cTn>
                        </p:par>
                        <p:par>
                          <p:cTn id="69" fill="hold">
                            <p:stCondLst>
                              <p:cond delay="6500"/>
                            </p:stCondLst>
                            <p:childTnLst>
                              <p:par>
                                <p:cTn id="70" presetID="22" presetClass="entr" presetSubtype="8" fill="hold" nodeType="afterEffect">
                                  <p:stCondLst>
                                    <p:cond delay="0"/>
                                  </p:stCondLst>
                                  <p:childTnLst>
                                    <p:set>
                                      <p:cBhvr>
                                        <p:cTn id="71" dur="1" fill="hold">
                                          <p:stCondLst>
                                            <p:cond delay="0"/>
                                          </p:stCondLst>
                                        </p:cTn>
                                        <p:tgtEl>
                                          <p:spTgt spid="75"/>
                                        </p:tgtEl>
                                        <p:attrNameLst>
                                          <p:attrName>style.visibility</p:attrName>
                                        </p:attrNameLst>
                                      </p:cBhvr>
                                      <p:to>
                                        <p:strVal val="visible"/>
                                      </p:to>
                                    </p:set>
                                    <p:animEffect transition="in" filter="wipe(left)">
                                      <p:cBhvr>
                                        <p:cTn id="72" dur="500"/>
                                        <p:tgtEl>
                                          <p:spTgt spid="75"/>
                                        </p:tgtEl>
                                      </p:cBhvr>
                                    </p:animEffect>
                                  </p:childTnLst>
                                </p:cTn>
                              </p:par>
                            </p:childTnLst>
                          </p:cTn>
                        </p:par>
                        <p:par>
                          <p:cTn id="73" fill="hold">
                            <p:stCondLst>
                              <p:cond delay="7000"/>
                            </p:stCondLst>
                            <p:childTnLst>
                              <p:par>
                                <p:cTn id="74" presetID="47" presetClass="entr" presetSubtype="0" fill="hold" grpId="0" nodeType="afterEffect">
                                  <p:stCondLst>
                                    <p:cond delay="0"/>
                                  </p:stCondLst>
                                  <p:childTnLst>
                                    <p:set>
                                      <p:cBhvr>
                                        <p:cTn id="75" dur="1" fill="hold">
                                          <p:stCondLst>
                                            <p:cond delay="0"/>
                                          </p:stCondLst>
                                        </p:cTn>
                                        <p:tgtEl>
                                          <p:spTgt spid="77"/>
                                        </p:tgtEl>
                                        <p:attrNameLst>
                                          <p:attrName>style.visibility</p:attrName>
                                        </p:attrNameLst>
                                      </p:cBhvr>
                                      <p:to>
                                        <p:strVal val="visible"/>
                                      </p:to>
                                    </p:set>
                                    <p:animEffect transition="in" filter="fade">
                                      <p:cBhvr>
                                        <p:cTn id="76" dur="1000"/>
                                        <p:tgtEl>
                                          <p:spTgt spid="77"/>
                                        </p:tgtEl>
                                      </p:cBhvr>
                                    </p:animEffect>
                                    <p:anim calcmode="lin" valueType="num">
                                      <p:cBhvr>
                                        <p:cTn id="77" dur="1000" fill="hold"/>
                                        <p:tgtEl>
                                          <p:spTgt spid="77"/>
                                        </p:tgtEl>
                                        <p:attrNameLst>
                                          <p:attrName>ppt_x</p:attrName>
                                        </p:attrNameLst>
                                      </p:cBhvr>
                                      <p:tavLst>
                                        <p:tav tm="0">
                                          <p:val>
                                            <p:strVal val="#ppt_x"/>
                                          </p:val>
                                        </p:tav>
                                        <p:tav tm="100000">
                                          <p:val>
                                            <p:strVal val="#ppt_x"/>
                                          </p:val>
                                        </p:tav>
                                      </p:tavLst>
                                    </p:anim>
                                    <p:anim calcmode="lin" valueType="num">
                                      <p:cBhvr>
                                        <p:cTn id="78" dur="1000" fill="hold"/>
                                        <p:tgtEl>
                                          <p:spTgt spid="77"/>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76"/>
                                        </p:tgtEl>
                                        <p:attrNameLst>
                                          <p:attrName>style.visibility</p:attrName>
                                        </p:attrNameLst>
                                      </p:cBhvr>
                                      <p:to>
                                        <p:strVal val="visible"/>
                                      </p:to>
                                    </p:set>
                                    <p:animEffect transition="in" filter="fade">
                                      <p:cBhvr>
                                        <p:cTn id="81" dur="1000"/>
                                        <p:tgtEl>
                                          <p:spTgt spid="76"/>
                                        </p:tgtEl>
                                      </p:cBhvr>
                                    </p:animEffect>
                                    <p:anim calcmode="lin" valueType="num">
                                      <p:cBhvr>
                                        <p:cTn id="82" dur="1000" fill="hold"/>
                                        <p:tgtEl>
                                          <p:spTgt spid="76"/>
                                        </p:tgtEl>
                                        <p:attrNameLst>
                                          <p:attrName>ppt_x</p:attrName>
                                        </p:attrNameLst>
                                      </p:cBhvr>
                                      <p:tavLst>
                                        <p:tav tm="0">
                                          <p:val>
                                            <p:strVal val="#ppt_x"/>
                                          </p:val>
                                        </p:tav>
                                        <p:tav tm="100000">
                                          <p:val>
                                            <p:strVal val="#ppt_x"/>
                                          </p:val>
                                        </p:tav>
                                      </p:tavLst>
                                    </p:anim>
                                    <p:anim calcmode="lin" valueType="num">
                                      <p:cBhvr>
                                        <p:cTn id="83"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5" grpId="0"/>
      <p:bldP spid="56" grpId="0"/>
      <p:bldP spid="57" grpId="0"/>
      <p:bldP spid="58" grpId="0"/>
      <p:bldP spid="59" grpId="0"/>
      <p:bldP spid="76" grpId="0"/>
      <p:bldP spid="7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单击此处输入标题</a:t>
            </a:r>
          </a:p>
        </p:txBody>
      </p:sp>
      <p:sp>
        <p:nvSpPr>
          <p:cNvPr id="9" name="流程图: 数据 8"/>
          <p:cNvSpPr/>
          <p:nvPr/>
        </p:nvSpPr>
        <p:spPr>
          <a:xfrm rot="16200000" flipH="1">
            <a:off x="990353" y="1385211"/>
            <a:ext cx="504055" cy="198774"/>
          </a:xfrm>
          <a:prstGeom prst="flowChartInputOutpu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1287010" y="1059582"/>
            <a:ext cx="3024336" cy="3600400"/>
          </a:xfrm>
          <a:prstGeom prst="roundRect">
            <a:avLst>
              <a:gd name="adj" fmla="val 6769"/>
            </a:avLst>
          </a:pr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五边形 10"/>
          <p:cNvSpPr/>
          <p:nvPr/>
        </p:nvSpPr>
        <p:spPr>
          <a:xfrm>
            <a:off x="1142994" y="1339079"/>
            <a:ext cx="2584057" cy="397547"/>
          </a:xfrm>
          <a:prstGeom prst="homePlate">
            <a:avLst>
              <a:gd name="adj" fmla="val 3346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1575042" y="1995686"/>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200" b="1" dirty="0">
                <a:solidFill>
                  <a:srgbClr val="FFFFFF"/>
                </a:solidFill>
              </a:rPr>
              <a:t>观点一：</a:t>
            </a:r>
            <a:r>
              <a:rPr lang="zh-CN" altLang="en-US" sz="1200" dirty="0">
                <a:solidFill>
                  <a:srgbClr val="FFFFFF"/>
                </a:solidFill>
              </a:rPr>
              <a:t>详写内容</a:t>
            </a:r>
            <a:r>
              <a:rPr lang="en-US" altLang="zh-CN" sz="1200" dirty="0">
                <a:solidFill>
                  <a:srgbClr val="FFFFFF"/>
                </a:solidFill>
              </a:rPr>
              <a:t>……</a:t>
            </a:r>
            <a:r>
              <a:rPr lang="zh-CN" altLang="en-US" sz="1200" dirty="0">
                <a:solidFill>
                  <a:srgbClr val="FFFFFF"/>
                </a:solidFill>
              </a:rPr>
              <a:t>点击输入本栏的具体文字，简明扼要的说明分项内容，此为概念图解，请根据您的具体内容酌情修改。</a:t>
            </a:r>
            <a:endParaRPr lang="en-US" altLang="zh-CN" sz="1200" dirty="0">
              <a:solidFill>
                <a:srgbClr val="FFFFFF"/>
              </a:solidFill>
            </a:endParaRPr>
          </a:p>
        </p:txBody>
      </p:sp>
      <p:sp>
        <p:nvSpPr>
          <p:cNvPr id="14" name="TextBox 13"/>
          <p:cNvSpPr txBox="1"/>
          <p:nvPr/>
        </p:nvSpPr>
        <p:spPr>
          <a:xfrm>
            <a:off x="1507783" y="1405854"/>
            <a:ext cx="1699107" cy="24622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itchFamily="34" charset="-122"/>
                <a:ea typeface="微软雅黑" pitchFamily="34" charset="-122"/>
              </a:defRPr>
            </a:lvl1pPr>
          </a:lstStyle>
          <a:p>
            <a:r>
              <a:rPr lang="zh-CN" altLang="en-US" sz="1600" b="0" dirty="0">
                <a:solidFill>
                  <a:srgbClr val="FFFFFF"/>
                </a:solidFill>
              </a:rPr>
              <a:t>添加标题内容</a:t>
            </a:r>
          </a:p>
        </p:txBody>
      </p:sp>
      <p:sp>
        <p:nvSpPr>
          <p:cNvPr id="15" name="TextBox 14"/>
          <p:cNvSpPr txBox="1"/>
          <p:nvPr/>
        </p:nvSpPr>
        <p:spPr>
          <a:xfrm>
            <a:off x="1575042" y="2841005"/>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200" b="1" dirty="0">
                <a:solidFill>
                  <a:srgbClr val="FFFFFF"/>
                </a:solidFill>
              </a:rPr>
              <a:t>观点二：</a:t>
            </a:r>
            <a:r>
              <a:rPr lang="zh-CN" altLang="en-US" sz="1200" dirty="0">
                <a:solidFill>
                  <a:srgbClr val="FFFFFF"/>
                </a:solidFill>
              </a:rPr>
              <a:t>详写内容</a:t>
            </a:r>
            <a:r>
              <a:rPr lang="en-US" altLang="zh-CN" sz="1200" dirty="0">
                <a:solidFill>
                  <a:srgbClr val="FFFFFF"/>
                </a:solidFill>
              </a:rPr>
              <a:t>……</a:t>
            </a:r>
            <a:r>
              <a:rPr lang="zh-CN" altLang="en-US" sz="1200" dirty="0">
                <a:solidFill>
                  <a:srgbClr val="FFFFFF"/>
                </a:solidFill>
              </a:rPr>
              <a:t>点击输入本栏的具体文字，简明扼要的说明分项内容，此为概念图解，请根据您的具体内容酌情修改。</a:t>
            </a:r>
            <a:endParaRPr lang="en-US" altLang="zh-CN" sz="1200" dirty="0">
              <a:solidFill>
                <a:srgbClr val="FFFFFF"/>
              </a:solidFill>
            </a:endParaRPr>
          </a:p>
        </p:txBody>
      </p:sp>
      <p:sp>
        <p:nvSpPr>
          <p:cNvPr id="16" name="TextBox 15"/>
          <p:cNvSpPr txBox="1"/>
          <p:nvPr/>
        </p:nvSpPr>
        <p:spPr>
          <a:xfrm>
            <a:off x="1575042" y="3705101"/>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200" b="1" dirty="0">
                <a:solidFill>
                  <a:srgbClr val="FFFFFF"/>
                </a:solidFill>
              </a:rPr>
              <a:t>观点三：</a:t>
            </a:r>
            <a:r>
              <a:rPr lang="zh-CN" altLang="en-US" sz="1200" dirty="0">
                <a:solidFill>
                  <a:srgbClr val="FFFFFF"/>
                </a:solidFill>
              </a:rPr>
              <a:t>详写内容</a:t>
            </a:r>
            <a:r>
              <a:rPr lang="en-US" altLang="zh-CN" sz="1200" dirty="0">
                <a:solidFill>
                  <a:srgbClr val="FFFFFF"/>
                </a:solidFill>
              </a:rPr>
              <a:t>……</a:t>
            </a:r>
            <a:r>
              <a:rPr lang="zh-CN" altLang="en-US" sz="1200" dirty="0">
                <a:solidFill>
                  <a:srgbClr val="FFFFFF"/>
                </a:solidFill>
              </a:rPr>
              <a:t>点击输入本栏的具体文字，简明扼要的说明分项内容，此为概念图解，请根据您的具体内容酌情修改。</a:t>
            </a:r>
            <a:endParaRPr lang="en-US" altLang="zh-CN" sz="1200" dirty="0">
              <a:solidFill>
                <a:srgbClr val="FFFFFF"/>
              </a:solidFill>
            </a:endParaRPr>
          </a:p>
        </p:txBody>
      </p:sp>
      <p:sp>
        <p:nvSpPr>
          <p:cNvPr id="24" name="流程图: 数据 23"/>
          <p:cNvSpPr/>
          <p:nvPr/>
        </p:nvSpPr>
        <p:spPr>
          <a:xfrm rot="16200000" flipH="1">
            <a:off x="4662761" y="1385211"/>
            <a:ext cx="504055" cy="198774"/>
          </a:xfrm>
          <a:prstGeom prst="flowChartInputOutpu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4959418" y="1059582"/>
            <a:ext cx="3024336" cy="3600400"/>
          </a:xfrm>
          <a:prstGeom prst="roundRect">
            <a:avLst>
              <a:gd name="adj" fmla="val 6769"/>
            </a:avLst>
          </a:pr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五边形 25"/>
          <p:cNvSpPr/>
          <p:nvPr/>
        </p:nvSpPr>
        <p:spPr>
          <a:xfrm>
            <a:off x="4815402" y="1339079"/>
            <a:ext cx="2584057" cy="397547"/>
          </a:xfrm>
          <a:prstGeom prst="homePlate">
            <a:avLst>
              <a:gd name="adj" fmla="val 3346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5247450" y="1995686"/>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200" b="1" dirty="0">
                <a:solidFill>
                  <a:srgbClr val="FFFFFF"/>
                </a:solidFill>
              </a:rPr>
              <a:t>结论一：</a:t>
            </a:r>
            <a:r>
              <a:rPr lang="zh-CN" altLang="en-US" sz="1200" dirty="0">
                <a:solidFill>
                  <a:srgbClr val="FFFFFF"/>
                </a:solidFill>
              </a:rPr>
              <a:t>详写内容</a:t>
            </a:r>
            <a:r>
              <a:rPr lang="en-US" altLang="zh-CN" sz="1200" dirty="0">
                <a:solidFill>
                  <a:srgbClr val="FFFFFF"/>
                </a:solidFill>
              </a:rPr>
              <a:t>……</a:t>
            </a:r>
            <a:r>
              <a:rPr lang="zh-CN" altLang="en-US" sz="1200" dirty="0">
                <a:solidFill>
                  <a:srgbClr val="FFFFFF"/>
                </a:solidFill>
              </a:rPr>
              <a:t>点击输入本栏的具体文字，简明扼要的说明分项内容，此为概念图解，请根据您的具体内容酌情修改。</a:t>
            </a:r>
            <a:endParaRPr lang="en-US" altLang="zh-CN" sz="1200" dirty="0">
              <a:solidFill>
                <a:srgbClr val="FFFFFF"/>
              </a:solidFill>
            </a:endParaRPr>
          </a:p>
        </p:txBody>
      </p:sp>
      <p:sp>
        <p:nvSpPr>
          <p:cNvPr id="28" name="TextBox 27"/>
          <p:cNvSpPr txBox="1"/>
          <p:nvPr/>
        </p:nvSpPr>
        <p:spPr>
          <a:xfrm>
            <a:off x="5180191" y="1405854"/>
            <a:ext cx="1699107" cy="24622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itchFamily="34" charset="-122"/>
                <a:ea typeface="微软雅黑" pitchFamily="34" charset="-122"/>
              </a:defRPr>
            </a:lvl1pPr>
          </a:lstStyle>
          <a:p>
            <a:r>
              <a:rPr lang="zh-CN" altLang="en-US" sz="1600" b="0" dirty="0">
                <a:solidFill>
                  <a:srgbClr val="FFFFFF"/>
                </a:solidFill>
              </a:rPr>
              <a:t>添加标题内容</a:t>
            </a:r>
          </a:p>
        </p:txBody>
      </p:sp>
      <p:sp>
        <p:nvSpPr>
          <p:cNvPr id="29" name="TextBox 28"/>
          <p:cNvSpPr txBox="1"/>
          <p:nvPr/>
        </p:nvSpPr>
        <p:spPr>
          <a:xfrm>
            <a:off x="5247450" y="2841005"/>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200" b="1" dirty="0">
                <a:solidFill>
                  <a:srgbClr val="FFFFFF"/>
                </a:solidFill>
              </a:rPr>
              <a:t>结论二：</a:t>
            </a:r>
            <a:r>
              <a:rPr lang="zh-CN" altLang="en-US" sz="1200" dirty="0">
                <a:solidFill>
                  <a:srgbClr val="FFFFFF"/>
                </a:solidFill>
              </a:rPr>
              <a:t>详写内容</a:t>
            </a:r>
            <a:r>
              <a:rPr lang="en-US" altLang="zh-CN" sz="1200" dirty="0">
                <a:solidFill>
                  <a:srgbClr val="FFFFFF"/>
                </a:solidFill>
              </a:rPr>
              <a:t>……</a:t>
            </a:r>
            <a:r>
              <a:rPr lang="zh-CN" altLang="en-US" sz="1200" dirty="0">
                <a:solidFill>
                  <a:srgbClr val="FFFFFF"/>
                </a:solidFill>
              </a:rPr>
              <a:t>点击输入本栏的具体文字，简明扼要的说明分项内容，此为概念图解，请根据您的具体内容酌情修改。</a:t>
            </a:r>
            <a:endParaRPr lang="en-US" altLang="zh-CN" sz="1200" dirty="0">
              <a:solidFill>
                <a:srgbClr val="FFFFFF"/>
              </a:solidFill>
            </a:endParaRPr>
          </a:p>
        </p:txBody>
      </p:sp>
      <p:sp>
        <p:nvSpPr>
          <p:cNvPr id="30" name="TextBox 29"/>
          <p:cNvSpPr txBox="1"/>
          <p:nvPr/>
        </p:nvSpPr>
        <p:spPr>
          <a:xfrm>
            <a:off x="5247450" y="3705101"/>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200" b="1" dirty="0">
                <a:solidFill>
                  <a:srgbClr val="FFFFFF"/>
                </a:solidFill>
              </a:rPr>
              <a:t>结论三：</a:t>
            </a:r>
            <a:r>
              <a:rPr lang="zh-CN" altLang="en-US" sz="1200" dirty="0">
                <a:solidFill>
                  <a:srgbClr val="FFFFFF"/>
                </a:solidFill>
              </a:rPr>
              <a:t>详写内容</a:t>
            </a:r>
            <a:r>
              <a:rPr lang="en-US" altLang="zh-CN" sz="1200" dirty="0">
                <a:solidFill>
                  <a:srgbClr val="FFFFFF"/>
                </a:solidFill>
              </a:rPr>
              <a:t>……</a:t>
            </a:r>
            <a:r>
              <a:rPr lang="zh-CN" altLang="en-US" sz="1200" dirty="0">
                <a:solidFill>
                  <a:srgbClr val="FFFFFF"/>
                </a:solidFill>
              </a:rPr>
              <a:t>点击输入本栏的具体文字，简明扼要的说明分项内容，此为概念图解，请根据您的具体内容酌情修改。</a:t>
            </a:r>
            <a:endParaRPr lang="en-US" altLang="zh-CN" sz="1200" dirty="0">
              <a:solidFill>
                <a:srgbClr val="FFFFFF"/>
              </a:solidFill>
            </a:endParaRPr>
          </a:p>
        </p:txBody>
      </p:sp>
    </p:spTree>
    <p:extLst>
      <p:ext uri="{BB962C8B-B14F-4D97-AF65-F5344CB8AC3E}">
        <p14:creationId xmlns:p14="http://schemas.microsoft.com/office/powerpoint/2010/main" xmlns="" val="2980090943"/>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right)">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childTnLst>
                          </p:cTn>
                        </p:par>
                        <p:par>
                          <p:cTn id="29" fill="hold">
                            <p:stCondLst>
                              <p:cond delay="2000"/>
                            </p:stCondLst>
                            <p:childTnLst>
                              <p:par>
                                <p:cTn id="30" presetID="22" presetClass="entr" presetSubtype="1" fill="hold" grpId="0"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up)">
                                      <p:cBhvr>
                                        <p:cTn id="32" dur="500"/>
                                        <p:tgtEl>
                                          <p:spTgt spid="25"/>
                                        </p:tgtEl>
                                      </p:cBhvr>
                                    </p:animEffect>
                                  </p:childTnLst>
                                </p:cTn>
                              </p:par>
                            </p:childTnLst>
                          </p:cTn>
                        </p:par>
                        <p:par>
                          <p:cTn id="33" fill="hold">
                            <p:stCondLst>
                              <p:cond delay="2500"/>
                            </p:stCondLst>
                            <p:childTnLst>
                              <p:par>
                                <p:cTn id="34" presetID="22" presetClass="entr" presetSubtype="2"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right)">
                                      <p:cBhvr>
                                        <p:cTn id="36" dur="500"/>
                                        <p:tgtEl>
                                          <p:spTgt spid="24"/>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left)">
                                      <p:cBhvr>
                                        <p:cTn id="40" dur="500"/>
                                        <p:tgtEl>
                                          <p:spTgt spid="26"/>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left)">
                                      <p:cBhvr>
                                        <p:cTn id="43" dur="500"/>
                                        <p:tgtEl>
                                          <p:spTgt spid="28"/>
                                        </p:tgtEl>
                                      </p:cBhvr>
                                    </p:animEffect>
                                  </p:childTnLst>
                                </p:cTn>
                              </p:par>
                            </p:childTnLst>
                          </p:cTn>
                        </p:par>
                        <p:par>
                          <p:cTn id="44" fill="hold">
                            <p:stCondLst>
                              <p:cond delay="3500"/>
                            </p:stCondLst>
                            <p:childTnLst>
                              <p:par>
                                <p:cTn id="45" presetID="22" presetClass="entr" presetSubtype="8"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left)">
                                      <p:cBhvr>
                                        <p:cTn id="47" dur="500"/>
                                        <p:tgtEl>
                                          <p:spTgt spid="27"/>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left)">
                                      <p:cBhvr>
                                        <p:cTn id="50" dur="500"/>
                                        <p:tgtEl>
                                          <p:spTgt spid="29"/>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wipe(left)">
                                      <p:cBhvr>
                                        <p:cTn id="5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p:bldP spid="14" grpId="0"/>
      <p:bldP spid="15" grpId="0"/>
      <p:bldP spid="16" grpId="0"/>
      <p:bldP spid="24" grpId="0" animBg="1"/>
      <p:bldP spid="25" grpId="0" animBg="1"/>
      <p:bldP spid="26" grpId="0" animBg="1"/>
      <p:bldP spid="27" grpId="0"/>
      <p:bldP spid="28" grpId="0"/>
      <p:bldP spid="29" grpId="0"/>
      <p:bldP spid="3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Oval 4"/>
          <p:cNvSpPr>
            <a:spLocks noChangeArrowheads="1"/>
          </p:cNvSpPr>
          <p:nvPr/>
        </p:nvSpPr>
        <p:spPr bwMode="auto">
          <a:xfrm>
            <a:off x="4243170" y="920046"/>
            <a:ext cx="956779" cy="970953"/>
          </a:xfrm>
          <a:prstGeom prst="ellipse">
            <a:avLst/>
          </a:prstGeom>
          <a:solidFill>
            <a:schemeClr val="bg2"/>
          </a:solidFill>
          <a:ln w="12700">
            <a:noFill/>
            <a:round/>
            <a:headEnd/>
            <a:tailEnd/>
          </a:ln>
          <a:effectLst/>
        </p:spPr>
        <p:txBody>
          <a:bodyPr wrap="none" lIns="72148" tIns="36075" rIns="72148" bIns="36075" anchor="ctr"/>
          <a:lstStyle/>
          <a:p>
            <a:endParaRPr lang="ko-KR" altLang="en-US">
              <a:solidFill>
                <a:srgbClr val="000000"/>
              </a:solidFill>
              <a:latin typeface="굴림" pitchFamily="34" charset="-127"/>
              <a:ea typeface="굴림" pitchFamily="34" charset="-127"/>
            </a:endParaRPr>
          </a:p>
        </p:txBody>
      </p:sp>
      <p:sp>
        <p:nvSpPr>
          <p:cNvPr id="45" name="Oval 4"/>
          <p:cNvSpPr>
            <a:spLocks noChangeArrowheads="1"/>
          </p:cNvSpPr>
          <p:nvPr/>
        </p:nvSpPr>
        <p:spPr bwMode="auto">
          <a:xfrm>
            <a:off x="4244494" y="915566"/>
            <a:ext cx="956779" cy="970953"/>
          </a:xfrm>
          <a:prstGeom prst="ellipse">
            <a:avLst/>
          </a:prstGeom>
          <a:solidFill>
            <a:schemeClr val="tx2"/>
          </a:solidFill>
          <a:ln w="12700">
            <a:noFill/>
            <a:round/>
            <a:headEnd/>
            <a:tailEnd/>
          </a:ln>
        </p:spPr>
        <p:txBody>
          <a:bodyPr wrap="none" lIns="72148" tIns="36075" rIns="72148" bIns="36075" anchor="ctr"/>
          <a:lstStyle/>
          <a:p>
            <a:endParaRPr lang="ko-KR" altLang="en-US">
              <a:solidFill>
                <a:srgbClr val="000000"/>
              </a:solidFill>
              <a:latin typeface="굴림" pitchFamily="34" charset="-127"/>
              <a:ea typeface="굴림" pitchFamily="34" charset="-127"/>
            </a:endParaRPr>
          </a:p>
        </p:txBody>
      </p:sp>
      <p:sp>
        <p:nvSpPr>
          <p:cNvPr id="48" name="Oval 4"/>
          <p:cNvSpPr>
            <a:spLocks noChangeArrowheads="1"/>
          </p:cNvSpPr>
          <p:nvPr/>
        </p:nvSpPr>
        <p:spPr bwMode="auto">
          <a:xfrm>
            <a:off x="3179138" y="1359001"/>
            <a:ext cx="1308991" cy="1328384"/>
          </a:xfrm>
          <a:prstGeom prst="ellipse">
            <a:avLst/>
          </a:prstGeom>
          <a:solidFill>
            <a:schemeClr val="bg2"/>
          </a:solidFill>
          <a:ln w="12700">
            <a:solidFill>
              <a:srgbClr val="F5F5F5"/>
            </a:solidFill>
            <a:round/>
            <a:headEnd/>
            <a:tailEnd/>
          </a:ln>
          <a:effectLst/>
        </p:spPr>
        <p:txBody>
          <a:bodyPr wrap="none" lIns="72148" tIns="36075" rIns="72148" bIns="36075" anchor="ctr"/>
          <a:lstStyle/>
          <a:p>
            <a:endParaRPr lang="ko-KR" altLang="en-US">
              <a:solidFill>
                <a:srgbClr val="000000"/>
              </a:solidFill>
              <a:latin typeface="굴림" pitchFamily="34" charset="-127"/>
              <a:ea typeface="굴림" pitchFamily="34" charset="-127"/>
            </a:endParaRPr>
          </a:p>
        </p:txBody>
      </p:sp>
      <p:sp>
        <p:nvSpPr>
          <p:cNvPr id="49" name="Oval 4"/>
          <p:cNvSpPr>
            <a:spLocks noChangeArrowheads="1"/>
          </p:cNvSpPr>
          <p:nvPr/>
        </p:nvSpPr>
        <p:spPr bwMode="auto">
          <a:xfrm>
            <a:off x="3179138" y="1755659"/>
            <a:ext cx="1308991" cy="931727"/>
          </a:xfrm>
          <a:custGeom>
            <a:avLst/>
            <a:gdLst/>
            <a:ahLst/>
            <a:cxnLst/>
            <a:rect l="l" t="t" r="r" b="b"/>
            <a:pathLst>
              <a:path w="1667532" h="1169451">
                <a:moveTo>
                  <a:pt x="71654" y="0"/>
                </a:moveTo>
                <a:lnTo>
                  <a:pt x="1595878" y="0"/>
                </a:lnTo>
                <a:cubicBezTo>
                  <a:pt x="1642324" y="102389"/>
                  <a:pt x="1667532" y="216148"/>
                  <a:pt x="1667532" y="335794"/>
                </a:cubicBezTo>
                <a:cubicBezTo>
                  <a:pt x="1667532" y="796210"/>
                  <a:pt x="1294242" y="1169451"/>
                  <a:pt x="833766" y="1169451"/>
                </a:cubicBezTo>
                <a:cubicBezTo>
                  <a:pt x="373290" y="1169451"/>
                  <a:pt x="0" y="796210"/>
                  <a:pt x="0" y="335794"/>
                </a:cubicBezTo>
                <a:cubicBezTo>
                  <a:pt x="0" y="216148"/>
                  <a:pt x="25208" y="102389"/>
                  <a:pt x="71654" y="0"/>
                </a:cubicBezTo>
                <a:close/>
              </a:path>
            </a:pathLst>
          </a:custGeom>
          <a:solidFill>
            <a:schemeClr val="tx2"/>
          </a:solidFill>
          <a:ln w="12700">
            <a:solidFill>
              <a:srgbClr val="F5F5F5"/>
            </a:solidFill>
            <a:round/>
            <a:headEnd/>
            <a:tailEnd/>
          </a:ln>
        </p:spPr>
        <p:txBody>
          <a:bodyPr wrap="none" lIns="72148" tIns="36075" rIns="72148" bIns="36075" anchor="ctr"/>
          <a:lstStyle/>
          <a:p>
            <a:endParaRPr lang="ko-KR" altLang="en-US">
              <a:solidFill>
                <a:srgbClr val="000000"/>
              </a:solidFill>
              <a:latin typeface="굴림" pitchFamily="34" charset="-127"/>
              <a:ea typeface="굴림" pitchFamily="34" charset="-127"/>
            </a:endParaRPr>
          </a:p>
        </p:txBody>
      </p:sp>
      <p:sp>
        <p:nvSpPr>
          <p:cNvPr id="50" name="Oval 4"/>
          <p:cNvSpPr>
            <a:spLocks noChangeArrowheads="1"/>
          </p:cNvSpPr>
          <p:nvPr/>
        </p:nvSpPr>
        <p:spPr bwMode="auto">
          <a:xfrm>
            <a:off x="1944377" y="1969117"/>
            <a:ext cx="1613309" cy="1637424"/>
          </a:xfrm>
          <a:prstGeom prst="ellipse">
            <a:avLst/>
          </a:prstGeom>
          <a:solidFill>
            <a:schemeClr val="bg2"/>
          </a:solidFill>
          <a:ln w="12700">
            <a:solidFill>
              <a:srgbClr val="F5F5F5"/>
            </a:solidFill>
            <a:round/>
            <a:headEnd/>
            <a:tailEnd/>
          </a:ln>
          <a:effectLst/>
        </p:spPr>
        <p:txBody>
          <a:bodyPr wrap="none" lIns="72148" tIns="36075" rIns="72148" bIns="36075" anchor="ctr"/>
          <a:lstStyle/>
          <a:p>
            <a:endParaRPr lang="ko-KR" altLang="en-US">
              <a:solidFill>
                <a:srgbClr val="000000"/>
              </a:solidFill>
              <a:latin typeface="굴림" pitchFamily="34" charset="-127"/>
              <a:ea typeface="굴림" pitchFamily="34" charset="-127"/>
            </a:endParaRPr>
          </a:p>
        </p:txBody>
      </p:sp>
      <p:sp>
        <p:nvSpPr>
          <p:cNvPr id="51" name="Oval 4"/>
          <p:cNvSpPr>
            <a:spLocks noChangeArrowheads="1"/>
          </p:cNvSpPr>
          <p:nvPr/>
        </p:nvSpPr>
        <p:spPr bwMode="auto">
          <a:xfrm>
            <a:off x="1944377" y="2774084"/>
            <a:ext cx="1613309" cy="832458"/>
          </a:xfrm>
          <a:custGeom>
            <a:avLst/>
            <a:gdLst/>
            <a:ahLst/>
            <a:cxnLst/>
            <a:rect l="l" t="t" r="r" b="b"/>
            <a:pathLst>
              <a:path w="2055204" h="1044854">
                <a:moveTo>
                  <a:pt x="871" y="0"/>
                </a:moveTo>
                <a:lnTo>
                  <a:pt x="2054333" y="0"/>
                </a:lnTo>
                <a:cubicBezTo>
                  <a:pt x="2055157" y="5732"/>
                  <a:pt x="2055204" y="11487"/>
                  <a:pt x="2055204" y="17253"/>
                </a:cubicBezTo>
                <a:cubicBezTo>
                  <a:pt x="2055204" y="584781"/>
                  <a:pt x="1595131" y="1044854"/>
                  <a:pt x="1027602" y="1044854"/>
                </a:cubicBezTo>
                <a:cubicBezTo>
                  <a:pt x="460073" y="1044854"/>
                  <a:pt x="0" y="584781"/>
                  <a:pt x="0" y="17253"/>
                </a:cubicBezTo>
                <a:close/>
              </a:path>
            </a:pathLst>
          </a:custGeom>
          <a:solidFill>
            <a:schemeClr val="tx2"/>
          </a:solidFill>
          <a:ln w="12700">
            <a:solidFill>
              <a:srgbClr val="F5F5F5"/>
            </a:solidFill>
            <a:round/>
            <a:headEnd/>
            <a:tailEnd/>
          </a:ln>
        </p:spPr>
        <p:txBody>
          <a:bodyPr wrap="none" lIns="72148" tIns="36075" rIns="72148" bIns="36075" anchor="ctr"/>
          <a:lstStyle/>
          <a:p>
            <a:endParaRPr lang="ko-KR" altLang="en-US">
              <a:solidFill>
                <a:srgbClr val="000000"/>
              </a:solidFill>
              <a:latin typeface="굴림" pitchFamily="34" charset="-127"/>
              <a:ea typeface="굴림" pitchFamily="34" charset="-127"/>
            </a:endParaRPr>
          </a:p>
        </p:txBody>
      </p:sp>
      <p:sp>
        <p:nvSpPr>
          <p:cNvPr id="52" name="Oval 4"/>
          <p:cNvSpPr>
            <a:spLocks noChangeArrowheads="1"/>
          </p:cNvSpPr>
          <p:nvPr/>
        </p:nvSpPr>
        <p:spPr bwMode="auto">
          <a:xfrm>
            <a:off x="486383" y="2752805"/>
            <a:ext cx="1980161" cy="2009761"/>
          </a:xfrm>
          <a:prstGeom prst="ellipse">
            <a:avLst/>
          </a:prstGeom>
          <a:solidFill>
            <a:schemeClr val="bg2"/>
          </a:solidFill>
          <a:ln w="12700">
            <a:solidFill>
              <a:srgbClr val="F5F5F5"/>
            </a:solidFill>
            <a:round/>
            <a:headEnd/>
            <a:tailEnd/>
          </a:ln>
          <a:effectLst/>
        </p:spPr>
        <p:txBody>
          <a:bodyPr wrap="none" lIns="72148" tIns="36075" rIns="72148" bIns="36075" anchor="ctr"/>
          <a:lstStyle/>
          <a:p>
            <a:endParaRPr lang="ko-KR" altLang="en-US">
              <a:solidFill>
                <a:srgbClr val="000000"/>
              </a:solidFill>
              <a:latin typeface="굴림" pitchFamily="34" charset="-127"/>
              <a:ea typeface="굴림" pitchFamily="34" charset="-127"/>
            </a:endParaRPr>
          </a:p>
        </p:txBody>
      </p:sp>
      <p:sp>
        <p:nvSpPr>
          <p:cNvPr id="53" name="Oval 4"/>
          <p:cNvSpPr>
            <a:spLocks noChangeArrowheads="1"/>
          </p:cNvSpPr>
          <p:nvPr/>
        </p:nvSpPr>
        <p:spPr bwMode="auto">
          <a:xfrm>
            <a:off x="656986" y="4321575"/>
            <a:ext cx="1638957" cy="440990"/>
          </a:xfrm>
          <a:custGeom>
            <a:avLst/>
            <a:gdLst/>
            <a:ahLst/>
            <a:cxnLst/>
            <a:rect l="l" t="t" r="r" b="b"/>
            <a:pathLst>
              <a:path w="2087877" h="553506">
                <a:moveTo>
                  <a:pt x="0" y="0"/>
                </a:moveTo>
                <a:lnTo>
                  <a:pt x="2087877" y="0"/>
                </a:lnTo>
                <a:cubicBezTo>
                  <a:pt x="1861113" y="334090"/>
                  <a:pt x="1478149" y="553506"/>
                  <a:pt x="1043938" y="553506"/>
                </a:cubicBezTo>
                <a:cubicBezTo>
                  <a:pt x="609727" y="553506"/>
                  <a:pt x="226764" y="334090"/>
                  <a:pt x="0" y="0"/>
                </a:cubicBezTo>
                <a:close/>
              </a:path>
            </a:pathLst>
          </a:custGeom>
          <a:solidFill>
            <a:schemeClr val="tx2"/>
          </a:solidFill>
          <a:ln w="12700">
            <a:solidFill>
              <a:srgbClr val="F5F5F5"/>
            </a:solidFill>
            <a:round/>
            <a:headEnd/>
            <a:tailEnd/>
          </a:ln>
        </p:spPr>
        <p:txBody>
          <a:bodyPr wrap="none" lIns="72148" tIns="36075" rIns="72148" bIns="36075" anchor="ctr"/>
          <a:lstStyle/>
          <a:p>
            <a:endParaRPr lang="ko-KR" altLang="en-US">
              <a:solidFill>
                <a:srgbClr val="000000"/>
              </a:solidFill>
              <a:latin typeface="굴림" pitchFamily="34" charset="-127"/>
              <a:ea typeface="굴림" pitchFamily="34" charset="-127"/>
            </a:endParaRPr>
          </a:p>
        </p:txBody>
      </p:sp>
      <p:sp>
        <p:nvSpPr>
          <p:cNvPr id="54" name="TextBox 53"/>
          <p:cNvSpPr txBox="1"/>
          <p:nvPr/>
        </p:nvSpPr>
        <p:spPr>
          <a:xfrm>
            <a:off x="840250" y="3551980"/>
            <a:ext cx="1274219" cy="411409"/>
          </a:xfrm>
          <a:prstGeom prst="rect">
            <a:avLst/>
          </a:prstGeom>
          <a:noFill/>
        </p:spPr>
        <p:txBody>
          <a:bodyPr wrap="none" lIns="72148" tIns="36075" rIns="72148" bIns="36075" rtlCol="0" anchor="ctr">
            <a:spAutoFit/>
          </a:bodyPr>
          <a:lstStyle/>
          <a:p>
            <a:r>
              <a:rPr lang="zh-CN" altLang="en-US" sz="2200" dirty="0">
                <a:solidFill>
                  <a:schemeClr val="bg1"/>
                </a:solidFill>
                <a:latin typeface="微软雅黑" pitchFamily="34" charset="-122"/>
                <a:ea typeface="微软雅黑" pitchFamily="34" charset="-122"/>
              </a:rPr>
              <a:t>添加文字</a:t>
            </a:r>
          </a:p>
        </p:txBody>
      </p:sp>
      <p:sp>
        <p:nvSpPr>
          <p:cNvPr id="55" name="TextBox 54"/>
          <p:cNvSpPr txBox="1"/>
          <p:nvPr/>
        </p:nvSpPr>
        <p:spPr>
          <a:xfrm>
            <a:off x="2201842" y="2296334"/>
            <a:ext cx="1120331" cy="365242"/>
          </a:xfrm>
          <a:prstGeom prst="rect">
            <a:avLst/>
          </a:prstGeom>
          <a:noFill/>
        </p:spPr>
        <p:txBody>
          <a:bodyPr wrap="none" lIns="72148" tIns="36075" rIns="72148" bIns="36075" rtlCol="0" anchor="ctr">
            <a:spAutoFit/>
          </a:bodyPr>
          <a:lstStyle/>
          <a:p>
            <a:r>
              <a:rPr lang="zh-CN" altLang="en-US" sz="1900" dirty="0">
                <a:solidFill>
                  <a:schemeClr val="bg1"/>
                </a:solidFill>
                <a:latin typeface="微软雅黑" pitchFamily="34" charset="-122"/>
                <a:ea typeface="微软雅黑" pitchFamily="34" charset="-122"/>
              </a:rPr>
              <a:t>添加文字</a:t>
            </a:r>
          </a:p>
        </p:txBody>
      </p:sp>
      <p:sp>
        <p:nvSpPr>
          <p:cNvPr id="56" name="TextBox 55"/>
          <p:cNvSpPr txBox="1"/>
          <p:nvPr/>
        </p:nvSpPr>
        <p:spPr>
          <a:xfrm>
            <a:off x="3358485" y="1862706"/>
            <a:ext cx="1068555" cy="349810"/>
          </a:xfrm>
          <a:prstGeom prst="rect">
            <a:avLst/>
          </a:prstGeom>
          <a:noFill/>
        </p:spPr>
        <p:txBody>
          <a:bodyPr wrap="none" lIns="72148" tIns="36075" rIns="72148" bIns="36075" rtlCol="0" anchor="ctr">
            <a:spAutoFit/>
          </a:bodyPr>
          <a:lstStyle/>
          <a:p>
            <a:r>
              <a:rPr lang="zh-CN" altLang="en-US" dirty="0">
                <a:solidFill>
                  <a:schemeClr val="bg1"/>
                </a:solidFill>
                <a:latin typeface="微软雅黑" pitchFamily="34" charset="-122"/>
                <a:ea typeface="微软雅黑" pitchFamily="34" charset="-122"/>
              </a:rPr>
              <a:t>添加文字</a:t>
            </a:r>
          </a:p>
        </p:txBody>
      </p:sp>
      <p:cxnSp>
        <p:nvCxnSpPr>
          <p:cNvPr id="57" name="直接连接符 56"/>
          <p:cNvCxnSpPr/>
          <p:nvPr/>
        </p:nvCxnSpPr>
        <p:spPr>
          <a:xfrm>
            <a:off x="4722884" y="1540389"/>
            <a:ext cx="841329" cy="0"/>
          </a:xfrm>
          <a:prstGeom prst="line">
            <a:avLst/>
          </a:prstGeom>
          <a:noFill/>
          <a:ln w="9525">
            <a:solidFill>
              <a:schemeClr val="bg1">
                <a:lumMod val="50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58" name="直接连接符 57"/>
          <p:cNvCxnSpPr/>
          <p:nvPr/>
        </p:nvCxnSpPr>
        <p:spPr>
          <a:xfrm>
            <a:off x="3824870" y="2272324"/>
            <a:ext cx="1739344" cy="0"/>
          </a:xfrm>
          <a:prstGeom prst="line">
            <a:avLst/>
          </a:prstGeom>
          <a:noFill/>
          <a:ln w="9525">
            <a:solidFill>
              <a:schemeClr val="bg1">
                <a:lumMod val="50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59" name="直接连接符 58"/>
          <p:cNvCxnSpPr/>
          <p:nvPr/>
        </p:nvCxnSpPr>
        <p:spPr>
          <a:xfrm>
            <a:off x="2713996" y="3106242"/>
            <a:ext cx="2850217" cy="0"/>
          </a:xfrm>
          <a:prstGeom prst="line">
            <a:avLst/>
          </a:prstGeom>
          <a:noFill/>
          <a:ln w="9525">
            <a:solidFill>
              <a:schemeClr val="bg1">
                <a:lumMod val="50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60" name="直接连接符 59"/>
          <p:cNvCxnSpPr/>
          <p:nvPr/>
        </p:nvCxnSpPr>
        <p:spPr>
          <a:xfrm>
            <a:off x="1476463" y="3975013"/>
            <a:ext cx="4087750" cy="0"/>
          </a:xfrm>
          <a:prstGeom prst="line">
            <a:avLst/>
          </a:prstGeom>
          <a:noFill/>
          <a:ln w="9525">
            <a:solidFill>
              <a:schemeClr val="bg1">
                <a:lumMod val="50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sp>
        <p:nvSpPr>
          <p:cNvPr id="61" name="TextBox 60"/>
          <p:cNvSpPr txBox="1"/>
          <p:nvPr/>
        </p:nvSpPr>
        <p:spPr>
          <a:xfrm>
            <a:off x="5630192" y="3757685"/>
            <a:ext cx="3029977" cy="573208"/>
          </a:xfrm>
          <a:prstGeom prst="rect">
            <a:avLst/>
          </a:prstGeom>
          <a:noFill/>
        </p:spPr>
        <p:txBody>
          <a:bodyPr wrap="square" lIns="72148" tIns="36075" rIns="72148" bIns="36075" rtlCol="0">
            <a:spAutoFit/>
          </a:bodyPr>
          <a:lstStyle/>
          <a:p>
            <a:pPr>
              <a:lnSpc>
                <a:spcPct val="130000"/>
              </a:lnSpc>
            </a:pPr>
            <a:r>
              <a:rPr lang="zh-CN" altLang="en-US" sz="12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a:t>
            </a:r>
          </a:p>
        </p:txBody>
      </p:sp>
      <p:sp>
        <p:nvSpPr>
          <p:cNvPr id="62" name="TextBox 61"/>
          <p:cNvSpPr txBox="1"/>
          <p:nvPr/>
        </p:nvSpPr>
        <p:spPr>
          <a:xfrm>
            <a:off x="5630192" y="2902265"/>
            <a:ext cx="3029977" cy="573208"/>
          </a:xfrm>
          <a:prstGeom prst="rect">
            <a:avLst/>
          </a:prstGeom>
          <a:noFill/>
        </p:spPr>
        <p:txBody>
          <a:bodyPr wrap="square" lIns="72148" tIns="36075" rIns="72148" bIns="36075" rtlCol="0">
            <a:spAutoFit/>
          </a:bodyPr>
          <a:lstStyle/>
          <a:p>
            <a:pPr>
              <a:lnSpc>
                <a:spcPct val="130000"/>
              </a:lnSpc>
            </a:pPr>
            <a:r>
              <a:rPr lang="zh-CN" altLang="en-US" sz="12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a:t>
            </a:r>
          </a:p>
        </p:txBody>
      </p:sp>
      <p:sp>
        <p:nvSpPr>
          <p:cNvPr id="63" name="TextBox 62"/>
          <p:cNvSpPr txBox="1"/>
          <p:nvPr/>
        </p:nvSpPr>
        <p:spPr>
          <a:xfrm>
            <a:off x="5630192" y="2046846"/>
            <a:ext cx="3029977" cy="573208"/>
          </a:xfrm>
          <a:prstGeom prst="rect">
            <a:avLst/>
          </a:prstGeom>
          <a:noFill/>
        </p:spPr>
        <p:txBody>
          <a:bodyPr wrap="square" lIns="72148" tIns="36075" rIns="72148" bIns="36075" rtlCol="0">
            <a:spAutoFit/>
          </a:bodyPr>
          <a:lstStyle/>
          <a:p>
            <a:pPr>
              <a:lnSpc>
                <a:spcPct val="130000"/>
              </a:lnSpc>
            </a:pPr>
            <a:r>
              <a:rPr lang="zh-CN" altLang="en-US" sz="12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a:t>
            </a:r>
          </a:p>
        </p:txBody>
      </p:sp>
      <p:sp>
        <p:nvSpPr>
          <p:cNvPr id="64" name="TextBox 63"/>
          <p:cNvSpPr txBox="1"/>
          <p:nvPr/>
        </p:nvSpPr>
        <p:spPr>
          <a:xfrm>
            <a:off x="5630192" y="1355868"/>
            <a:ext cx="3029977" cy="573208"/>
          </a:xfrm>
          <a:prstGeom prst="rect">
            <a:avLst/>
          </a:prstGeom>
          <a:noFill/>
        </p:spPr>
        <p:txBody>
          <a:bodyPr wrap="square" lIns="72148" tIns="36075" rIns="72148" bIns="36075" rtlCol="0">
            <a:spAutoFit/>
          </a:bodyPr>
          <a:lstStyle/>
          <a:p>
            <a:pPr>
              <a:lnSpc>
                <a:spcPct val="130000"/>
              </a:lnSpc>
            </a:pPr>
            <a:r>
              <a:rPr lang="zh-CN" altLang="en-US" sz="12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a:t>
            </a:r>
          </a:p>
        </p:txBody>
      </p:sp>
      <p:sp>
        <p:nvSpPr>
          <p:cNvPr id="65" name="TextBox 64"/>
          <p:cNvSpPr txBox="1"/>
          <p:nvPr/>
        </p:nvSpPr>
        <p:spPr>
          <a:xfrm>
            <a:off x="4328273" y="1276773"/>
            <a:ext cx="760938" cy="257499"/>
          </a:xfrm>
          <a:prstGeom prst="rect">
            <a:avLst/>
          </a:prstGeom>
          <a:noFill/>
        </p:spPr>
        <p:txBody>
          <a:bodyPr wrap="none" lIns="72148" tIns="36075" rIns="72148" bIns="36075" rtlCol="0" anchor="ctr">
            <a:spAutoFit/>
          </a:bodyPr>
          <a:lstStyle/>
          <a:p>
            <a:r>
              <a:rPr lang="zh-CN" altLang="en-US" sz="1200" dirty="0">
                <a:solidFill>
                  <a:schemeClr val="bg1"/>
                </a:solidFill>
                <a:latin typeface="微软雅黑" pitchFamily="34" charset="-122"/>
                <a:ea typeface="微软雅黑" pitchFamily="34" charset="-122"/>
              </a:rPr>
              <a:t>添加文字</a:t>
            </a:r>
          </a:p>
        </p:txBody>
      </p:sp>
      <p:sp>
        <p:nvSpPr>
          <p:cNvPr id="25" name="TextBox 24"/>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单击此处输入标题</a:t>
            </a:r>
          </a:p>
        </p:txBody>
      </p:sp>
    </p:spTree>
    <p:extLst>
      <p:ext uri="{BB962C8B-B14F-4D97-AF65-F5344CB8AC3E}">
        <p14:creationId xmlns:p14="http://schemas.microsoft.com/office/powerpoint/2010/main" xmlns="" val="2775094549"/>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42000">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14:bounceEnd="42000">
                                          <p:cBhvr additive="base">
                                            <p:cTn id="7" dur="500" fill="hold"/>
                                            <p:tgtEl>
                                              <p:spTgt spid="44"/>
                                            </p:tgtEl>
                                            <p:attrNameLst>
                                              <p:attrName>ppt_x</p:attrName>
                                            </p:attrNameLst>
                                          </p:cBhvr>
                                          <p:tavLst>
                                            <p:tav tm="0">
                                              <p:val>
                                                <p:strVal val="#ppt_x"/>
                                              </p:val>
                                            </p:tav>
                                            <p:tav tm="100000">
                                              <p:val>
                                                <p:strVal val="#ppt_x"/>
                                              </p:val>
                                            </p:tav>
                                          </p:tavLst>
                                        </p:anim>
                                        <p:anim calcmode="lin" valueType="num" p14:bounceEnd="42000">
                                          <p:cBhvr additive="base">
                                            <p:cTn id="8" dur="500" fill="hold"/>
                                            <p:tgtEl>
                                              <p:spTgt spid="4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42000">
                                      <p:stCondLst>
                                        <p:cond delay="200"/>
                                      </p:stCondLst>
                                      <p:childTnLst>
                                        <p:set>
                                          <p:cBhvr>
                                            <p:cTn id="10" dur="1" fill="hold">
                                              <p:stCondLst>
                                                <p:cond delay="0"/>
                                              </p:stCondLst>
                                            </p:cTn>
                                            <p:tgtEl>
                                              <p:spTgt spid="48"/>
                                            </p:tgtEl>
                                            <p:attrNameLst>
                                              <p:attrName>style.visibility</p:attrName>
                                            </p:attrNameLst>
                                          </p:cBhvr>
                                          <p:to>
                                            <p:strVal val="visible"/>
                                          </p:to>
                                        </p:set>
                                        <p:anim calcmode="lin" valueType="num" p14:bounceEnd="42000">
                                          <p:cBhvr additive="base">
                                            <p:cTn id="11" dur="500" fill="hold"/>
                                            <p:tgtEl>
                                              <p:spTgt spid="48"/>
                                            </p:tgtEl>
                                            <p:attrNameLst>
                                              <p:attrName>ppt_x</p:attrName>
                                            </p:attrNameLst>
                                          </p:cBhvr>
                                          <p:tavLst>
                                            <p:tav tm="0">
                                              <p:val>
                                                <p:strVal val="#ppt_x"/>
                                              </p:val>
                                            </p:tav>
                                            <p:tav tm="100000">
                                              <p:val>
                                                <p:strVal val="#ppt_x"/>
                                              </p:val>
                                            </p:tav>
                                          </p:tavLst>
                                        </p:anim>
                                        <p:anim calcmode="lin" valueType="num" p14:bounceEnd="42000">
                                          <p:cBhvr additive="base">
                                            <p:cTn id="12" dur="500" fill="hold"/>
                                            <p:tgtEl>
                                              <p:spTgt spid="48"/>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14:presetBounceEnd="42000">
                                      <p:stCondLst>
                                        <p:cond delay="400"/>
                                      </p:stCondLst>
                                      <p:childTnLst>
                                        <p:set>
                                          <p:cBhvr>
                                            <p:cTn id="14" dur="1" fill="hold">
                                              <p:stCondLst>
                                                <p:cond delay="0"/>
                                              </p:stCondLst>
                                            </p:cTn>
                                            <p:tgtEl>
                                              <p:spTgt spid="50"/>
                                            </p:tgtEl>
                                            <p:attrNameLst>
                                              <p:attrName>style.visibility</p:attrName>
                                            </p:attrNameLst>
                                          </p:cBhvr>
                                          <p:to>
                                            <p:strVal val="visible"/>
                                          </p:to>
                                        </p:set>
                                        <p:anim calcmode="lin" valueType="num" p14:bounceEnd="42000">
                                          <p:cBhvr additive="base">
                                            <p:cTn id="15" dur="500" fill="hold"/>
                                            <p:tgtEl>
                                              <p:spTgt spid="50"/>
                                            </p:tgtEl>
                                            <p:attrNameLst>
                                              <p:attrName>ppt_x</p:attrName>
                                            </p:attrNameLst>
                                          </p:cBhvr>
                                          <p:tavLst>
                                            <p:tav tm="0">
                                              <p:val>
                                                <p:strVal val="#ppt_x"/>
                                              </p:val>
                                            </p:tav>
                                            <p:tav tm="100000">
                                              <p:val>
                                                <p:strVal val="#ppt_x"/>
                                              </p:val>
                                            </p:tav>
                                          </p:tavLst>
                                        </p:anim>
                                        <p:anim calcmode="lin" valueType="num" p14:bounceEnd="42000">
                                          <p:cBhvr additive="base">
                                            <p:cTn id="16" dur="500" fill="hold"/>
                                            <p:tgtEl>
                                              <p:spTgt spid="50"/>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14:presetBounceEnd="42000">
                                      <p:stCondLst>
                                        <p:cond delay="600"/>
                                      </p:stCondLst>
                                      <p:childTnLst>
                                        <p:set>
                                          <p:cBhvr>
                                            <p:cTn id="18" dur="1" fill="hold">
                                              <p:stCondLst>
                                                <p:cond delay="0"/>
                                              </p:stCondLst>
                                            </p:cTn>
                                            <p:tgtEl>
                                              <p:spTgt spid="52"/>
                                            </p:tgtEl>
                                            <p:attrNameLst>
                                              <p:attrName>style.visibility</p:attrName>
                                            </p:attrNameLst>
                                          </p:cBhvr>
                                          <p:to>
                                            <p:strVal val="visible"/>
                                          </p:to>
                                        </p:set>
                                        <p:anim calcmode="lin" valueType="num" p14:bounceEnd="42000">
                                          <p:cBhvr additive="base">
                                            <p:cTn id="19" dur="500" fill="hold"/>
                                            <p:tgtEl>
                                              <p:spTgt spid="52"/>
                                            </p:tgtEl>
                                            <p:attrNameLst>
                                              <p:attrName>ppt_x</p:attrName>
                                            </p:attrNameLst>
                                          </p:cBhvr>
                                          <p:tavLst>
                                            <p:tav tm="0">
                                              <p:val>
                                                <p:strVal val="#ppt_x"/>
                                              </p:val>
                                            </p:tav>
                                            <p:tav tm="100000">
                                              <p:val>
                                                <p:strVal val="#ppt_x"/>
                                              </p:val>
                                            </p:tav>
                                          </p:tavLst>
                                        </p:anim>
                                        <p:anim calcmode="lin" valueType="num" p14:bounceEnd="42000">
                                          <p:cBhvr additive="base">
                                            <p:cTn id="20" dur="500" fill="hold"/>
                                            <p:tgtEl>
                                              <p:spTgt spid="52"/>
                                            </p:tgtEl>
                                            <p:attrNameLst>
                                              <p:attrName>ppt_y</p:attrName>
                                            </p:attrNameLst>
                                          </p:cBhvr>
                                          <p:tavLst>
                                            <p:tav tm="0">
                                              <p:val>
                                                <p:strVal val="0-#ppt_h/2"/>
                                              </p:val>
                                            </p:tav>
                                            <p:tav tm="100000">
                                              <p:val>
                                                <p:strVal val="#ppt_y"/>
                                              </p:val>
                                            </p:tav>
                                          </p:tavLst>
                                        </p:anim>
                                      </p:childTnLst>
                                    </p:cTn>
                                  </p:par>
                                </p:childTnLst>
                              </p:cTn>
                            </p:par>
                            <p:par>
                              <p:cTn id="21" fill="hold">
                                <p:stCondLst>
                                  <p:cond delay="1100"/>
                                </p:stCondLst>
                                <p:childTnLst>
                                  <p:par>
                                    <p:cTn id="22" presetID="22" presetClass="entr" presetSubtype="4" fill="hold" grpId="0" nodeType="after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wipe(down)">
                                          <p:cBhvr>
                                            <p:cTn id="24" dur="500"/>
                                            <p:tgtEl>
                                              <p:spTgt spid="53"/>
                                            </p:tgtEl>
                                          </p:cBhvr>
                                        </p:animEffect>
                                      </p:childTnLst>
                                    </p:cTn>
                                  </p:par>
                                </p:childTnLst>
                              </p:cTn>
                            </p:par>
                            <p:par>
                              <p:cTn id="25" fill="hold">
                                <p:stCondLst>
                                  <p:cond delay="1600"/>
                                </p:stCondLst>
                                <p:childTnLst>
                                  <p:par>
                                    <p:cTn id="26" presetID="42" presetClass="entr" presetSubtype="0" fill="hold" grpId="0" nodeType="after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fade">
                                          <p:cBhvr>
                                            <p:cTn id="28" dur="1000"/>
                                            <p:tgtEl>
                                              <p:spTgt spid="54"/>
                                            </p:tgtEl>
                                          </p:cBhvr>
                                        </p:animEffect>
                                        <p:anim calcmode="lin" valueType="num">
                                          <p:cBhvr>
                                            <p:cTn id="29" dur="1000" fill="hold"/>
                                            <p:tgtEl>
                                              <p:spTgt spid="54"/>
                                            </p:tgtEl>
                                            <p:attrNameLst>
                                              <p:attrName>ppt_x</p:attrName>
                                            </p:attrNameLst>
                                          </p:cBhvr>
                                          <p:tavLst>
                                            <p:tav tm="0">
                                              <p:val>
                                                <p:strVal val="#ppt_x"/>
                                              </p:val>
                                            </p:tav>
                                            <p:tav tm="100000">
                                              <p:val>
                                                <p:strVal val="#ppt_x"/>
                                              </p:val>
                                            </p:tav>
                                          </p:tavLst>
                                        </p:anim>
                                        <p:anim calcmode="lin" valueType="num">
                                          <p:cBhvr>
                                            <p:cTn id="30" dur="1000" fill="hold"/>
                                            <p:tgtEl>
                                              <p:spTgt spid="54"/>
                                            </p:tgtEl>
                                            <p:attrNameLst>
                                              <p:attrName>ppt_y</p:attrName>
                                            </p:attrNameLst>
                                          </p:cBhvr>
                                          <p:tavLst>
                                            <p:tav tm="0">
                                              <p:val>
                                                <p:strVal val="#ppt_y+.1"/>
                                              </p:val>
                                            </p:tav>
                                            <p:tav tm="100000">
                                              <p:val>
                                                <p:strVal val="#ppt_y"/>
                                              </p:val>
                                            </p:tav>
                                          </p:tavLst>
                                        </p:anim>
                                      </p:childTnLst>
                                    </p:cTn>
                                  </p:par>
                                </p:childTnLst>
                              </p:cTn>
                            </p:par>
                            <p:par>
                              <p:cTn id="31" fill="hold">
                                <p:stCondLst>
                                  <p:cond delay="2600"/>
                                </p:stCondLst>
                                <p:childTnLst>
                                  <p:par>
                                    <p:cTn id="32" presetID="22" presetClass="entr" presetSubtype="8" fill="hold" nodeType="afterEffect">
                                      <p:stCondLst>
                                        <p:cond delay="0"/>
                                      </p:stCondLst>
                                      <p:childTnLst>
                                        <p:set>
                                          <p:cBhvr>
                                            <p:cTn id="33" dur="1" fill="hold">
                                              <p:stCondLst>
                                                <p:cond delay="0"/>
                                              </p:stCondLst>
                                            </p:cTn>
                                            <p:tgtEl>
                                              <p:spTgt spid="60"/>
                                            </p:tgtEl>
                                            <p:attrNameLst>
                                              <p:attrName>style.visibility</p:attrName>
                                            </p:attrNameLst>
                                          </p:cBhvr>
                                          <p:to>
                                            <p:strVal val="visible"/>
                                          </p:to>
                                        </p:set>
                                        <p:animEffect transition="in" filter="wipe(left)">
                                          <p:cBhvr>
                                            <p:cTn id="34" dur="500"/>
                                            <p:tgtEl>
                                              <p:spTgt spid="60"/>
                                            </p:tgtEl>
                                          </p:cBhvr>
                                        </p:animEffect>
                                      </p:childTnLst>
                                    </p:cTn>
                                  </p:par>
                                </p:childTnLst>
                              </p:cTn>
                            </p:par>
                            <p:par>
                              <p:cTn id="35" fill="hold">
                                <p:stCondLst>
                                  <p:cond delay="3100"/>
                                </p:stCondLst>
                                <p:childTnLst>
                                  <p:par>
                                    <p:cTn id="36" presetID="22" presetClass="entr" presetSubtype="8" fill="hold" grpId="0" nodeType="afterEffect">
                                      <p:stCondLst>
                                        <p:cond delay="0"/>
                                      </p:stCondLst>
                                      <p:childTnLst>
                                        <p:set>
                                          <p:cBhvr>
                                            <p:cTn id="37" dur="1" fill="hold">
                                              <p:stCondLst>
                                                <p:cond delay="0"/>
                                              </p:stCondLst>
                                            </p:cTn>
                                            <p:tgtEl>
                                              <p:spTgt spid="61"/>
                                            </p:tgtEl>
                                            <p:attrNameLst>
                                              <p:attrName>style.visibility</p:attrName>
                                            </p:attrNameLst>
                                          </p:cBhvr>
                                          <p:to>
                                            <p:strVal val="visible"/>
                                          </p:to>
                                        </p:set>
                                        <p:animEffect transition="in" filter="wipe(left)">
                                          <p:cBhvr>
                                            <p:cTn id="38" dur="500"/>
                                            <p:tgtEl>
                                              <p:spTgt spid="61"/>
                                            </p:tgtEl>
                                          </p:cBhvr>
                                        </p:animEffect>
                                      </p:childTnLst>
                                    </p:cTn>
                                  </p:par>
                                </p:childTnLst>
                              </p:cTn>
                            </p:par>
                            <p:par>
                              <p:cTn id="39" fill="hold">
                                <p:stCondLst>
                                  <p:cond delay="3600"/>
                                </p:stCondLst>
                                <p:childTnLst>
                                  <p:par>
                                    <p:cTn id="40" presetID="22" presetClass="entr" presetSubtype="4" fill="hold" grpId="0" nodeType="after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wipe(down)">
                                          <p:cBhvr>
                                            <p:cTn id="42" dur="500"/>
                                            <p:tgtEl>
                                              <p:spTgt spid="51"/>
                                            </p:tgtEl>
                                          </p:cBhvr>
                                        </p:animEffect>
                                      </p:childTnLst>
                                    </p:cTn>
                                  </p:par>
                                </p:childTnLst>
                              </p:cTn>
                            </p:par>
                            <p:par>
                              <p:cTn id="43" fill="hold">
                                <p:stCondLst>
                                  <p:cond delay="4100"/>
                                </p:stCondLst>
                                <p:childTnLst>
                                  <p:par>
                                    <p:cTn id="44" presetID="42" presetClass="entr" presetSubtype="0" fill="hold" grpId="0" nodeType="after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fade">
                                          <p:cBhvr>
                                            <p:cTn id="46" dur="1000"/>
                                            <p:tgtEl>
                                              <p:spTgt spid="55"/>
                                            </p:tgtEl>
                                          </p:cBhvr>
                                        </p:animEffect>
                                        <p:anim calcmode="lin" valueType="num">
                                          <p:cBhvr>
                                            <p:cTn id="47" dur="1000" fill="hold"/>
                                            <p:tgtEl>
                                              <p:spTgt spid="55"/>
                                            </p:tgtEl>
                                            <p:attrNameLst>
                                              <p:attrName>ppt_x</p:attrName>
                                            </p:attrNameLst>
                                          </p:cBhvr>
                                          <p:tavLst>
                                            <p:tav tm="0">
                                              <p:val>
                                                <p:strVal val="#ppt_x"/>
                                              </p:val>
                                            </p:tav>
                                            <p:tav tm="100000">
                                              <p:val>
                                                <p:strVal val="#ppt_x"/>
                                              </p:val>
                                            </p:tav>
                                          </p:tavLst>
                                        </p:anim>
                                        <p:anim calcmode="lin" valueType="num">
                                          <p:cBhvr>
                                            <p:cTn id="48" dur="1000" fill="hold"/>
                                            <p:tgtEl>
                                              <p:spTgt spid="55"/>
                                            </p:tgtEl>
                                            <p:attrNameLst>
                                              <p:attrName>ppt_y</p:attrName>
                                            </p:attrNameLst>
                                          </p:cBhvr>
                                          <p:tavLst>
                                            <p:tav tm="0">
                                              <p:val>
                                                <p:strVal val="#ppt_y+.1"/>
                                              </p:val>
                                            </p:tav>
                                            <p:tav tm="100000">
                                              <p:val>
                                                <p:strVal val="#ppt_y"/>
                                              </p:val>
                                            </p:tav>
                                          </p:tavLst>
                                        </p:anim>
                                      </p:childTnLst>
                                    </p:cTn>
                                  </p:par>
                                </p:childTnLst>
                              </p:cTn>
                            </p:par>
                            <p:par>
                              <p:cTn id="49" fill="hold">
                                <p:stCondLst>
                                  <p:cond delay="5100"/>
                                </p:stCondLst>
                                <p:childTnLst>
                                  <p:par>
                                    <p:cTn id="50" presetID="22" presetClass="entr" presetSubtype="8" fill="hold" nodeType="after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wipe(left)">
                                          <p:cBhvr>
                                            <p:cTn id="52" dur="500"/>
                                            <p:tgtEl>
                                              <p:spTgt spid="59"/>
                                            </p:tgtEl>
                                          </p:cBhvr>
                                        </p:animEffect>
                                      </p:childTnLst>
                                    </p:cTn>
                                  </p:par>
                                </p:childTnLst>
                              </p:cTn>
                            </p:par>
                            <p:par>
                              <p:cTn id="53" fill="hold">
                                <p:stCondLst>
                                  <p:cond delay="5600"/>
                                </p:stCondLst>
                                <p:childTnLst>
                                  <p:par>
                                    <p:cTn id="54" presetID="22" presetClass="entr" presetSubtype="8" fill="hold" grpId="0" nodeType="afterEffect">
                                      <p:stCondLst>
                                        <p:cond delay="0"/>
                                      </p:stCondLst>
                                      <p:childTnLst>
                                        <p:set>
                                          <p:cBhvr>
                                            <p:cTn id="55" dur="1" fill="hold">
                                              <p:stCondLst>
                                                <p:cond delay="0"/>
                                              </p:stCondLst>
                                            </p:cTn>
                                            <p:tgtEl>
                                              <p:spTgt spid="62"/>
                                            </p:tgtEl>
                                            <p:attrNameLst>
                                              <p:attrName>style.visibility</p:attrName>
                                            </p:attrNameLst>
                                          </p:cBhvr>
                                          <p:to>
                                            <p:strVal val="visible"/>
                                          </p:to>
                                        </p:set>
                                        <p:animEffect transition="in" filter="wipe(left)">
                                          <p:cBhvr>
                                            <p:cTn id="56" dur="500"/>
                                            <p:tgtEl>
                                              <p:spTgt spid="62"/>
                                            </p:tgtEl>
                                          </p:cBhvr>
                                        </p:animEffect>
                                      </p:childTnLst>
                                    </p:cTn>
                                  </p:par>
                                </p:childTnLst>
                              </p:cTn>
                            </p:par>
                            <p:par>
                              <p:cTn id="57" fill="hold">
                                <p:stCondLst>
                                  <p:cond delay="6100"/>
                                </p:stCondLst>
                                <p:childTnLst>
                                  <p:par>
                                    <p:cTn id="58" presetID="22" presetClass="entr" presetSubtype="4" fill="hold" grpId="0" nodeType="afterEffect">
                                      <p:stCondLst>
                                        <p:cond delay="0"/>
                                      </p:stCondLst>
                                      <p:childTnLst>
                                        <p:set>
                                          <p:cBhvr>
                                            <p:cTn id="59" dur="1" fill="hold">
                                              <p:stCondLst>
                                                <p:cond delay="0"/>
                                              </p:stCondLst>
                                            </p:cTn>
                                            <p:tgtEl>
                                              <p:spTgt spid="49"/>
                                            </p:tgtEl>
                                            <p:attrNameLst>
                                              <p:attrName>style.visibility</p:attrName>
                                            </p:attrNameLst>
                                          </p:cBhvr>
                                          <p:to>
                                            <p:strVal val="visible"/>
                                          </p:to>
                                        </p:set>
                                        <p:animEffect transition="in" filter="wipe(down)">
                                          <p:cBhvr>
                                            <p:cTn id="60" dur="500"/>
                                            <p:tgtEl>
                                              <p:spTgt spid="49"/>
                                            </p:tgtEl>
                                          </p:cBhvr>
                                        </p:animEffect>
                                      </p:childTnLst>
                                    </p:cTn>
                                  </p:par>
                                </p:childTnLst>
                              </p:cTn>
                            </p:par>
                            <p:par>
                              <p:cTn id="61" fill="hold">
                                <p:stCondLst>
                                  <p:cond delay="6600"/>
                                </p:stCondLst>
                                <p:childTnLst>
                                  <p:par>
                                    <p:cTn id="62" presetID="42" presetClass="entr" presetSubtype="0" fill="hold" grpId="0" nodeType="after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fade">
                                          <p:cBhvr>
                                            <p:cTn id="64" dur="1000"/>
                                            <p:tgtEl>
                                              <p:spTgt spid="56"/>
                                            </p:tgtEl>
                                          </p:cBhvr>
                                        </p:animEffect>
                                        <p:anim calcmode="lin" valueType="num">
                                          <p:cBhvr>
                                            <p:cTn id="65" dur="1000" fill="hold"/>
                                            <p:tgtEl>
                                              <p:spTgt spid="56"/>
                                            </p:tgtEl>
                                            <p:attrNameLst>
                                              <p:attrName>ppt_x</p:attrName>
                                            </p:attrNameLst>
                                          </p:cBhvr>
                                          <p:tavLst>
                                            <p:tav tm="0">
                                              <p:val>
                                                <p:strVal val="#ppt_x"/>
                                              </p:val>
                                            </p:tav>
                                            <p:tav tm="100000">
                                              <p:val>
                                                <p:strVal val="#ppt_x"/>
                                              </p:val>
                                            </p:tav>
                                          </p:tavLst>
                                        </p:anim>
                                        <p:anim calcmode="lin" valueType="num">
                                          <p:cBhvr>
                                            <p:cTn id="66" dur="1000" fill="hold"/>
                                            <p:tgtEl>
                                              <p:spTgt spid="56"/>
                                            </p:tgtEl>
                                            <p:attrNameLst>
                                              <p:attrName>ppt_y</p:attrName>
                                            </p:attrNameLst>
                                          </p:cBhvr>
                                          <p:tavLst>
                                            <p:tav tm="0">
                                              <p:val>
                                                <p:strVal val="#ppt_y+.1"/>
                                              </p:val>
                                            </p:tav>
                                            <p:tav tm="100000">
                                              <p:val>
                                                <p:strVal val="#ppt_y"/>
                                              </p:val>
                                            </p:tav>
                                          </p:tavLst>
                                        </p:anim>
                                      </p:childTnLst>
                                    </p:cTn>
                                  </p:par>
                                </p:childTnLst>
                              </p:cTn>
                            </p:par>
                            <p:par>
                              <p:cTn id="67" fill="hold">
                                <p:stCondLst>
                                  <p:cond delay="7600"/>
                                </p:stCondLst>
                                <p:childTnLst>
                                  <p:par>
                                    <p:cTn id="68" presetID="22" presetClass="entr" presetSubtype="8" fill="hold" nodeType="afterEffect">
                                      <p:stCondLst>
                                        <p:cond delay="0"/>
                                      </p:stCondLst>
                                      <p:childTnLst>
                                        <p:set>
                                          <p:cBhvr>
                                            <p:cTn id="69" dur="1" fill="hold">
                                              <p:stCondLst>
                                                <p:cond delay="0"/>
                                              </p:stCondLst>
                                            </p:cTn>
                                            <p:tgtEl>
                                              <p:spTgt spid="58"/>
                                            </p:tgtEl>
                                            <p:attrNameLst>
                                              <p:attrName>style.visibility</p:attrName>
                                            </p:attrNameLst>
                                          </p:cBhvr>
                                          <p:to>
                                            <p:strVal val="visible"/>
                                          </p:to>
                                        </p:set>
                                        <p:animEffect transition="in" filter="wipe(left)">
                                          <p:cBhvr>
                                            <p:cTn id="70" dur="500"/>
                                            <p:tgtEl>
                                              <p:spTgt spid="58"/>
                                            </p:tgtEl>
                                          </p:cBhvr>
                                        </p:animEffect>
                                      </p:childTnLst>
                                    </p:cTn>
                                  </p:par>
                                </p:childTnLst>
                              </p:cTn>
                            </p:par>
                            <p:par>
                              <p:cTn id="71" fill="hold">
                                <p:stCondLst>
                                  <p:cond delay="8100"/>
                                </p:stCondLst>
                                <p:childTnLst>
                                  <p:par>
                                    <p:cTn id="72" presetID="22" presetClass="entr" presetSubtype="8" fill="hold" grpId="0" nodeType="afterEffect">
                                      <p:stCondLst>
                                        <p:cond delay="0"/>
                                      </p:stCondLst>
                                      <p:childTnLst>
                                        <p:set>
                                          <p:cBhvr>
                                            <p:cTn id="73" dur="1" fill="hold">
                                              <p:stCondLst>
                                                <p:cond delay="0"/>
                                              </p:stCondLst>
                                            </p:cTn>
                                            <p:tgtEl>
                                              <p:spTgt spid="63"/>
                                            </p:tgtEl>
                                            <p:attrNameLst>
                                              <p:attrName>style.visibility</p:attrName>
                                            </p:attrNameLst>
                                          </p:cBhvr>
                                          <p:to>
                                            <p:strVal val="visible"/>
                                          </p:to>
                                        </p:set>
                                        <p:animEffect transition="in" filter="wipe(left)">
                                          <p:cBhvr>
                                            <p:cTn id="74" dur="500"/>
                                            <p:tgtEl>
                                              <p:spTgt spid="63"/>
                                            </p:tgtEl>
                                          </p:cBhvr>
                                        </p:animEffect>
                                      </p:childTnLst>
                                    </p:cTn>
                                  </p:par>
                                </p:childTnLst>
                              </p:cTn>
                            </p:par>
                            <p:par>
                              <p:cTn id="75" fill="hold">
                                <p:stCondLst>
                                  <p:cond delay="8600"/>
                                </p:stCondLst>
                                <p:childTnLst>
                                  <p:par>
                                    <p:cTn id="76" presetID="22" presetClass="entr" presetSubtype="4" fill="hold" grpId="0" nodeType="afterEffect">
                                      <p:stCondLst>
                                        <p:cond delay="0"/>
                                      </p:stCondLst>
                                      <p:childTnLst>
                                        <p:set>
                                          <p:cBhvr>
                                            <p:cTn id="77" dur="1" fill="hold">
                                              <p:stCondLst>
                                                <p:cond delay="0"/>
                                              </p:stCondLst>
                                            </p:cTn>
                                            <p:tgtEl>
                                              <p:spTgt spid="45"/>
                                            </p:tgtEl>
                                            <p:attrNameLst>
                                              <p:attrName>style.visibility</p:attrName>
                                            </p:attrNameLst>
                                          </p:cBhvr>
                                          <p:to>
                                            <p:strVal val="visible"/>
                                          </p:to>
                                        </p:set>
                                        <p:animEffect transition="in" filter="wipe(down)">
                                          <p:cBhvr>
                                            <p:cTn id="78" dur="500"/>
                                            <p:tgtEl>
                                              <p:spTgt spid="45"/>
                                            </p:tgtEl>
                                          </p:cBhvr>
                                        </p:animEffect>
                                      </p:childTnLst>
                                    </p:cTn>
                                  </p:par>
                                </p:childTnLst>
                              </p:cTn>
                            </p:par>
                            <p:par>
                              <p:cTn id="79" fill="hold">
                                <p:stCondLst>
                                  <p:cond delay="9100"/>
                                </p:stCondLst>
                                <p:childTnLst>
                                  <p:par>
                                    <p:cTn id="80" presetID="42" presetClass="entr" presetSubtype="0" fill="hold" grpId="0" nodeType="afterEffect">
                                      <p:stCondLst>
                                        <p:cond delay="0"/>
                                      </p:stCondLst>
                                      <p:childTnLst>
                                        <p:set>
                                          <p:cBhvr>
                                            <p:cTn id="81" dur="1" fill="hold">
                                              <p:stCondLst>
                                                <p:cond delay="0"/>
                                              </p:stCondLst>
                                            </p:cTn>
                                            <p:tgtEl>
                                              <p:spTgt spid="65"/>
                                            </p:tgtEl>
                                            <p:attrNameLst>
                                              <p:attrName>style.visibility</p:attrName>
                                            </p:attrNameLst>
                                          </p:cBhvr>
                                          <p:to>
                                            <p:strVal val="visible"/>
                                          </p:to>
                                        </p:set>
                                        <p:animEffect transition="in" filter="fade">
                                          <p:cBhvr>
                                            <p:cTn id="82" dur="1000"/>
                                            <p:tgtEl>
                                              <p:spTgt spid="65"/>
                                            </p:tgtEl>
                                          </p:cBhvr>
                                        </p:animEffect>
                                        <p:anim calcmode="lin" valueType="num">
                                          <p:cBhvr>
                                            <p:cTn id="83" dur="1000" fill="hold"/>
                                            <p:tgtEl>
                                              <p:spTgt spid="65"/>
                                            </p:tgtEl>
                                            <p:attrNameLst>
                                              <p:attrName>ppt_x</p:attrName>
                                            </p:attrNameLst>
                                          </p:cBhvr>
                                          <p:tavLst>
                                            <p:tav tm="0">
                                              <p:val>
                                                <p:strVal val="#ppt_x"/>
                                              </p:val>
                                            </p:tav>
                                            <p:tav tm="100000">
                                              <p:val>
                                                <p:strVal val="#ppt_x"/>
                                              </p:val>
                                            </p:tav>
                                          </p:tavLst>
                                        </p:anim>
                                        <p:anim calcmode="lin" valueType="num">
                                          <p:cBhvr>
                                            <p:cTn id="84" dur="1000" fill="hold"/>
                                            <p:tgtEl>
                                              <p:spTgt spid="65"/>
                                            </p:tgtEl>
                                            <p:attrNameLst>
                                              <p:attrName>ppt_y</p:attrName>
                                            </p:attrNameLst>
                                          </p:cBhvr>
                                          <p:tavLst>
                                            <p:tav tm="0">
                                              <p:val>
                                                <p:strVal val="#ppt_y+.1"/>
                                              </p:val>
                                            </p:tav>
                                            <p:tav tm="100000">
                                              <p:val>
                                                <p:strVal val="#ppt_y"/>
                                              </p:val>
                                            </p:tav>
                                          </p:tavLst>
                                        </p:anim>
                                      </p:childTnLst>
                                    </p:cTn>
                                  </p:par>
                                </p:childTnLst>
                              </p:cTn>
                            </p:par>
                            <p:par>
                              <p:cTn id="85" fill="hold">
                                <p:stCondLst>
                                  <p:cond delay="10100"/>
                                </p:stCondLst>
                                <p:childTnLst>
                                  <p:par>
                                    <p:cTn id="86" presetID="22" presetClass="entr" presetSubtype="8" fill="hold" nodeType="afterEffect">
                                      <p:stCondLst>
                                        <p:cond delay="0"/>
                                      </p:stCondLst>
                                      <p:childTnLst>
                                        <p:set>
                                          <p:cBhvr>
                                            <p:cTn id="87" dur="1" fill="hold">
                                              <p:stCondLst>
                                                <p:cond delay="0"/>
                                              </p:stCondLst>
                                            </p:cTn>
                                            <p:tgtEl>
                                              <p:spTgt spid="57"/>
                                            </p:tgtEl>
                                            <p:attrNameLst>
                                              <p:attrName>style.visibility</p:attrName>
                                            </p:attrNameLst>
                                          </p:cBhvr>
                                          <p:to>
                                            <p:strVal val="visible"/>
                                          </p:to>
                                        </p:set>
                                        <p:animEffect transition="in" filter="wipe(left)">
                                          <p:cBhvr>
                                            <p:cTn id="88" dur="500"/>
                                            <p:tgtEl>
                                              <p:spTgt spid="57"/>
                                            </p:tgtEl>
                                          </p:cBhvr>
                                        </p:animEffect>
                                      </p:childTnLst>
                                    </p:cTn>
                                  </p:par>
                                </p:childTnLst>
                              </p:cTn>
                            </p:par>
                            <p:par>
                              <p:cTn id="89" fill="hold">
                                <p:stCondLst>
                                  <p:cond delay="10600"/>
                                </p:stCondLst>
                                <p:childTnLst>
                                  <p:par>
                                    <p:cTn id="90" presetID="22" presetClass="entr" presetSubtype="8" fill="hold" grpId="0" nodeType="afterEffect">
                                      <p:stCondLst>
                                        <p:cond delay="0"/>
                                      </p:stCondLst>
                                      <p:childTnLst>
                                        <p:set>
                                          <p:cBhvr>
                                            <p:cTn id="91" dur="1" fill="hold">
                                              <p:stCondLst>
                                                <p:cond delay="0"/>
                                              </p:stCondLst>
                                            </p:cTn>
                                            <p:tgtEl>
                                              <p:spTgt spid="64"/>
                                            </p:tgtEl>
                                            <p:attrNameLst>
                                              <p:attrName>style.visibility</p:attrName>
                                            </p:attrNameLst>
                                          </p:cBhvr>
                                          <p:to>
                                            <p:strVal val="visible"/>
                                          </p:to>
                                        </p:set>
                                        <p:animEffect transition="in" filter="wipe(left)">
                                          <p:cBhvr>
                                            <p:cTn id="9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8" grpId="0" animBg="1"/>
          <p:bldP spid="49" grpId="0" animBg="1"/>
          <p:bldP spid="50" grpId="0" animBg="1"/>
          <p:bldP spid="51" grpId="0" animBg="1"/>
          <p:bldP spid="52" grpId="0" animBg="1"/>
          <p:bldP spid="53" grpId="0" animBg="1"/>
          <p:bldP spid="54" grpId="0"/>
          <p:bldP spid="55" grpId="0"/>
          <p:bldP spid="56" grpId="0"/>
          <p:bldP spid="61" grpId="0"/>
          <p:bldP spid="62" grpId="0"/>
          <p:bldP spid="63" grpId="0"/>
          <p:bldP spid="64" grpId="0"/>
          <p:bldP spid="6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20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500" fill="hold"/>
                                            <p:tgtEl>
                                              <p:spTgt spid="48"/>
                                            </p:tgtEl>
                                            <p:attrNameLst>
                                              <p:attrName>ppt_x</p:attrName>
                                            </p:attrNameLst>
                                          </p:cBhvr>
                                          <p:tavLst>
                                            <p:tav tm="0">
                                              <p:val>
                                                <p:strVal val="#ppt_x"/>
                                              </p:val>
                                            </p:tav>
                                            <p:tav tm="100000">
                                              <p:val>
                                                <p:strVal val="#ppt_x"/>
                                              </p:val>
                                            </p:tav>
                                          </p:tavLst>
                                        </p:anim>
                                        <p:anim calcmode="lin" valueType="num">
                                          <p:cBhvr additive="base">
                                            <p:cTn id="12" dur="500" fill="hold"/>
                                            <p:tgtEl>
                                              <p:spTgt spid="48"/>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400"/>
                                      </p:stCondLst>
                                      <p:childTnLst>
                                        <p:set>
                                          <p:cBhvr>
                                            <p:cTn id="14" dur="1" fill="hold">
                                              <p:stCondLst>
                                                <p:cond delay="0"/>
                                              </p:stCondLst>
                                            </p:cTn>
                                            <p:tgtEl>
                                              <p:spTgt spid="50"/>
                                            </p:tgtEl>
                                            <p:attrNameLst>
                                              <p:attrName>style.visibility</p:attrName>
                                            </p:attrNameLst>
                                          </p:cBhvr>
                                          <p:to>
                                            <p:strVal val="visible"/>
                                          </p:to>
                                        </p:set>
                                        <p:anim calcmode="lin" valueType="num">
                                          <p:cBhvr additive="base">
                                            <p:cTn id="15" dur="500" fill="hold"/>
                                            <p:tgtEl>
                                              <p:spTgt spid="50"/>
                                            </p:tgtEl>
                                            <p:attrNameLst>
                                              <p:attrName>ppt_x</p:attrName>
                                            </p:attrNameLst>
                                          </p:cBhvr>
                                          <p:tavLst>
                                            <p:tav tm="0">
                                              <p:val>
                                                <p:strVal val="#ppt_x"/>
                                              </p:val>
                                            </p:tav>
                                            <p:tav tm="100000">
                                              <p:val>
                                                <p:strVal val="#ppt_x"/>
                                              </p:val>
                                            </p:tav>
                                          </p:tavLst>
                                        </p:anim>
                                        <p:anim calcmode="lin" valueType="num">
                                          <p:cBhvr additive="base">
                                            <p:cTn id="16" dur="500" fill="hold"/>
                                            <p:tgtEl>
                                              <p:spTgt spid="50"/>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60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0-#ppt_h/2"/>
                                              </p:val>
                                            </p:tav>
                                            <p:tav tm="100000">
                                              <p:val>
                                                <p:strVal val="#ppt_y"/>
                                              </p:val>
                                            </p:tav>
                                          </p:tavLst>
                                        </p:anim>
                                      </p:childTnLst>
                                    </p:cTn>
                                  </p:par>
                                </p:childTnLst>
                              </p:cTn>
                            </p:par>
                            <p:par>
                              <p:cTn id="21" fill="hold">
                                <p:stCondLst>
                                  <p:cond delay="1100"/>
                                </p:stCondLst>
                                <p:childTnLst>
                                  <p:par>
                                    <p:cTn id="22" presetID="22" presetClass="entr" presetSubtype="4" fill="hold" grpId="0" nodeType="after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wipe(down)">
                                          <p:cBhvr>
                                            <p:cTn id="24" dur="500"/>
                                            <p:tgtEl>
                                              <p:spTgt spid="53"/>
                                            </p:tgtEl>
                                          </p:cBhvr>
                                        </p:animEffect>
                                      </p:childTnLst>
                                    </p:cTn>
                                  </p:par>
                                </p:childTnLst>
                              </p:cTn>
                            </p:par>
                            <p:par>
                              <p:cTn id="25" fill="hold">
                                <p:stCondLst>
                                  <p:cond delay="1600"/>
                                </p:stCondLst>
                                <p:childTnLst>
                                  <p:par>
                                    <p:cTn id="26" presetID="42" presetClass="entr" presetSubtype="0" fill="hold" grpId="0" nodeType="after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fade">
                                          <p:cBhvr>
                                            <p:cTn id="28" dur="1000"/>
                                            <p:tgtEl>
                                              <p:spTgt spid="54"/>
                                            </p:tgtEl>
                                          </p:cBhvr>
                                        </p:animEffect>
                                        <p:anim calcmode="lin" valueType="num">
                                          <p:cBhvr>
                                            <p:cTn id="29" dur="1000" fill="hold"/>
                                            <p:tgtEl>
                                              <p:spTgt spid="54"/>
                                            </p:tgtEl>
                                            <p:attrNameLst>
                                              <p:attrName>ppt_x</p:attrName>
                                            </p:attrNameLst>
                                          </p:cBhvr>
                                          <p:tavLst>
                                            <p:tav tm="0">
                                              <p:val>
                                                <p:strVal val="#ppt_x"/>
                                              </p:val>
                                            </p:tav>
                                            <p:tav tm="100000">
                                              <p:val>
                                                <p:strVal val="#ppt_x"/>
                                              </p:val>
                                            </p:tav>
                                          </p:tavLst>
                                        </p:anim>
                                        <p:anim calcmode="lin" valueType="num">
                                          <p:cBhvr>
                                            <p:cTn id="30" dur="1000" fill="hold"/>
                                            <p:tgtEl>
                                              <p:spTgt spid="54"/>
                                            </p:tgtEl>
                                            <p:attrNameLst>
                                              <p:attrName>ppt_y</p:attrName>
                                            </p:attrNameLst>
                                          </p:cBhvr>
                                          <p:tavLst>
                                            <p:tav tm="0">
                                              <p:val>
                                                <p:strVal val="#ppt_y+.1"/>
                                              </p:val>
                                            </p:tav>
                                            <p:tav tm="100000">
                                              <p:val>
                                                <p:strVal val="#ppt_y"/>
                                              </p:val>
                                            </p:tav>
                                          </p:tavLst>
                                        </p:anim>
                                      </p:childTnLst>
                                    </p:cTn>
                                  </p:par>
                                </p:childTnLst>
                              </p:cTn>
                            </p:par>
                            <p:par>
                              <p:cTn id="31" fill="hold">
                                <p:stCondLst>
                                  <p:cond delay="2600"/>
                                </p:stCondLst>
                                <p:childTnLst>
                                  <p:par>
                                    <p:cTn id="32" presetID="22" presetClass="entr" presetSubtype="8" fill="hold" nodeType="afterEffect">
                                      <p:stCondLst>
                                        <p:cond delay="0"/>
                                      </p:stCondLst>
                                      <p:childTnLst>
                                        <p:set>
                                          <p:cBhvr>
                                            <p:cTn id="33" dur="1" fill="hold">
                                              <p:stCondLst>
                                                <p:cond delay="0"/>
                                              </p:stCondLst>
                                            </p:cTn>
                                            <p:tgtEl>
                                              <p:spTgt spid="60"/>
                                            </p:tgtEl>
                                            <p:attrNameLst>
                                              <p:attrName>style.visibility</p:attrName>
                                            </p:attrNameLst>
                                          </p:cBhvr>
                                          <p:to>
                                            <p:strVal val="visible"/>
                                          </p:to>
                                        </p:set>
                                        <p:animEffect transition="in" filter="wipe(left)">
                                          <p:cBhvr>
                                            <p:cTn id="34" dur="500"/>
                                            <p:tgtEl>
                                              <p:spTgt spid="60"/>
                                            </p:tgtEl>
                                          </p:cBhvr>
                                        </p:animEffect>
                                      </p:childTnLst>
                                    </p:cTn>
                                  </p:par>
                                </p:childTnLst>
                              </p:cTn>
                            </p:par>
                            <p:par>
                              <p:cTn id="35" fill="hold">
                                <p:stCondLst>
                                  <p:cond delay="3100"/>
                                </p:stCondLst>
                                <p:childTnLst>
                                  <p:par>
                                    <p:cTn id="36" presetID="22" presetClass="entr" presetSubtype="8" fill="hold" grpId="0" nodeType="afterEffect">
                                      <p:stCondLst>
                                        <p:cond delay="0"/>
                                      </p:stCondLst>
                                      <p:childTnLst>
                                        <p:set>
                                          <p:cBhvr>
                                            <p:cTn id="37" dur="1" fill="hold">
                                              <p:stCondLst>
                                                <p:cond delay="0"/>
                                              </p:stCondLst>
                                            </p:cTn>
                                            <p:tgtEl>
                                              <p:spTgt spid="61"/>
                                            </p:tgtEl>
                                            <p:attrNameLst>
                                              <p:attrName>style.visibility</p:attrName>
                                            </p:attrNameLst>
                                          </p:cBhvr>
                                          <p:to>
                                            <p:strVal val="visible"/>
                                          </p:to>
                                        </p:set>
                                        <p:animEffect transition="in" filter="wipe(left)">
                                          <p:cBhvr>
                                            <p:cTn id="38" dur="500"/>
                                            <p:tgtEl>
                                              <p:spTgt spid="61"/>
                                            </p:tgtEl>
                                          </p:cBhvr>
                                        </p:animEffect>
                                      </p:childTnLst>
                                    </p:cTn>
                                  </p:par>
                                </p:childTnLst>
                              </p:cTn>
                            </p:par>
                            <p:par>
                              <p:cTn id="39" fill="hold">
                                <p:stCondLst>
                                  <p:cond delay="3600"/>
                                </p:stCondLst>
                                <p:childTnLst>
                                  <p:par>
                                    <p:cTn id="40" presetID="22" presetClass="entr" presetSubtype="4" fill="hold" grpId="0" nodeType="after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wipe(down)">
                                          <p:cBhvr>
                                            <p:cTn id="42" dur="500"/>
                                            <p:tgtEl>
                                              <p:spTgt spid="51"/>
                                            </p:tgtEl>
                                          </p:cBhvr>
                                        </p:animEffect>
                                      </p:childTnLst>
                                    </p:cTn>
                                  </p:par>
                                </p:childTnLst>
                              </p:cTn>
                            </p:par>
                            <p:par>
                              <p:cTn id="43" fill="hold">
                                <p:stCondLst>
                                  <p:cond delay="4100"/>
                                </p:stCondLst>
                                <p:childTnLst>
                                  <p:par>
                                    <p:cTn id="44" presetID="42" presetClass="entr" presetSubtype="0" fill="hold" grpId="0" nodeType="after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fade">
                                          <p:cBhvr>
                                            <p:cTn id="46" dur="1000"/>
                                            <p:tgtEl>
                                              <p:spTgt spid="55"/>
                                            </p:tgtEl>
                                          </p:cBhvr>
                                        </p:animEffect>
                                        <p:anim calcmode="lin" valueType="num">
                                          <p:cBhvr>
                                            <p:cTn id="47" dur="1000" fill="hold"/>
                                            <p:tgtEl>
                                              <p:spTgt spid="55"/>
                                            </p:tgtEl>
                                            <p:attrNameLst>
                                              <p:attrName>ppt_x</p:attrName>
                                            </p:attrNameLst>
                                          </p:cBhvr>
                                          <p:tavLst>
                                            <p:tav tm="0">
                                              <p:val>
                                                <p:strVal val="#ppt_x"/>
                                              </p:val>
                                            </p:tav>
                                            <p:tav tm="100000">
                                              <p:val>
                                                <p:strVal val="#ppt_x"/>
                                              </p:val>
                                            </p:tav>
                                          </p:tavLst>
                                        </p:anim>
                                        <p:anim calcmode="lin" valueType="num">
                                          <p:cBhvr>
                                            <p:cTn id="48" dur="1000" fill="hold"/>
                                            <p:tgtEl>
                                              <p:spTgt spid="55"/>
                                            </p:tgtEl>
                                            <p:attrNameLst>
                                              <p:attrName>ppt_y</p:attrName>
                                            </p:attrNameLst>
                                          </p:cBhvr>
                                          <p:tavLst>
                                            <p:tav tm="0">
                                              <p:val>
                                                <p:strVal val="#ppt_y+.1"/>
                                              </p:val>
                                            </p:tav>
                                            <p:tav tm="100000">
                                              <p:val>
                                                <p:strVal val="#ppt_y"/>
                                              </p:val>
                                            </p:tav>
                                          </p:tavLst>
                                        </p:anim>
                                      </p:childTnLst>
                                    </p:cTn>
                                  </p:par>
                                </p:childTnLst>
                              </p:cTn>
                            </p:par>
                            <p:par>
                              <p:cTn id="49" fill="hold">
                                <p:stCondLst>
                                  <p:cond delay="5100"/>
                                </p:stCondLst>
                                <p:childTnLst>
                                  <p:par>
                                    <p:cTn id="50" presetID="22" presetClass="entr" presetSubtype="8" fill="hold" nodeType="after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wipe(left)">
                                          <p:cBhvr>
                                            <p:cTn id="52" dur="500"/>
                                            <p:tgtEl>
                                              <p:spTgt spid="59"/>
                                            </p:tgtEl>
                                          </p:cBhvr>
                                        </p:animEffect>
                                      </p:childTnLst>
                                    </p:cTn>
                                  </p:par>
                                </p:childTnLst>
                              </p:cTn>
                            </p:par>
                            <p:par>
                              <p:cTn id="53" fill="hold">
                                <p:stCondLst>
                                  <p:cond delay="5600"/>
                                </p:stCondLst>
                                <p:childTnLst>
                                  <p:par>
                                    <p:cTn id="54" presetID="22" presetClass="entr" presetSubtype="8" fill="hold" grpId="0" nodeType="afterEffect">
                                      <p:stCondLst>
                                        <p:cond delay="0"/>
                                      </p:stCondLst>
                                      <p:childTnLst>
                                        <p:set>
                                          <p:cBhvr>
                                            <p:cTn id="55" dur="1" fill="hold">
                                              <p:stCondLst>
                                                <p:cond delay="0"/>
                                              </p:stCondLst>
                                            </p:cTn>
                                            <p:tgtEl>
                                              <p:spTgt spid="62"/>
                                            </p:tgtEl>
                                            <p:attrNameLst>
                                              <p:attrName>style.visibility</p:attrName>
                                            </p:attrNameLst>
                                          </p:cBhvr>
                                          <p:to>
                                            <p:strVal val="visible"/>
                                          </p:to>
                                        </p:set>
                                        <p:animEffect transition="in" filter="wipe(left)">
                                          <p:cBhvr>
                                            <p:cTn id="56" dur="500"/>
                                            <p:tgtEl>
                                              <p:spTgt spid="62"/>
                                            </p:tgtEl>
                                          </p:cBhvr>
                                        </p:animEffect>
                                      </p:childTnLst>
                                    </p:cTn>
                                  </p:par>
                                </p:childTnLst>
                              </p:cTn>
                            </p:par>
                            <p:par>
                              <p:cTn id="57" fill="hold">
                                <p:stCondLst>
                                  <p:cond delay="6100"/>
                                </p:stCondLst>
                                <p:childTnLst>
                                  <p:par>
                                    <p:cTn id="58" presetID="22" presetClass="entr" presetSubtype="4" fill="hold" grpId="0" nodeType="afterEffect">
                                      <p:stCondLst>
                                        <p:cond delay="0"/>
                                      </p:stCondLst>
                                      <p:childTnLst>
                                        <p:set>
                                          <p:cBhvr>
                                            <p:cTn id="59" dur="1" fill="hold">
                                              <p:stCondLst>
                                                <p:cond delay="0"/>
                                              </p:stCondLst>
                                            </p:cTn>
                                            <p:tgtEl>
                                              <p:spTgt spid="49"/>
                                            </p:tgtEl>
                                            <p:attrNameLst>
                                              <p:attrName>style.visibility</p:attrName>
                                            </p:attrNameLst>
                                          </p:cBhvr>
                                          <p:to>
                                            <p:strVal val="visible"/>
                                          </p:to>
                                        </p:set>
                                        <p:animEffect transition="in" filter="wipe(down)">
                                          <p:cBhvr>
                                            <p:cTn id="60" dur="500"/>
                                            <p:tgtEl>
                                              <p:spTgt spid="49"/>
                                            </p:tgtEl>
                                          </p:cBhvr>
                                        </p:animEffect>
                                      </p:childTnLst>
                                    </p:cTn>
                                  </p:par>
                                </p:childTnLst>
                              </p:cTn>
                            </p:par>
                            <p:par>
                              <p:cTn id="61" fill="hold">
                                <p:stCondLst>
                                  <p:cond delay="6600"/>
                                </p:stCondLst>
                                <p:childTnLst>
                                  <p:par>
                                    <p:cTn id="62" presetID="42" presetClass="entr" presetSubtype="0" fill="hold" grpId="0" nodeType="after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fade">
                                          <p:cBhvr>
                                            <p:cTn id="64" dur="1000"/>
                                            <p:tgtEl>
                                              <p:spTgt spid="56"/>
                                            </p:tgtEl>
                                          </p:cBhvr>
                                        </p:animEffect>
                                        <p:anim calcmode="lin" valueType="num">
                                          <p:cBhvr>
                                            <p:cTn id="65" dur="1000" fill="hold"/>
                                            <p:tgtEl>
                                              <p:spTgt spid="56"/>
                                            </p:tgtEl>
                                            <p:attrNameLst>
                                              <p:attrName>ppt_x</p:attrName>
                                            </p:attrNameLst>
                                          </p:cBhvr>
                                          <p:tavLst>
                                            <p:tav tm="0">
                                              <p:val>
                                                <p:strVal val="#ppt_x"/>
                                              </p:val>
                                            </p:tav>
                                            <p:tav tm="100000">
                                              <p:val>
                                                <p:strVal val="#ppt_x"/>
                                              </p:val>
                                            </p:tav>
                                          </p:tavLst>
                                        </p:anim>
                                        <p:anim calcmode="lin" valueType="num">
                                          <p:cBhvr>
                                            <p:cTn id="66" dur="1000" fill="hold"/>
                                            <p:tgtEl>
                                              <p:spTgt spid="56"/>
                                            </p:tgtEl>
                                            <p:attrNameLst>
                                              <p:attrName>ppt_y</p:attrName>
                                            </p:attrNameLst>
                                          </p:cBhvr>
                                          <p:tavLst>
                                            <p:tav tm="0">
                                              <p:val>
                                                <p:strVal val="#ppt_y+.1"/>
                                              </p:val>
                                            </p:tav>
                                            <p:tav tm="100000">
                                              <p:val>
                                                <p:strVal val="#ppt_y"/>
                                              </p:val>
                                            </p:tav>
                                          </p:tavLst>
                                        </p:anim>
                                      </p:childTnLst>
                                    </p:cTn>
                                  </p:par>
                                </p:childTnLst>
                              </p:cTn>
                            </p:par>
                            <p:par>
                              <p:cTn id="67" fill="hold">
                                <p:stCondLst>
                                  <p:cond delay="7600"/>
                                </p:stCondLst>
                                <p:childTnLst>
                                  <p:par>
                                    <p:cTn id="68" presetID="22" presetClass="entr" presetSubtype="8" fill="hold" nodeType="afterEffect">
                                      <p:stCondLst>
                                        <p:cond delay="0"/>
                                      </p:stCondLst>
                                      <p:childTnLst>
                                        <p:set>
                                          <p:cBhvr>
                                            <p:cTn id="69" dur="1" fill="hold">
                                              <p:stCondLst>
                                                <p:cond delay="0"/>
                                              </p:stCondLst>
                                            </p:cTn>
                                            <p:tgtEl>
                                              <p:spTgt spid="58"/>
                                            </p:tgtEl>
                                            <p:attrNameLst>
                                              <p:attrName>style.visibility</p:attrName>
                                            </p:attrNameLst>
                                          </p:cBhvr>
                                          <p:to>
                                            <p:strVal val="visible"/>
                                          </p:to>
                                        </p:set>
                                        <p:animEffect transition="in" filter="wipe(left)">
                                          <p:cBhvr>
                                            <p:cTn id="70" dur="500"/>
                                            <p:tgtEl>
                                              <p:spTgt spid="58"/>
                                            </p:tgtEl>
                                          </p:cBhvr>
                                        </p:animEffect>
                                      </p:childTnLst>
                                    </p:cTn>
                                  </p:par>
                                </p:childTnLst>
                              </p:cTn>
                            </p:par>
                            <p:par>
                              <p:cTn id="71" fill="hold">
                                <p:stCondLst>
                                  <p:cond delay="8100"/>
                                </p:stCondLst>
                                <p:childTnLst>
                                  <p:par>
                                    <p:cTn id="72" presetID="22" presetClass="entr" presetSubtype="8" fill="hold" grpId="0" nodeType="afterEffect">
                                      <p:stCondLst>
                                        <p:cond delay="0"/>
                                      </p:stCondLst>
                                      <p:childTnLst>
                                        <p:set>
                                          <p:cBhvr>
                                            <p:cTn id="73" dur="1" fill="hold">
                                              <p:stCondLst>
                                                <p:cond delay="0"/>
                                              </p:stCondLst>
                                            </p:cTn>
                                            <p:tgtEl>
                                              <p:spTgt spid="63"/>
                                            </p:tgtEl>
                                            <p:attrNameLst>
                                              <p:attrName>style.visibility</p:attrName>
                                            </p:attrNameLst>
                                          </p:cBhvr>
                                          <p:to>
                                            <p:strVal val="visible"/>
                                          </p:to>
                                        </p:set>
                                        <p:animEffect transition="in" filter="wipe(left)">
                                          <p:cBhvr>
                                            <p:cTn id="74" dur="500"/>
                                            <p:tgtEl>
                                              <p:spTgt spid="63"/>
                                            </p:tgtEl>
                                          </p:cBhvr>
                                        </p:animEffect>
                                      </p:childTnLst>
                                    </p:cTn>
                                  </p:par>
                                </p:childTnLst>
                              </p:cTn>
                            </p:par>
                            <p:par>
                              <p:cTn id="75" fill="hold">
                                <p:stCondLst>
                                  <p:cond delay="8600"/>
                                </p:stCondLst>
                                <p:childTnLst>
                                  <p:par>
                                    <p:cTn id="76" presetID="22" presetClass="entr" presetSubtype="4" fill="hold" grpId="0" nodeType="afterEffect">
                                      <p:stCondLst>
                                        <p:cond delay="0"/>
                                      </p:stCondLst>
                                      <p:childTnLst>
                                        <p:set>
                                          <p:cBhvr>
                                            <p:cTn id="77" dur="1" fill="hold">
                                              <p:stCondLst>
                                                <p:cond delay="0"/>
                                              </p:stCondLst>
                                            </p:cTn>
                                            <p:tgtEl>
                                              <p:spTgt spid="45"/>
                                            </p:tgtEl>
                                            <p:attrNameLst>
                                              <p:attrName>style.visibility</p:attrName>
                                            </p:attrNameLst>
                                          </p:cBhvr>
                                          <p:to>
                                            <p:strVal val="visible"/>
                                          </p:to>
                                        </p:set>
                                        <p:animEffect transition="in" filter="wipe(down)">
                                          <p:cBhvr>
                                            <p:cTn id="78" dur="500"/>
                                            <p:tgtEl>
                                              <p:spTgt spid="45"/>
                                            </p:tgtEl>
                                          </p:cBhvr>
                                        </p:animEffect>
                                      </p:childTnLst>
                                    </p:cTn>
                                  </p:par>
                                </p:childTnLst>
                              </p:cTn>
                            </p:par>
                            <p:par>
                              <p:cTn id="79" fill="hold">
                                <p:stCondLst>
                                  <p:cond delay="9100"/>
                                </p:stCondLst>
                                <p:childTnLst>
                                  <p:par>
                                    <p:cTn id="80" presetID="42" presetClass="entr" presetSubtype="0" fill="hold" grpId="0" nodeType="afterEffect">
                                      <p:stCondLst>
                                        <p:cond delay="0"/>
                                      </p:stCondLst>
                                      <p:childTnLst>
                                        <p:set>
                                          <p:cBhvr>
                                            <p:cTn id="81" dur="1" fill="hold">
                                              <p:stCondLst>
                                                <p:cond delay="0"/>
                                              </p:stCondLst>
                                            </p:cTn>
                                            <p:tgtEl>
                                              <p:spTgt spid="65"/>
                                            </p:tgtEl>
                                            <p:attrNameLst>
                                              <p:attrName>style.visibility</p:attrName>
                                            </p:attrNameLst>
                                          </p:cBhvr>
                                          <p:to>
                                            <p:strVal val="visible"/>
                                          </p:to>
                                        </p:set>
                                        <p:animEffect transition="in" filter="fade">
                                          <p:cBhvr>
                                            <p:cTn id="82" dur="1000"/>
                                            <p:tgtEl>
                                              <p:spTgt spid="65"/>
                                            </p:tgtEl>
                                          </p:cBhvr>
                                        </p:animEffect>
                                        <p:anim calcmode="lin" valueType="num">
                                          <p:cBhvr>
                                            <p:cTn id="83" dur="1000" fill="hold"/>
                                            <p:tgtEl>
                                              <p:spTgt spid="65"/>
                                            </p:tgtEl>
                                            <p:attrNameLst>
                                              <p:attrName>ppt_x</p:attrName>
                                            </p:attrNameLst>
                                          </p:cBhvr>
                                          <p:tavLst>
                                            <p:tav tm="0">
                                              <p:val>
                                                <p:strVal val="#ppt_x"/>
                                              </p:val>
                                            </p:tav>
                                            <p:tav tm="100000">
                                              <p:val>
                                                <p:strVal val="#ppt_x"/>
                                              </p:val>
                                            </p:tav>
                                          </p:tavLst>
                                        </p:anim>
                                        <p:anim calcmode="lin" valueType="num">
                                          <p:cBhvr>
                                            <p:cTn id="84" dur="1000" fill="hold"/>
                                            <p:tgtEl>
                                              <p:spTgt spid="65"/>
                                            </p:tgtEl>
                                            <p:attrNameLst>
                                              <p:attrName>ppt_y</p:attrName>
                                            </p:attrNameLst>
                                          </p:cBhvr>
                                          <p:tavLst>
                                            <p:tav tm="0">
                                              <p:val>
                                                <p:strVal val="#ppt_y+.1"/>
                                              </p:val>
                                            </p:tav>
                                            <p:tav tm="100000">
                                              <p:val>
                                                <p:strVal val="#ppt_y"/>
                                              </p:val>
                                            </p:tav>
                                          </p:tavLst>
                                        </p:anim>
                                      </p:childTnLst>
                                    </p:cTn>
                                  </p:par>
                                </p:childTnLst>
                              </p:cTn>
                            </p:par>
                            <p:par>
                              <p:cTn id="85" fill="hold">
                                <p:stCondLst>
                                  <p:cond delay="10100"/>
                                </p:stCondLst>
                                <p:childTnLst>
                                  <p:par>
                                    <p:cTn id="86" presetID="22" presetClass="entr" presetSubtype="8" fill="hold" nodeType="afterEffect">
                                      <p:stCondLst>
                                        <p:cond delay="0"/>
                                      </p:stCondLst>
                                      <p:childTnLst>
                                        <p:set>
                                          <p:cBhvr>
                                            <p:cTn id="87" dur="1" fill="hold">
                                              <p:stCondLst>
                                                <p:cond delay="0"/>
                                              </p:stCondLst>
                                            </p:cTn>
                                            <p:tgtEl>
                                              <p:spTgt spid="57"/>
                                            </p:tgtEl>
                                            <p:attrNameLst>
                                              <p:attrName>style.visibility</p:attrName>
                                            </p:attrNameLst>
                                          </p:cBhvr>
                                          <p:to>
                                            <p:strVal val="visible"/>
                                          </p:to>
                                        </p:set>
                                        <p:animEffect transition="in" filter="wipe(left)">
                                          <p:cBhvr>
                                            <p:cTn id="88" dur="500"/>
                                            <p:tgtEl>
                                              <p:spTgt spid="57"/>
                                            </p:tgtEl>
                                          </p:cBhvr>
                                        </p:animEffect>
                                      </p:childTnLst>
                                    </p:cTn>
                                  </p:par>
                                </p:childTnLst>
                              </p:cTn>
                            </p:par>
                            <p:par>
                              <p:cTn id="89" fill="hold">
                                <p:stCondLst>
                                  <p:cond delay="10600"/>
                                </p:stCondLst>
                                <p:childTnLst>
                                  <p:par>
                                    <p:cTn id="90" presetID="22" presetClass="entr" presetSubtype="8" fill="hold" grpId="0" nodeType="afterEffect">
                                      <p:stCondLst>
                                        <p:cond delay="0"/>
                                      </p:stCondLst>
                                      <p:childTnLst>
                                        <p:set>
                                          <p:cBhvr>
                                            <p:cTn id="91" dur="1" fill="hold">
                                              <p:stCondLst>
                                                <p:cond delay="0"/>
                                              </p:stCondLst>
                                            </p:cTn>
                                            <p:tgtEl>
                                              <p:spTgt spid="64"/>
                                            </p:tgtEl>
                                            <p:attrNameLst>
                                              <p:attrName>style.visibility</p:attrName>
                                            </p:attrNameLst>
                                          </p:cBhvr>
                                          <p:to>
                                            <p:strVal val="visible"/>
                                          </p:to>
                                        </p:set>
                                        <p:animEffect transition="in" filter="wipe(left)">
                                          <p:cBhvr>
                                            <p:cTn id="9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8" grpId="0" animBg="1"/>
          <p:bldP spid="49" grpId="0" animBg="1"/>
          <p:bldP spid="50" grpId="0" animBg="1"/>
          <p:bldP spid="51" grpId="0" animBg="1"/>
          <p:bldP spid="52" grpId="0" animBg="1"/>
          <p:bldP spid="53" grpId="0" animBg="1"/>
          <p:bldP spid="54" grpId="0"/>
          <p:bldP spid="55" grpId="0"/>
          <p:bldP spid="56" grpId="0"/>
          <p:bldP spid="61" grpId="0"/>
          <p:bldP spid="62" grpId="0"/>
          <p:bldP spid="63" grpId="0"/>
          <p:bldP spid="64" grpId="0"/>
          <p:bldP spid="65"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a:spLocks/>
          </p:cNvSpPr>
          <p:nvPr/>
        </p:nvSpPr>
        <p:spPr>
          <a:xfrm>
            <a:off x="72008" y="792088"/>
            <a:ext cx="8964488" cy="4155926"/>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30000"/>
              </a:lnSpc>
              <a:buFont typeface="Wingdings" pitchFamily="2" charset="2"/>
              <a:buChar char="u"/>
            </a:pPr>
            <a:r>
              <a:rPr lang="zh-CN" altLang="en-US" sz="1200"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竹筒和纸张：古老的信息存储介质</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Font typeface="Wingdings" pitchFamily="2" charset="2"/>
              <a:buChar char="u"/>
            </a:pPr>
            <a:r>
              <a:rPr lang="zh-CN" altLang="en-US" dirty="0" smtClean="0">
                <a:solidFill>
                  <a:schemeClr val="tx1"/>
                </a:solidFill>
                <a:latin typeface="微软雅黑" panose="020B0503020204020204" pitchFamily="34" charset="-122"/>
                <a:ea typeface="微软雅黑" panose="020B0503020204020204" pitchFamily="34" charset="-122"/>
              </a:rPr>
              <a:t> 穿孔卡、穿孔纸带：</a:t>
            </a:r>
            <a:r>
              <a:rPr lang="en-US" altLang="zh-CN" dirty="0" smtClean="0">
                <a:solidFill>
                  <a:schemeClr val="tx1"/>
                </a:solidFill>
                <a:latin typeface="微软雅黑" panose="020B0503020204020204" pitchFamily="34" charset="-122"/>
                <a:ea typeface="微软雅黑" panose="020B0503020204020204" pitchFamily="34" charset="-122"/>
              </a:rPr>
              <a:t>70</a:t>
            </a:r>
            <a:r>
              <a:rPr lang="zh-CN" altLang="en-US" dirty="0" smtClean="0">
                <a:solidFill>
                  <a:schemeClr val="tx1"/>
                </a:solidFill>
                <a:latin typeface="微软雅黑" panose="020B0503020204020204" pitchFamily="34" charset="-122"/>
                <a:ea typeface="微软雅黑" panose="020B0503020204020204" pitchFamily="34" charset="-122"/>
              </a:rPr>
              <a:t>年代中期，每行一个字符，程序输入</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Font typeface="Wingdings" pitchFamily="2" charset="2"/>
              <a:buChar char="u"/>
            </a:pPr>
            <a:r>
              <a:rPr lang="zh-CN" altLang="en-US" dirty="0" smtClean="0">
                <a:solidFill>
                  <a:schemeClr val="tx1"/>
                </a:solidFill>
                <a:latin typeface="微软雅黑" panose="020B0503020204020204" pitchFamily="34" charset="-122"/>
                <a:ea typeface="微软雅黑" panose="020B0503020204020204" pitchFamily="34" charset="-122"/>
              </a:rPr>
              <a:t> 磁带：</a:t>
            </a:r>
            <a:r>
              <a:rPr lang="en-US" altLang="zh-CN" dirty="0" smtClean="0">
                <a:solidFill>
                  <a:schemeClr val="tx1"/>
                </a:solidFill>
                <a:latin typeface="微软雅黑" panose="020B0503020204020204" pitchFamily="34" charset="-122"/>
                <a:ea typeface="微软雅黑" panose="020B0503020204020204" pitchFamily="34" charset="-122"/>
              </a:rPr>
              <a:t>1951</a:t>
            </a:r>
            <a:r>
              <a:rPr lang="zh-CN" altLang="en-US" dirty="0" smtClean="0">
                <a:solidFill>
                  <a:schemeClr val="tx1"/>
                </a:solidFill>
                <a:latin typeface="微软雅黑" panose="020B0503020204020204" pitchFamily="34" charset="-122"/>
                <a:ea typeface="微软雅黑" panose="020B0503020204020204" pitchFamily="34" charset="-122"/>
              </a:rPr>
              <a:t>后，</a:t>
            </a:r>
            <a:r>
              <a:rPr lang="en-US" altLang="zh-CN" dirty="0" smtClean="0">
                <a:solidFill>
                  <a:schemeClr val="tx1"/>
                </a:solidFill>
                <a:latin typeface="微软雅黑" panose="020B0503020204020204" pitchFamily="34" charset="-122"/>
                <a:ea typeface="微软雅黑" panose="020B0503020204020204" pitchFamily="34" charset="-122"/>
              </a:rPr>
              <a:t>UNISERVO</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90</a:t>
            </a:r>
            <a:r>
              <a:rPr lang="zh-CN" altLang="en-US" dirty="0" smtClean="0">
                <a:solidFill>
                  <a:schemeClr val="tx1"/>
                </a:solidFill>
                <a:latin typeface="微软雅黑" panose="020B0503020204020204" pitchFamily="34" charset="-122"/>
                <a:ea typeface="微软雅黑" panose="020B0503020204020204" pitchFamily="34" charset="-122"/>
              </a:rPr>
              <a:t>分钟的磁带单面数据</a:t>
            </a:r>
            <a:r>
              <a:rPr lang="en-US" altLang="zh-CN" dirty="0" smtClean="0">
                <a:solidFill>
                  <a:schemeClr val="tx1"/>
                </a:solidFill>
                <a:latin typeface="微软雅黑" panose="020B0503020204020204" pitchFamily="34" charset="-122"/>
                <a:ea typeface="微软雅黑" panose="020B0503020204020204" pitchFamily="34" charset="-122"/>
              </a:rPr>
              <a:t>660KB</a:t>
            </a:r>
          </a:p>
          <a:p>
            <a:pPr marL="0" indent="0">
              <a:lnSpc>
                <a:spcPct val="130000"/>
              </a:lnSpc>
              <a:buFont typeface="Wingdings" pitchFamily="2" charset="2"/>
              <a:buChar char="u"/>
            </a:pPr>
            <a:r>
              <a:rPr lang="zh-CN" altLang="en-US"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rgbClr val="00B050"/>
                </a:solidFill>
                <a:latin typeface="微软雅黑" panose="020B0503020204020204" pitchFamily="34" charset="-122"/>
                <a:ea typeface="微软雅黑" panose="020B0503020204020204" pitchFamily="34" charset="-122"/>
              </a:rPr>
              <a:t>硬盘存储器</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IBM</a:t>
            </a:r>
            <a:r>
              <a:rPr lang="zh-CN" altLang="en-US" dirty="0" smtClean="0">
                <a:solidFill>
                  <a:schemeClr val="tx1"/>
                </a:solidFill>
                <a:latin typeface="微软雅黑" panose="020B0503020204020204" pitchFamily="34" charset="-122"/>
                <a:ea typeface="微软雅黑" panose="020B0503020204020204" pitchFamily="34" charset="-122"/>
              </a:rPr>
              <a:t>贡献巨大，</a:t>
            </a:r>
            <a:r>
              <a:rPr lang="en-US" altLang="zh-CN" dirty="0" smtClean="0">
                <a:solidFill>
                  <a:schemeClr val="tx1"/>
                </a:solidFill>
                <a:latin typeface="微软雅黑" panose="020B0503020204020204" pitchFamily="34" charset="-122"/>
                <a:ea typeface="微软雅黑" panose="020B0503020204020204" pitchFamily="34" charset="-122"/>
              </a:rPr>
              <a:t>1956</a:t>
            </a:r>
            <a:r>
              <a:rPr lang="zh-CN" altLang="en-US" dirty="0" smtClean="0">
                <a:solidFill>
                  <a:schemeClr val="tx1"/>
                </a:solidFill>
                <a:latin typeface="微软雅黑" panose="020B0503020204020204" pitchFamily="34" charset="-122"/>
                <a:ea typeface="微软雅黑" panose="020B0503020204020204" pitchFamily="34" charset="-122"/>
              </a:rPr>
              <a:t>面世，</a:t>
            </a:r>
            <a:r>
              <a:rPr lang="en-US" altLang="zh-CN" dirty="0" smtClean="0">
                <a:solidFill>
                  <a:schemeClr val="tx1"/>
                </a:solidFill>
                <a:latin typeface="微软雅黑" panose="020B0503020204020204" pitchFamily="34" charset="-122"/>
                <a:ea typeface="微软雅黑" panose="020B0503020204020204" pitchFamily="34" charset="-122"/>
              </a:rPr>
              <a:t>1980</a:t>
            </a:r>
            <a:r>
              <a:rPr lang="zh-CN" altLang="en-US" dirty="0" smtClean="0">
                <a:solidFill>
                  <a:schemeClr val="tx1"/>
                </a:solidFill>
                <a:latin typeface="微软雅黑" panose="020B0503020204020204" pitchFamily="34" charset="-122"/>
                <a:ea typeface="微软雅黑" panose="020B0503020204020204" pitchFamily="34" charset="-122"/>
              </a:rPr>
              <a:t>首个突破</a:t>
            </a:r>
            <a:r>
              <a:rPr lang="en-US" altLang="zh-CN" dirty="0" smtClean="0">
                <a:solidFill>
                  <a:schemeClr val="tx1"/>
                </a:solidFill>
                <a:latin typeface="微软雅黑" panose="020B0503020204020204" pitchFamily="34" charset="-122"/>
                <a:ea typeface="微软雅黑" panose="020B0503020204020204" pitchFamily="34" charset="-122"/>
              </a:rPr>
              <a:t>1G</a:t>
            </a:r>
          </a:p>
          <a:p>
            <a:pPr marL="0" indent="0">
              <a:lnSpc>
                <a:spcPct val="130000"/>
              </a:lnSpc>
              <a:buFont typeface="Wingdings" pitchFamily="2" charset="2"/>
              <a:buChar char="u"/>
            </a:pPr>
            <a:r>
              <a:rPr lang="zh-CN" altLang="en-US" dirty="0" smtClean="0">
                <a:solidFill>
                  <a:schemeClr val="tx1"/>
                </a:solidFill>
                <a:latin typeface="微软雅黑" panose="020B0503020204020204" pitchFamily="34" charset="-122"/>
                <a:ea typeface="微软雅黑" panose="020B0503020204020204" pitchFamily="34" charset="-122"/>
              </a:rPr>
              <a:t> 软盘：</a:t>
            </a:r>
            <a:r>
              <a:rPr lang="en-US" altLang="zh-CN" dirty="0" smtClean="0">
                <a:solidFill>
                  <a:schemeClr val="tx1"/>
                </a:solidFill>
                <a:latin typeface="微软雅黑" panose="020B0503020204020204" pitchFamily="34" charset="-122"/>
                <a:ea typeface="微软雅黑" panose="020B0503020204020204" pitchFamily="34" charset="-122"/>
              </a:rPr>
              <a:t>1971</a:t>
            </a:r>
            <a:r>
              <a:rPr lang="zh-CN" altLang="en-US" dirty="0" smtClean="0">
                <a:solidFill>
                  <a:schemeClr val="tx1"/>
                </a:solidFill>
                <a:latin typeface="微软雅黑" panose="020B0503020204020204" pitchFamily="34" charset="-122"/>
                <a:ea typeface="微软雅黑" panose="020B0503020204020204" pitchFamily="34" charset="-122"/>
              </a:rPr>
              <a:t>年</a:t>
            </a:r>
            <a:r>
              <a:rPr lang="en-US" altLang="zh-CN" dirty="0" smtClean="0">
                <a:solidFill>
                  <a:schemeClr val="tx1"/>
                </a:solidFill>
                <a:latin typeface="微软雅黑" panose="020B0503020204020204" pitchFamily="34" charset="-122"/>
                <a:ea typeface="微软雅黑" panose="020B0503020204020204" pitchFamily="34" charset="-122"/>
              </a:rPr>
              <a:t>IBM</a:t>
            </a:r>
            <a:r>
              <a:rPr lang="zh-CN" altLang="en-US" dirty="0" smtClean="0">
                <a:solidFill>
                  <a:schemeClr val="tx1"/>
                </a:solidFill>
                <a:latin typeface="微软雅黑" panose="020B0503020204020204" pitchFamily="34" charset="-122"/>
                <a:ea typeface="微软雅黑" panose="020B0503020204020204" pitchFamily="34" charset="-122"/>
              </a:rPr>
              <a:t>引入</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Font typeface="Wingdings" pitchFamily="2" charset="2"/>
              <a:buChar char="u"/>
            </a:pPr>
            <a:r>
              <a:rPr lang="zh-CN" altLang="en-US" dirty="0" smtClean="0">
                <a:solidFill>
                  <a:schemeClr val="tx1"/>
                </a:solidFill>
                <a:latin typeface="微软雅黑" panose="020B0503020204020204" pitchFamily="34" charset="-122"/>
                <a:ea typeface="微软雅黑" panose="020B0503020204020204" pitchFamily="34" charset="-122"/>
              </a:rPr>
              <a:t> 光盘：</a:t>
            </a:r>
            <a:r>
              <a:rPr lang="en-US" altLang="zh-CN" dirty="0" smtClean="0">
                <a:solidFill>
                  <a:schemeClr val="tx1"/>
                </a:solidFill>
                <a:latin typeface="微软雅黑" panose="020B0503020204020204" pitchFamily="34" charset="-122"/>
                <a:ea typeface="微软雅黑" panose="020B0503020204020204" pitchFamily="34" charset="-122"/>
              </a:rPr>
              <a:t>1972</a:t>
            </a:r>
            <a:r>
              <a:rPr lang="zh-CN" altLang="en-US" dirty="0" smtClean="0">
                <a:solidFill>
                  <a:schemeClr val="tx1"/>
                </a:solidFill>
                <a:latin typeface="微软雅黑" panose="020B0503020204020204" pitchFamily="34" charset="-122"/>
                <a:ea typeface="微软雅黑" panose="020B0503020204020204" pitchFamily="34" charset="-122"/>
              </a:rPr>
              <a:t>面世，</a:t>
            </a:r>
            <a:r>
              <a:rPr lang="en-US" altLang="zh-CN" dirty="0" smtClean="0">
                <a:solidFill>
                  <a:schemeClr val="tx1"/>
                </a:solidFill>
                <a:latin typeface="微软雅黑" panose="020B0503020204020204" pitchFamily="34" charset="-122"/>
                <a:ea typeface="微软雅黑" panose="020B0503020204020204" pitchFamily="34" charset="-122"/>
              </a:rPr>
              <a:t>1978</a:t>
            </a:r>
            <a:r>
              <a:rPr lang="zh-CN" altLang="en-US" dirty="0" smtClean="0">
                <a:solidFill>
                  <a:schemeClr val="tx1"/>
                </a:solidFill>
                <a:latin typeface="微软雅黑" panose="020B0503020204020204" pitchFamily="34" charset="-122"/>
                <a:ea typeface="微软雅黑" panose="020B0503020204020204" pitchFamily="34" charset="-122"/>
              </a:rPr>
              <a:t>上市，</a:t>
            </a:r>
            <a:r>
              <a:rPr lang="en-US" altLang="zh-CN" dirty="0" smtClean="0">
                <a:solidFill>
                  <a:schemeClr val="tx1"/>
                </a:solidFill>
                <a:latin typeface="微软雅黑" panose="020B0503020204020204" pitchFamily="34" charset="-122"/>
                <a:ea typeface="微软雅黑" panose="020B0503020204020204" pitchFamily="34" charset="-122"/>
              </a:rPr>
              <a:t>CD-ROM</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DVD</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D9</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D18</a:t>
            </a:r>
            <a:r>
              <a:rPr lang="zh-CN" altLang="en-US" dirty="0" smtClean="0">
                <a:solidFill>
                  <a:schemeClr val="tx1"/>
                </a:solidFill>
                <a:latin typeface="微软雅黑" panose="020B0503020204020204" pitchFamily="34" charset="-122"/>
                <a:ea typeface="微软雅黑" panose="020B0503020204020204" pitchFamily="34" charset="-122"/>
              </a:rPr>
              <a:t>，蓝光技术</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Font typeface="Wingdings" pitchFamily="2" charset="2"/>
              <a:buChar char="u"/>
            </a:pP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rgbClr val="00B050"/>
                </a:solidFill>
                <a:latin typeface="微软雅黑" panose="020B0503020204020204" pitchFamily="34" charset="-122"/>
                <a:ea typeface="微软雅黑" panose="020B0503020204020204" pitchFamily="34" charset="-122"/>
              </a:rPr>
              <a:t>闪存</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U</a:t>
            </a:r>
            <a:r>
              <a:rPr lang="zh-CN" altLang="en-US" dirty="0" smtClean="0">
                <a:solidFill>
                  <a:schemeClr val="tx1"/>
                </a:solidFill>
                <a:latin typeface="微软雅黑" panose="020B0503020204020204" pitchFamily="34" charset="-122"/>
                <a:ea typeface="微软雅黑" panose="020B0503020204020204" pitchFamily="34" charset="-122"/>
              </a:rPr>
              <a:t>盘、储存卡等，非易失性存储器（</a:t>
            </a:r>
            <a:r>
              <a:rPr lang="en-US" altLang="zh-CN" dirty="0" smtClean="0">
                <a:solidFill>
                  <a:schemeClr val="tx1"/>
                </a:solidFill>
                <a:latin typeface="微软雅黑" panose="020B0503020204020204" pitchFamily="34" charset="-122"/>
                <a:ea typeface="微软雅黑" panose="020B0503020204020204" pitchFamily="34" charset="-122"/>
              </a:rPr>
              <a:t>Non-Volatile</a:t>
            </a:r>
            <a:r>
              <a:rPr lang="zh-CN" altLang="en-US" dirty="0" smtClean="0">
                <a:solidFill>
                  <a:schemeClr val="tx1"/>
                </a:solidFill>
                <a:latin typeface="微软雅黑" panose="020B0503020204020204" pitchFamily="34" charset="-122"/>
                <a:ea typeface="微软雅黑" panose="020B0503020204020204" pitchFamily="34" charset="-122"/>
              </a:rPr>
              <a:t>）</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Font typeface="Wingdings" pitchFamily="2" charset="2"/>
              <a:buChar char="u"/>
            </a:pPr>
            <a:r>
              <a:rPr lang="zh-CN" altLang="en-US" dirty="0" smtClean="0">
                <a:solidFill>
                  <a:schemeClr val="tx1"/>
                </a:solidFill>
                <a:latin typeface="微软雅黑" panose="020B0503020204020204" pitchFamily="34" charset="-122"/>
                <a:ea typeface="微软雅黑" panose="020B0503020204020204" pitchFamily="34" charset="-122"/>
              </a:rPr>
              <a:t> 磁盘阵列：应对单块磁盘的速度和容量问题，让很多磁盘存储器同时传输数据，而这些磁盘驱动器在逻辑上又是一个磁盘驱动器，达到单个磁盘存储器几倍、几十倍甚至上百倍的速率。</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Font typeface="Wingdings" pitchFamily="2" charset="2"/>
              <a:buChar char="u"/>
            </a:pP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chemeClr val="tx1"/>
                </a:solidFill>
                <a:latin typeface="微软雅黑" panose="020B0503020204020204" pitchFamily="34" charset="-122"/>
                <a:ea typeface="微软雅黑" panose="020B0503020204020204" pitchFamily="34" charset="-122"/>
              </a:rPr>
              <a:t>闪存阵列：闪存阵列是完全由固态存储介质（通常是</a:t>
            </a:r>
            <a:r>
              <a:rPr lang="en-US" altLang="zh-CN" dirty="0" smtClean="0">
                <a:solidFill>
                  <a:schemeClr val="tx1"/>
                </a:solidFill>
                <a:latin typeface="微软雅黑" panose="020B0503020204020204" pitchFamily="34" charset="-122"/>
                <a:ea typeface="微软雅黑" panose="020B0503020204020204" pitchFamily="34" charset="-122"/>
              </a:rPr>
              <a:t>NAND</a:t>
            </a:r>
            <a:r>
              <a:rPr lang="zh-CN" altLang="en-US" dirty="0" smtClean="0">
                <a:solidFill>
                  <a:schemeClr val="tx1"/>
                </a:solidFill>
                <a:latin typeface="微软雅黑" panose="020B0503020204020204" pitchFamily="34" charset="-122"/>
                <a:ea typeface="微软雅黑" panose="020B0503020204020204" pitchFamily="34" charset="-122"/>
              </a:rPr>
              <a:t>闪存）构成的独立的存储阵列或设备，这些系统是用于增强可能包含磁盘阵列的环境的性能，或者用于取代所有传统的硬盘存储阵列</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Font typeface="Wingdings" pitchFamily="2" charset="2"/>
              <a:buChar char="u"/>
            </a:pPr>
            <a:r>
              <a:rPr lang="en-US" altLang="zh-CN" dirty="0" smtClean="0">
                <a:solidFill>
                  <a:schemeClr val="tx1"/>
                </a:solidFill>
                <a:latin typeface="微软雅黑" panose="020B0503020204020204" pitchFamily="34" charset="-122"/>
                <a:ea typeface="微软雅黑" panose="020B0503020204020204" pitchFamily="34" charset="-122"/>
              </a:rPr>
              <a:t> </a:t>
            </a:r>
            <a:r>
              <a:rPr lang="zh-CN" altLang="en-US" dirty="0" smtClean="0">
                <a:solidFill>
                  <a:srgbClr val="00B050"/>
                </a:solidFill>
                <a:latin typeface="微软雅黑" panose="020B0503020204020204" pitchFamily="34" charset="-122"/>
                <a:ea typeface="微软雅黑" panose="020B0503020204020204" pitchFamily="34" charset="-122"/>
              </a:rPr>
              <a:t>前沿存储设备</a:t>
            </a:r>
            <a:r>
              <a:rPr lang="zh-CN" altLang="en-US" dirty="0" smtClean="0">
                <a:solidFill>
                  <a:schemeClr val="tx1"/>
                </a:solidFill>
                <a:latin typeface="微软雅黑" panose="020B0503020204020204" pitchFamily="34" charset="-122"/>
                <a:ea typeface="微软雅黑" panose="020B0503020204020204" pitchFamily="34" charset="-122"/>
                <a:sym typeface="Wingdings" pitchFamily="2" charset="2"/>
              </a:rPr>
              <a:t>：（闪存的替代品）</a:t>
            </a:r>
            <a:r>
              <a:rPr lang="zh-CN" altLang="en-US" dirty="0" smtClean="0">
                <a:solidFill>
                  <a:schemeClr val="tx1"/>
                </a:solidFill>
                <a:latin typeface="微软雅黑" panose="020B0503020204020204" pitchFamily="34" charset="-122"/>
                <a:ea typeface="微软雅黑" panose="020B0503020204020204" pitchFamily="34" charset="-122"/>
              </a:rPr>
              <a:t>铁电</a:t>
            </a:r>
            <a:r>
              <a:rPr lang="en-US" altLang="zh-CN" dirty="0" smtClean="0">
                <a:solidFill>
                  <a:schemeClr val="tx1"/>
                </a:solidFill>
                <a:latin typeface="微软雅黑" panose="020B0503020204020204" pitchFamily="34" charset="-122"/>
                <a:ea typeface="微软雅黑" panose="020B0503020204020204" pitchFamily="34" charset="-122"/>
              </a:rPr>
              <a:t>RAM</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FRAM</a:t>
            </a:r>
            <a:r>
              <a:rPr lang="zh-CN" altLang="en-US" dirty="0" smtClean="0">
                <a:solidFill>
                  <a:schemeClr val="tx1"/>
                </a:solidFill>
                <a:latin typeface="微软雅黑" panose="020B0503020204020204" pitchFamily="34" charset="-122"/>
                <a:ea typeface="微软雅黑" panose="020B0503020204020204" pitchFamily="34" charset="-122"/>
              </a:rPr>
              <a:t>），磁阻式</a:t>
            </a:r>
            <a:r>
              <a:rPr lang="en-US" altLang="zh-CN" dirty="0" smtClean="0">
                <a:solidFill>
                  <a:schemeClr val="tx1"/>
                </a:solidFill>
                <a:latin typeface="微软雅黑" panose="020B0503020204020204" pitchFamily="34" charset="-122"/>
                <a:ea typeface="微软雅黑" panose="020B0503020204020204" pitchFamily="34" charset="-122"/>
              </a:rPr>
              <a:t>RAM</a:t>
            </a:r>
            <a:r>
              <a:rPr lang="zh-CN" altLang="en-US" dirty="0" smtClean="0">
                <a:solidFill>
                  <a:schemeClr val="tx1"/>
                </a:solidFill>
                <a:latin typeface="微软雅黑" panose="020B0503020204020204" pitchFamily="34" charset="-122"/>
                <a:ea typeface="微软雅黑" panose="020B0503020204020204" pitchFamily="34" charset="-122"/>
              </a:rPr>
              <a:t>（</a:t>
            </a:r>
            <a:r>
              <a:rPr lang="en-US" altLang="zh-CN" dirty="0" smtClean="0">
                <a:solidFill>
                  <a:schemeClr val="tx1"/>
                </a:solidFill>
                <a:latin typeface="微软雅黑" panose="020B0503020204020204" pitchFamily="34" charset="-122"/>
                <a:ea typeface="微软雅黑" panose="020B0503020204020204" pitchFamily="34" charset="-122"/>
              </a:rPr>
              <a:t>MRAM</a:t>
            </a:r>
            <a:r>
              <a:rPr lang="zh-CN" altLang="en-US" dirty="0" smtClean="0">
                <a:solidFill>
                  <a:schemeClr val="tx1"/>
                </a:solidFill>
                <a:latin typeface="微软雅黑" panose="020B0503020204020204" pitchFamily="34" charset="-122"/>
                <a:ea typeface="微软雅黑" panose="020B0503020204020204" pitchFamily="34" charset="-122"/>
              </a:rPr>
              <a:t>），阻变存储器（</a:t>
            </a:r>
            <a:r>
              <a:rPr lang="en-US" altLang="zh-CN" dirty="0" smtClean="0">
                <a:solidFill>
                  <a:schemeClr val="tx1"/>
                </a:solidFill>
                <a:latin typeface="微软雅黑" panose="020B0503020204020204" pitchFamily="34" charset="-122"/>
                <a:ea typeface="微软雅黑" panose="020B0503020204020204" pitchFamily="34" charset="-122"/>
              </a:rPr>
              <a:t>RRAM</a:t>
            </a:r>
            <a:r>
              <a:rPr lang="zh-CN" altLang="en-US" dirty="0" smtClean="0">
                <a:solidFill>
                  <a:schemeClr val="tx1"/>
                </a:solidFill>
                <a:latin typeface="微软雅黑" panose="020B0503020204020204" pitchFamily="34" charset="-122"/>
                <a:ea typeface="微软雅黑" panose="020B0503020204020204" pitchFamily="34" charset="-122"/>
              </a:rPr>
              <a:t>）。</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TextBox 34"/>
          <p:cNvSpPr txBox="1"/>
          <p:nvPr/>
        </p:nvSpPr>
        <p:spPr>
          <a:xfrm>
            <a:off x="25037" y="51470"/>
            <a:ext cx="6779211" cy="396583"/>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itchFamily="34" charset="0"/>
              </a:rPr>
              <a:t>存储设备的发展</a:t>
            </a:r>
          </a:p>
        </p:txBody>
      </p:sp>
    </p:spTree>
    <p:extLst>
      <p:ext uri="{BB962C8B-B14F-4D97-AF65-F5344CB8AC3E}">
        <p14:creationId xmlns:p14="http://schemas.microsoft.com/office/powerpoint/2010/main" xmlns="" val="3194213223"/>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wipe(down)">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2" end="2"/>
                                            </p:txEl>
                                          </p:spTgt>
                                        </p:tgtEl>
                                        <p:attrNameLst>
                                          <p:attrName>style.visibility</p:attrName>
                                        </p:attrNameLst>
                                      </p:cBhvr>
                                      <p:to>
                                        <p:strVal val="visible"/>
                                      </p:to>
                                    </p:set>
                                    <p:animEffect transition="in" filter="wipe(down)">
                                      <p:cBhvr>
                                        <p:cTn id="17" dur="500"/>
                                        <p:tgtEl>
                                          <p:spTgt spid="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xEl>
                                              <p:pRg st="3" end="3"/>
                                            </p:txEl>
                                          </p:spTgt>
                                        </p:tgtEl>
                                        <p:attrNameLst>
                                          <p:attrName>style.visibility</p:attrName>
                                        </p:attrNameLst>
                                      </p:cBhvr>
                                      <p:to>
                                        <p:strVal val="visible"/>
                                      </p:to>
                                    </p:set>
                                    <p:animEffect transition="in" filter="wipe(down)">
                                      <p:cBhvr>
                                        <p:cTn id="22" dur="500"/>
                                        <p:tgtEl>
                                          <p:spTgt spid="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xEl>
                                              <p:pRg st="4" end="4"/>
                                            </p:txEl>
                                          </p:spTgt>
                                        </p:tgtEl>
                                        <p:attrNameLst>
                                          <p:attrName>style.visibility</p:attrName>
                                        </p:attrNameLst>
                                      </p:cBhvr>
                                      <p:to>
                                        <p:strVal val="visible"/>
                                      </p:to>
                                    </p:set>
                                    <p:animEffect transition="in" filter="wipe(down)">
                                      <p:cBhvr>
                                        <p:cTn id="27" dur="500"/>
                                        <p:tgtEl>
                                          <p:spTgt spid="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3">
                                            <p:txEl>
                                              <p:pRg st="5" end="5"/>
                                            </p:txEl>
                                          </p:spTgt>
                                        </p:tgtEl>
                                        <p:attrNameLst>
                                          <p:attrName>style.visibility</p:attrName>
                                        </p:attrNameLst>
                                      </p:cBhvr>
                                      <p:to>
                                        <p:strVal val="visible"/>
                                      </p:to>
                                    </p:set>
                                    <p:animEffect transition="in" filter="wipe(down)">
                                      <p:cBhvr>
                                        <p:cTn id="32" dur="500"/>
                                        <p:tgtEl>
                                          <p:spTgt spid="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3">
                                            <p:txEl>
                                              <p:pRg st="6" end="6"/>
                                            </p:txEl>
                                          </p:spTgt>
                                        </p:tgtEl>
                                        <p:attrNameLst>
                                          <p:attrName>style.visibility</p:attrName>
                                        </p:attrNameLst>
                                      </p:cBhvr>
                                      <p:to>
                                        <p:strVal val="visible"/>
                                      </p:to>
                                    </p:set>
                                    <p:animEffect transition="in" filter="wipe(down)">
                                      <p:cBhvr>
                                        <p:cTn id="37" dur="500"/>
                                        <p:tgtEl>
                                          <p:spTgt spid="2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3">
                                            <p:txEl>
                                              <p:pRg st="7" end="7"/>
                                            </p:txEl>
                                          </p:spTgt>
                                        </p:tgtEl>
                                        <p:attrNameLst>
                                          <p:attrName>style.visibility</p:attrName>
                                        </p:attrNameLst>
                                      </p:cBhvr>
                                      <p:to>
                                        <p:strVal val="visible"/>
                                      </p:to>
                                    </p:set>
                                    <p:animEffect transition="in" filter="wipe(down)">
                                      <p:cBhvr>
                                        <p:cTn id="42" dur="500"/>
                                        <p:tgtEl>
                                          <p:spTgt spid="2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3">
                                            <p:txEl>
                                              <p:pRg st="8" end="8"/>
                                            </p:txEl>
                                          </p:spTgt>
                                        </p:tgtEl>
                                        <p:attrNameLst>
                                          <p:attrName>style.visibility</p:attrName>
                                        </p:attrNameLst>
                                      </p:cBhvr>
                                      <p:to>
                                        <p:strVal val="visible"/>
                                      </p:to>
                                    </p:set>
                                    <p:animEffect transition="in" filter="wipe(down)">
                                      <p:cBhvr>
                                        <p:cTn id="47" dur="500"/>
                                        <p:tgtEl>
                                          <p:spTgt spid="2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3">
                                            <p:txEl>
                                              <p:pRg st="9" end="9"/>
                                            </p:txEl>
                                          </p:spTgt>
                                        </p:tgtEl>
                                        <p:attrNameLst>
                                          <p:attrName>style.visibility</p:attrName>
                                        </p:attrNameLst>
                                      </p:cBhvr>
                                      <p:to>
                                        <p:strVal val="visible"/>
                                      </p:to>
                                    </p:set>
                                    <p:animEffect transition="in" filter="wipe(down)">
                                      <p:cBhvr>
                                        <p:cTn id="52" dur="500"/>
                                        <p:tgtEl>
                                          <p:spTgt spid="2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p:nvPr/>
        </p:nvSpPr>
        <p:spPr>
          <a:xfrm>
            <a:off x="4427984" y="1015860"/>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1</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26" name="组合 25"/>
          <p:cNvGrpSpPr/>
          <p:nvPr/>
        </p:nvGrpSpPr>
        <p:grpSpPr>
          <a:xfrm>
            <a:off x="5076056" y="1015654"/>
            <a:ext cx="2972164" cy="503773"/>
            <a:chOff x="6339097" y="1573726"/>
            <a:chExt cx="3744416" cy="511504"/>
          </a:xfrm>
        </p:grpSpPr>
        <p:sp>
          <p:nvSpPr>
            <p:cNvPr id="27" name="圆角矩形 26"/>
            <p:cNvSpPr/>
            <p:nvPr/>
          </p:nvSpPr>
          <p:spPr>
            <a:xfrm>
              <a:off x="6339097" y="157372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896718" y="1614014"/>
              <a:ext cx="2653076"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年度工作概述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圆角矩形 28"/>
          <p:cNvSpPr/>
          <p:nvPr/>
        </p:nvSpPr>
        <p:spPr>
          <a:xfrm>
            <a:off x="4427984" y="1715062"/>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2</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0" name="组合 29"/>
          <p:cNvGrpSpPr/>
          <p:nvPr/>
        </p:nvGrpSpPr>
        <p:grpSpPr>
          <a:xfrm>
            <a:off x="5058154" y="1714856"/>
            <a:ext cx="2972164" cy="503773"/>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893964" y="2450466"/>
              <a:ext cx="2653076"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工作完成情况</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3" name="圆角矩形 32"/>
          <p:cNvSpPr/>
          <p:nvPr/>
        </p:nvSpPr>
        <p:spPr>
          <a:xfrm>
            <a:off x="4427984" y="2403863"/>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3</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56" name="组合 55"/>
          <p:cNvGrpSpPr/>
          <p:nvPr/>
        </p:nvGrpSpPr>
        <p:grpSpPr>
          <a:xfrm>
            <a:off x="5076056" y="2403654"/>
            <a:ext cx="2972164" cy="503773"/>
            <a:chOff x="6339097" y="3296031"/>
            <a:chExt cx="3744416" cy="511504"/>
          </a:xfrm>
        </p:grpSpPr>
        <p:sp>
          <p:nvSpPr>
            <p:cNvPr id="57" name="圆角矩形 56"/>
            <p:cNvSpPr/>
            <p:nvPr/>
          </p:nvSpPr>
          <p:spPr>
            <a:xfrm>
              <a:off x="6339097" y="3296031"/>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8" name="矩形 57"/>
            <p:cNvSpPr/>
            <p:nvPr/>
          </p:nvSpPr>
          <p:spPr>
            <a:xfrm>
              <a:off x="6898538" y="3336319"/>
              <a:ext cx="2736305"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成功项目展示</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9" name="圆角矩形 58"/>
          <p:cNvSpPr/>
          <p:nvPr/>
        </p:nvSpPr>
        <p:spPr>
          <a:xfrm>
            <a:off x="4427984" y="3106714"/>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4</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60" name="组合 59"/>
          <p:cNvGrpSpPr/>
          <p:nvPr/>
        </p:nvGrpSpPr>
        <p:grpSpPr>
          <a:xfrm>
            <a:off x="5076056" y="3106349"/>
            <a:ext cx="2972164" cy="503772"/>
            <a:chOff x="6339097" y="4180903"/>
            <a:chExt cx="3744416" cy="511504"/>
          </a:xfrm>
        </p:grpSpPr>
        <p:sp>
          <p:nvSpPr>
            <p:cNvPr id="61" name="圆角矩形 60"/>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2" name="矩形 61"/>
            <p:cNvSpPr/>
            <p:nvPr/>
          </p:nvSpPr>
          <p:spPr>
            <a:xfrm>
              <a:off x="6898538" y="4221882"/>
              <a:ext cx="2736305" cy="437542"/>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工作存在不足</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3" name="圆角矩形 62"/>
          <p:cNvSpPr/>
          <p:nvPr/>
        </p:nvSpPr>
        <p:spPr>
          <a:xfrm>
            <a:off x="4428081" y="3803637"/>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5</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64" name="组合 63"/>
          <p:cNvGrpSpPr/>
          <p:nvPr/>
        </p:nvGrpSpPr>
        <p:grpSpPr>
          <a:xfrm>
            <a:off x="5076056" y="3803637"/>
            <a:ext cx="2972164" cy="503773"/>
            <a:chOff x="6339097" y="5057483"/>
            <a:chExt cx="3744416" cy="511504"/>
          </a:xfrm>
        </p:grpSpPr>
        <p:sp>
          <p:nvSpPr>
            <p:cNvPr id="65" name="圆角矩形 64"/>
            <p:cNvSpPr/>
            <p:nvPr/>
          </p:nvSpPr>
          <p:spPr>
            <a:xfrm>
              <a:off x="6339097" y="505748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66" name="矩形 65"/>
            <p:cNvSpPr/>
            <p:nvPr/>
          </p:nvSpPr>
          <p:spPr>
            <a:xfrm>
              <a:off x="6898669" y="5085978"/>
              <a:ext cx="2736174"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明年工作计划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7" name="下箭头 66"/>
          <p:cNvSpPr/>
          <p:nvPr/>
        </p:nvSpPr>
        <p:spPr>
          <a:xfrm rot="16200000">
            <a:off x="3602551" y="3103598"/>
            <a:ext cx="431948" cy="509274"/>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04" tIns="34253" rIns="68504" bIns="34253" rtlCol="0" anchor="ctr"/>
          <a:lstStyle/>
          <a:p>
            <a:pPr algn="ctr"/>
            <a:endParaRPr lang="zh-CN" altLang="en-US"/>
          </a:p>
        </p:txBody>
      </p:sp>
      <p:sp>
        <p:nvSpPr>
          <p:cNvPr id="68" name="TextBox 67"/>
          <p:cNvSpPr txBox="1"/>
          <p:nvPr/>
        </p:nvSpPr>
        <p:spPr>
          <a:xfrm>
            <a:off x="107504" y="915566"/>
            <a:ext cx="2160240" cy="1015580"/>
          </a:xfrm>
          <a:prstGeom prst="rect">
            <a:avLst/>
          </a:prstGeom>
          <a:noFill/>
        </p:spPr>
        <p:txBody>
          <a:bodyPr wrap="square" lIns="91361" tIns="45679" rIns="91361" bIns="45679">
            <a:spAutoFit/>
          </a:bodyPr>
          <a:lstStyle/>
          <a:p>
            <a:pPr algn="r">
              <a:defRPr/>
            </a:pPr>
            <a:r>
              <a:rPr lang="zh-CN" altLang="en-US" sz="3600" b="1" dirty="0">
                <a:solidFill>
                  <a:schemeClr val="tx2"/>
                </a:solidFill>
                <a:latin typeface="微软雅黑" pitchFamily="34" charset="-122"/>
                <a:ea typeface="微软雅黑" pitchFamily="34" charset="-122"/>
              </a:rPr>
              <a:t>目录</a:t>
            </a:r>
            <a:endParaRPr lang="en-US" altLang="zh-CN" sz="3600" b="1" dirty="0">
              <a:solidFill>
                <a:schemeClr val="tx2"/>
              </a:solidFill>
              <a:latin typeface="微软雅黑" pitchFamily="34" charset="-122"/>
              <a:ea typeface="微软雅黑" pitchFamily="34" charset="-122"/>
            </a:endParaRPr>
          </a:p>
          <a:p>
            <a:pPr algn="r">
              <a:defRPr/>
            </a:pPr>
            <a:r>
              <a:rPr lang="en-US" altLang="zh-CN" sz="2400" b="1" dirty="0">
                <a:solidFill>
                  <a:schemeClr val="tx2"/>
                </a:solidFill>
                <a:latin typeface="微软雅黑" pitchFamily="34" charset="-122"/>
                <a:ea typeface="微软雅黑" pitchFamily="34" charset="-122"/>
              </a:rPr>
              <a:t>CONTENTS</a:t>
            </a:r>
            <a:endParaRPr lang="zh-CN" altLang="en-US" sz="2400" b="1" dirty="0">
              <a:solidFill>
                <a:schemeClr val="tx2"/>
              </a:solidFill>
              <a:latin typeface="微软雅黑" pitchFamily="34" charset="-122"/>
              <a:ea typeface="微软雅黑" pitchFamily="34" charset="-122"/>
            </a:endParaRPr>
          </a:p>
        </p:txBody>
      </p:sp>
      <p:pic>
        <p:nvPicPr>
          <p:cNvPr id="34" name="图片 33">
            <a:extLst>
              <a:ext uri="{FF2B5EF4-FFF2-40B4-BE49-F238E27FC236}">
                <a16:creationId xmlns="" xmlns:a16="http://schemas.microsoft.com/office/drawing/2014/main" id="{34CC8319-007B-47A9-93A8-C11A51E9E1FD}"/>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rot="10800000">
            <a:off x="-468560" y="2104170"/>
            <a:ext cx="4259158" cy="3039330"/>
          </a:xfrm>
          <a:prstGeom prst="rect">
            <a:avLst/>
          </a:prstGeom>
        </p:spPr>
      </p:pic>
    </p:spTree>
    <p:extLst>
      <p:ext uri="{BB962C8B-B14F-4D97-AF65-F5344CB8AC3E}">
        <p14:creationId xmlns:p14="http://schemas.microsoft.com/office/powerpoint/2010/main" xmlns="" val="2594998319"/>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childTnLst>
                          </p:cTn>
                        </p:par>
                        <p:par>
                          <p:cTn id="8" fill="hold">
                            <p:stCondLst>
                              <p:cond delay="500"/>
                            </p:stCondLst>
                            <p:childTnLst>
                              <p:par>
                                <p:cTn id="9" presetID="17" presetClass="entr" presetSubtype="1" fill="hold" grpId="0" nodeType="afterEffect">
                                  <p:stCondLst>
                                    <p:cond delay="0"/>
                                  </p:stCondLst>
                                  <p:iterate type="lt">
                                    <p:tmPct val="40000"/>
                                  </p:iterate>
                                  <p:childTnLst>
                                    <p:set>
                                      <p:cBhvr>
                                        <p:cTn id="10" dur="1" fill="hold">
                                          <p:stCondLst>
                                            <p:cond delay="0"/>
                                          </p:stCondLst>
                                        </p:cTn>
                                        <p:tgtEl>
                                          <p:spTgt spid="68"/>
                                        </p:tgtEl>
                                        <p:attrNameLst>
                                          <p:attrName>style.visibility</p:attrName>
                                        </p:attrNameLst>
                                      </p:cBhvr>
                                      <p:to>
                                        <p:strVal val="visible"/>
                                      </p:to>
                                    </p:set>
                                    <p:anim calcmode="lin" valueType="num">
                                      <p:cBhvr>
                                        <p:cTn id="11" dur="250" fill="hold"/>
                                        <p:tgtEl>
                                          <p:spTgt spid="68"/>
                                        </p:tgtEl>
                                        <p:attrNameLst>
                                          <p:attrName>ppt_x</p:attrName>
                                        </p:attrNameLst>
                                      </p:cBhvr>
                                      <p:tavLst>
                                        <p:tav tm="0">
                                          <p:val>
                                            <p:strVal val="#ppt_x"/>
                                          </p:val>
                                        </p:tav>
                                        <p:tav tm="100000">
                                          <p:val>
                                            <p:strVal val="#ppt_x"/>
                                          </p:val>
                                        </p:tav>
                                      </p:tavLst>
                                    </p:anim>
                                    <p:anim calcmode="lin" valueType="num">
                                      <p:cBhvr>
                                        <p:cTn id="12" dur="250" fill="hold"/>
                                        <p:tgtEl>
                                          <p:spTgt spid="68"/>
                                        </p:tgtEl>
                                        <p:attrNameLst>
                                          <p:attrName>ppt_y</p:attrName>
                                        </p:attrNameLst>
                                      </p:cBhvr>
                                      <p:tavLst>
                                        <p:tav tm="0">
                                          <p:val>
                                            <p:strVal val="#ppt_y-#ppt_h/2"/>
                                          </p:val>
                                        </p:tav>
                                        <p:tav tm="100000">
                                          <p:val>
                                            <p:strVal val="#ppt_y"/>
                                          </p:val>
                                        </p:tav>
                                      </p:tavLst>
                                    </p:anim>
                                    <p:anim calcmode="lin" valueType="num">
                                      <p:cBhvr>
                                        <p:cTn id="13" dur="250" fill="hold"/>
                                        <p:tgtEl>
                                          <p:spTgt spid="68"/>
                                        </p:tgtEl>
                                        <p:attrNameLst>
                                          <p:attrName>ppt_w</p:attrName>
                                        </p:attrNameLst>
                                      </p:cBhvr>
                                      <p:tavLst>
                                        <p:tav tm="0">
                                          <p:val>
                                            <p:strVal val="#ppt_w"/>
                                          </p:val>
                                        </p:tav>
                                        <p:tav tm="100000">
                                          <p:val>
                                            <p:strVal val="#ppt_w"/>
                                          </p:val>
                                        </p:tav>
                                      </p:tavLst>
                                    </p:anim>
                                    <p:anim calcmode="lin" valueType="num">
                                      <p:cBhvr>
                                        <p:cTn id="14" dur="250" fill="hold"/>
                                        <p:tgtEl>
                                          <p:spTgt spid="68"/>
                                        </p:tgtEl>
                                        <p:attrNameLst>
                                          <p:attrName>ppt_h</p:attrName>
                                        </p:attrNameLst>
                                      </p:cBhvr>
                                      <p:tavLst>
                                        <p:tav tm="0">
                                          <p:val>
                                            <p:fltVal val="0"/>
                                          </p:val>
                                        </p:tav>
                                        <p:tav tm="100000">
                                          <p:val>
                                            <p:strVal val="#ppt_h"/>
                                          </p:val>
                                        </p:tav>
                                      </p:tavLst>
                                    </p:anim>
                                  </p:childTnLst>
                                </p:cTn>
                              </p:par>
                            </p:childTnLst>
                          </p:cTn>
                        </p:par>
                        <p:par>
                          <p:cTn id="15" fill="hold">
                            <p:stCondLst>
                              <p:cond delay="1650"/>
                            </p:stCondLst>
                            <p:childTnLst>
                              <p:par>
                                <p:cTn id="16" presetID="10" presetClass="entr" presetSubtype="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1000"/>
                                        <p:tgtEl>
                                          <p:spTgt spid="25"/>
                                        </p:tgtEl>
                                      </p:cBhvr>
                                    </p:animEffect>
                                  </p:childTnLst>
                                </p:cTn>
                              </p:par>
                              <p:par>
                                <p:cTn id="19" presetID="56" presetClass="path" presetSubtype="0" accel="50000" decel="50000" fill="hold" grpId="1" nodeType="withEffect">
                                  <p:stCondLst>
                                    <p:cond delay="0"/>
                                  </p:stCondLst>
                                  <p:childTnLst>
                                    <p:animMotion origin="layout" path="M -0.03737 0.04121 L -6.25E-7 -3.33333E-6 " pathEditMode="relative" rAng="0" ptsTypes="AA">
                                      <p:cBhvr>
                                        <p:cTn id="20" dur="700" fill="hold"/>
                                        <p:tgtEl>
                                          <p:spTgt spid="25"/>
                                        </p:tgtEl>
                                        <p:attrNameLst>
                                          <p:attrName>ppt_x</p:attrName>
                                          <p:attrName>ppt_y</p:attrName>
                                        </p:attrNameLst>
                                      </p:cBhvr>
                                      <p:rCtr x="1862" y="-2060"/>
                                    </p:animMotion>
                                  </p:childTnLst>
                                </p:cTn>
                              </p:par>
                              <p:par>
                                <p:cTn id="21" presetID="22" presetClass="entr" presetSubtype="8" fill="hold" nodeType="withEffect">
                                  <p:stCondLst>
                                    <p:cond delay="25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1000"/>
                                        <p:tgtEl>
                                          <p:spTgt spid="29"/>
                                        </p:tgtEl>
                                      </p:cBhvr>
                                    </p:animEffect>
                                  </p:childTnLst>
                                </p:cTn>
                              </p:par>
                              <p:par>
                                <p:cTn id="27" presetID="56" presetClass="path" presetSubtype="0" accel="50000" decel="50000" fill="hold" grpId="1" nodeType="withEffect">
                                  <p:stCondLst>
                                    <p:cond delay="250"/>
                                  </p:stCondLst>
                                  <p:childTnLst>
                                    <p:animMotion origin="layout" path="M -0.03737 0.0412 L -6.25E-7 2.96296E-6 " pathEditMode="relative" rAng="0" ptsTypes="AA">
                                      <p:cBhvr>
                                        <p:cTn id="28" dur="700" fill="hold"/>
                                        <p:tgtEl>
                                          <p:spTgt spid="29"/>
                                        </p:tgtEl>
                                        <p:attrNameLst>
                                          <p:attrName>ppt_x</p:attrName>
                                          <p:attrName>ppt_y</p:attrName>
                                        </p:attrNameLst>
                                      </p:cBhvr>
                                      <p:rCtr x="1862" y="-2060"/>
                                    </p:animMotion>
                                  </p:childTnLst>
                                </p:cTn>
                              </p:par>
                              <p:par>
                                <p:cTn id="29" presetID="22" presetClass="entr" presetSubtype="8" fill="hold" nodeType="withEffect">
                                  <p:stCondLst>
                                    <p:cond delay="500"/>
                                  </p:stCondLst>
                                  <p:childTnLst>
                                    <p:set>
                                      <p:cBhvr>
                                        <p:cTn id="30" dur="1" fill="hold">
                                          <p:stCondLst>
                                            <p:cond delay="0"/>
                                          </p:stCondLst>
                                        </p:cTn>
                                        <p:tgtEl>
                                          <p:spTgt spid="30"/>
                                        </p:tgtEl>
                                        <p:attrNameLst>
                                          <p:attrName>style.visibility</p:attrName>
                                        </p:attrNameLst>
                                      </p:cBhvr>
                                      <p:to>
                                        <p:strVal val="visible"/>
                                      </p:to>
                                    </p:set>
                                    <p:animEffect transition="in" filter="wipe(left)">
                                      <p:cBhvr>
                                        <p:cTn id="31" dur="500"/>
                                        <p:tgtEl>
                                          <p:spTgt spid="30"/>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1000"/>
                                        <p:tgtEl>
                                          <p:spTgt spid="33"/>
                                        </p:tgtEl>
                                      </p:cBhvr>
                                    </p:animEffect>
                                  </p:childTnLst>
                                </p:cTn>
                              </p:par>
                              <p:par>
                                <p:cTn id="35" presetID="56" presetClass="path" presetSubtype="0" accel="50000" decel="50000" fill="hold" grpId="1" nodeType="withEffect">
                                  <p:stCondLst>
                                    <p:cond delay="500"/>
                                  </p:stCondLst>
                                  <p:childTnLst>
                                    <p:animMotion origin="layout" path="M -0.03737 0.0412 L -6.25E-7 -7.40741E-7 " pathEditMode="relative" rAng="0" ptsTypes="AA">
                                      <p:cBhvr>
                                        <p:cTn id="36" dur="700" fill="hold"/>
                                        <p:tgtEl>
                                          <p:spTgt spid="33"/>
                                        </p:tgtEl>
                                        <p:attrNameLst>
                                          <p:attrName>ppt_x</p:attrName>
                                          <p:attrName>ppt_y</p:attrName>
                                        </p:attrNameLst>
                                      </p:cBhvr>
                                      <p:rCtr x="1862" y="-2060"/>
                                    </p:animMotion>
                                  </p:childTnLst>
                                </p:cTn>
                              </p:par>
                              <p:par>
                                <p:cTn id="37" presetID="22" presetClass="entr" presetSubtype="8" fill="hold" nodeType="withEffect">
                                  <p:stCondLst>
                                    <p:cond delay="750"/>
                                  </p:stCondLst>
                                  <p:childTnLst>
                                    <p:set>
                                      <p:cBhvr>
                                        <p:cTn id="38" dur="1" fill="hold">
                                          <p:stCondLst>
                                            <p:cond delay="0"/>
                                          </p:stCondLst>
                                        </p:cTn>
                                        <p:tgtEl>
                                          <p:spTgt spid="56"/>
                                        </p:tgtEl>
                                        <p:attrNameLst>
                                          <p:attrName>style.visibility</p:attrName>
                                        </p:attrNameLst>
                                      </p:cBhvr>
                                      <p:to>
                                        <p:strVal val="visible"/>
                                      </p:to>
                                    </p:set>
                                    <p:animEffect transition="in" filter="wipe(left)">
                                      <p:cBhvr>
                                        <p:cTn id="39" dur="500"/>
                                        <p:tgtEl>
                                          <p:spTgt spid="56"/>
                                        </p:tgtEl>
                                      </p:cBhvr>
                                    </p:animEffect>
                                  </p:childTnLst>
                                </p:cTn>
                              </p:par>
                              <p:par>
                                <p:cTn id="40" presetID="10" presetClass="entr" presetSubtype="0" fill="hold" grpId="0" nodeType="withEffect">
                                  <p:stCondLst>
                                    <p:cond delay="750"/>
                                  </p:stCondLst>
                                  <p:childTnLst>
                                    <p:set>
                                      <p:cBhvr>
                                        <p:cTn id="41" dur="1" fill="hold">
                                          <p:stCondLst>
                                            <p:cond delay="0"/>
                                          </p:stCondLst>
                                        </p:cTn>
                                        <p:tgtEl>
                                          <p:spTgt spid="59"/>
                                        </p:tgtEl>
                                        <p:attrNameLst>
                                          <p:attrName>style.visibility</p:attrName>
                                        </p:attrNameLst>
                                      </p:cBhvr>
                                      <p:to>
                                        <p:strVal val="visible"/>
                                      </p:to>
                                    </p:set>
                                    <p:animEffect transition="in" filter="fade">
                                      <p:cBhvr>
                                        <p:cTn id="42" dur="1000"/>
                                        <p:tgtEl>
                                          <p:spTgt spid="59"/>
                                        </p:tgtEl>
                                      </p:cBhvr>
                                    </p:animEffect>
                                  </p:childTnLst>
                                </p:cTn>
                              </p:par>
                              <p:par>
                                <p:cTn id="43" presetID="56" presetClass="path" presetSubtype="0" accel="50000" decel="50000" fill="hold" grpId="1" nodeType="withEffect">
                                  <p:stCondLst>
                                    <p:cond delay="750"/>
                                  </p:stCondLst>
                                  <p:childTnLst>
                                    <p:animMotion origin="layout" path="M -0.03737 0.04121 L -6.25E-7 -4.44444E-6 " pathEditMode="relative" rAng="0" ptsTypes="AA">
                                      <p:cBhvr>
                                        <p:cTn id="44" dur="700" fill="hold"/>
                                        <p:tgtEl>
                                          <p:spTgt spid="59"/>
                                        </p:tgtEl>
                                        <p:attrNameLst>
                                          <p:attrName>ppt_x</p:attrName>
                                          <p:attrName>ppt_y</p:attrName>
                                        </p:attrNameLst>
                                      </p:cBhvr>
                                      <p:rCtr x="1862" y="-2060"/>
                                    </p:animMotion>
                                  </p:childTnLst>
                                </p:cTn>
                              </p:par>
                              <p:par>
                                <p:cTn id="45" presetID="22" presetClass="entr" presetSubtype="8" fill="hold" nodeType="withEffect">
                                  <p:stCondLst>
                                    <p:cond delay="1000"/>
                                  </p:stCondLst>
                                  <p:childTnLst>
                                    <p:set>
                                      <p:cBhvr>
                                        <p:cTn id="46" dur="1" fill="hold">
                                          <p:stCondLst>
                                            <p:cond delay="0"/>
                                          </p:stCondLst>
                                        </p:cTn>
                                        <p:tgtEl>
                                          <p:spTgt spid="60"/>
                                        </p:tgtEl>
                                        <p:attrNameLst>
                                          <p:attrName>style.visibility</p:attrName>
                                        </p:attrNameLst>
                                      </p:cBhvr>
                                      <p:to>
                                        <p:strVal val="visible"/>
                                      </p:to>
                                    </p:set>
                                    <p:animEffect transition="in" filter="wipe(left)">
                                      <p:cBhvr>
                                        <p:cTn id="47" dur="500"/>
                                        <p:tgtEl>
                                          <p:spTgt spid="60"/>
                                        </p:tgtEl>
                                      </p:cBhvr>
                                    </p:animEffect>
                                  </p:childTnLst>
                                </p:cTn>
                              </p:par>
                              <p:par>
                                <p:cTn id="48" presetID="10" presetClass="entr" presetSubtype="0" fill="hold" grpId="0" nodeType="withEffect">
                                  <p:stCondLst>
                                    <p:cond delay="750"/>
                                  </p:stCondLst>
                                  <p:childTnLst>
                                    <p:set>
                                      <p:cBhvr>
                                        <p:cTn id="49" dur="1" fill="hold">
                                          <p:stCondLst>
                                            <p:cond delay="0"/>
                                          </p:stCondLst>
                                        </p:cTn>
                                        <p:tgtEl>
                                          <p:spTgt spid="63"/>
                                        </p:tgtEl>
                                        <p:attrNameLst>
                                          <p:attrName>style.visibility</p:attrName>
                                        </p:attrNameLst>
                                      </p:cBhvr>
                                      <p:to>
                                        <p:strVal val="visible"/>
                                      </p:to>
                                    </p:set>
                                    <p:animEffect transition="in" filter="fade">
                                      <p:cBhvr>
                                        <p:cTn id="50" dur="1000"/>
                                        <p:tgtEl>
                                          <p:spTgt spid="63"/>
                                        </p:tgtEl>
                                      </p:cBhvr>
                                    </p:animEffect>
                                  </p:childTnLst>
                                </p:cTn>
                              </p:par>
                              <p:par>
                                <p:cTn id="51" presetID="56" presetClass="path" presetSubtype="0" accel="50000" decel="50000" fill="hold" grpId="1" nodeType="withEffect">
                                  <p:stCondLst>
                                    <p:cond delay="750"/>
                                  </p:stCondLst>
                                  <p:childTnLst>
                                    <p:animMotion origin="layout" path="M -0.03737 0.04121 L -6.25E-7 -4.44444E-6 " pathEditMode="relative" rAng="0" ptsTypes="AA">
                                      <p:cBhvr>
                                        <p:cTn id="52" dur="700" fill="hold"/>
                                        <p:tgtEl>
                                          <p:spTgt spid="63"/>
                                        </p:tgtEl>
                                        <p:attrNameLst>
                                          <p:attrName>ppt_x</p:attrName>
                                          <p:attrName>ppt_y</p:attrName>
                                        </p:attrNameLst>
                                      </p:cBhvr>
                                      <p:rCtr x="1862" y="-2060"/>
                                    </p:animMotion>
                                  </p:childTnLst>
                                </p:cTn>
                              </p:par>
                              <p:par>
                                <p:cTn id="53" presetID="22" presetClass="entr" presetSubtype="8" fill="hold" nodeType="withEffect">
                                  <p:stCondLst>
                                    <p:cond delay="1250"/>
                                  </p:stCondLst>
                                  <p:childTnLst>
                                    <p:set>
                                      <p:cBhvr>
                                        <p:cTn id="54" dur="1" fill="hold">
                                          <p:stCondLst>
                                            <p:cond delay="0"/>
                                          </p:stCondLst>
                                        </p:cTn>
                                        <p:tgtEl>
                                          <p:spTgt spid="64"/>
                                        </p:tgtEl>
                                        <p:attrNameLst>
                                          <p:attrName>style.visibility</p:attrName>
                                        </p:attrNameLst>
                                      </p:cBhvr>
                                      <p:to>
                                        <p:strVal val="visible"/>
                                      </p:to>
                                    </p:set>
                                    <p:animEffect transition="in" filter="wipe(left)">
                                      <p:cBhvr>
                                        <p:cTn id="55" dur="500"/>
                                        <p:tgtEl>
                                          <p:spTgt spid="64"/>
                                        </p:tgtEl>
                                      </p:cBhvr>
                                    </p:animEffect>
                                  </p:childTnLst>
                                </p:cTn>
                              </p:par>
                            </p:childTnLst>
                          </p:cTn>
                        </p:par>
                        <p:par>
                          <p:cTn id="56" fill="hold">
                            <p:stCondLst>
                              <p:cond delay="3400"/>
                            </p:stCondLst>
                            <p:childTnLst>
                              <p:par>
                                <p:cTn id="57" presetID="2" presetClass="entr" presetSubtype="8" fill="hold" grpId="0" nodeType="afterEffect">
                                  <p:stCondLst>
                                    <p:cond delay="0"/>
                                  </p:stCondLst>
                                  <p:childTnLst>
                                    <p:set>
                                      <p:cBhvr>
                                        <p:cTn id="58" dur="1" fill="hold">
                                          <p:stCondLst>
                                            <p:cond delay="0"/>
                                          </p:stCondLst>
                                        </p:cTn>
                                        <p:tgtEl>
                                          <p:spTgt spid="67"/>
                                        </p:tgtEl>
                                        <p:attrNameLst>
                                          <p:attrName>style.visibility</p:attrName>
                                        </p:attrNameLst>
                                      </p:cBhvr>
                                      <p:to>
                                        <p:strVal val="visible"/>
                                      </p:to>
                                    </p:set>
                                    <p:anim calcmode="lin" valueType="num">
                                      <p:cBhvr additive="base">
                                        <p:cTn id="59" dur="500" fill="hold"/>
                                        <p:tgtEl>
                                          <p:spTgt spid="67"/>
                                        </p:tgtEl>
                                        <p:attrNameLst>
                                          <p:attrName>ppt_x</p:attrName>
                                        </p:attrNameLst>
                                      </p:cBhvr>
                                      <p:tavLst>
                                        <p:tav tm="0">
                                          <p:val>
                                            <p:strVal val="0-#ppt_w/2"/>
                                          </p:val>
                                        </p:tav>
                                        <p:tav tm="100000">
                                          <p:val>
                                            <p:strVal val="#ppt_x"/>
                                          </p:val>
                                        </p:tav>
                                      </p:tavLst>
                                    </p:anim>
                                    <p:anim calcmode="lin" valueType="num">
                                      <p:cBhvr additive="base">
                                        <p:cTn id="60" dur="500" fill="hold"/>
                                        <p:tgtEl>
                                          <p:spTgt spid="67"/>
                                        </p:tgtEl>
                                        <p:attrNameLst>
                                          <p:attrName>ppt_y</p:attrName>
                                        </p:attrNameLst>
                                      </p:cBhvr>
                                      <p:tavLst>
                                        <p:tav tm="0">
                                          <p:val>
                                            <p:strVal val="#ppt_y"/>
                                          </p:val>
                                        </p:tav>
                                        <p:tav tm="100000">
                                          <p:val>
                                            <p:strVal val="#ppt_y"/>
                                          </p:val>
                                        </p:tav>
                                      </p:tavLst>
                                    </p:anim>
                                  </p:childTnLst>
                                </p:cTn>
                              </p:par>
                            </p:childTnLst>
                          </p:cTn>
                        </p:par>
                        <p:par>
                          <p:cTn id="61" fill="hold">
                            <p:stCondLst>
                              <p:cond delay="3900"/>
                            </p:stCondLst>
                            <p:childTnLst>
                              <p:par>
                                <p:cTn id="62" presetID="26" presetClass="emph" presetSubtype="0" fill="hold" grpId="2" nodeType="afterEffect">
                                  <p:stCondLst>
                                    <p:cond delay="0"/>
                                  </p:stCondLst>
                                  <p:childTnLst>
                                    <p:animEffect transition="out" filter="fade">
                                      <p:cBhvr>
                                        <p:cTn id="63" dur="500" tmFilter="0, 0; .2, .5; .8, .5; 1, 0"/>
                                        <p:tgtEl>
                                          <p:spTgt spid="59"/>
                                        </p:tgtEl>
                                      </p:cBhvr>
                                    </p:animEffect>
                                    <p:animScale>
                                      <p:cBhvr>
                                        <p:cTn id="64" dur="250" autoRev="1" fill="hold"/>
                                        <p:tgtEl>
                                          <p:spTgt spid="59"/>
                                        </p:tgtEl>
                                      </p:cBhvr>
                                      <p:by x="105000" y="105000"/>
                                    </p:animScale>
                                  </p:childTnLst>
                                </p:cTn>
                              </p:par>
                              <p:par>
                                <p:cTn id="65" presetID="26" presetClass="emph" presetSubtype="0" fill="hold" nodeType="withEffect">
                                  <p:stCondLst>
                                    <p:cond delay="0"/>
                                  </p:stCondLst>
                                  <p:childTnLst>
                                    <p:animEffect transition="out" filter="fade">
                                      <p:cBhvr>
                                        <p:cTn id="66" dur="500" tmFilter="0, 0; .2, .5; .8, .5; 1, 0"/>
                                        <p:tgtEl>
                                          <p:spTgt spid="60"/>
                                        </p:tgtEl>
                                      </p:cBhvr>
                                    </p:animEffect>
                                    <p:animScale>
                                      <p:cBhvr>
                                        <p:cTn id="67" dur="250" autoRev="1" fill="hold"/>
                                        <p:tgtEl>
                                          <p:spTgt spid="6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9" grpId="0" animBg="1"/>
      <p:bldP spid="29" grpId="1" animBg="1"/>
      <p:bldP spid="33" grpId="0" animBg="1"/>
      <p:bldP spid="33" grpId="1" animBg="1"/>
      <p:bldP spid="59" grpId="0" animBg="1"/>
      <p:bldP spid="59" grpId="1" animBg="1"/>
      <p:bldP spid="59" grpId="2" animBg="1"/>
      <p:bldP spid="63" grpId="0" animBg="1"/>
      <p:bldP spid="63" grpId="1" animBg="1"/>
      <p:bldP spid="67" grpId="0" animBg="1"/>
      <p:bldP spid="6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等腰三角形 21"/>
          <p:cNvSpPr/>
          <p:nvPr/>
        </p:nvSpPr>
        <p:spPr bwMode="auto">
          <a:xfrm rot="16200000" flipH="1">
            <a:off x="4581202" y="1773549"/>
            <a:ext cx="2128451" cy="2168038"/>
          </a:xfrm>
          <a:custGeom>
            <a:avLst/>
            <a:gdLst>
              <a:gd name="connsiteX0" fmla="*/ 0 w 3169466"/>
              <a:gd name="connsiteY0" fmla="*/ 3096344 h 3096344"/>
              <a:gd name="connsiteX1" fmla="*/ 1508539 w 3169466"/>
              <a:gd name="connsiteY1" fmla="*/ 0 h 3096344"/>
              <a:gd name="connsiteX2" fmla="*/ 3169466 w 3169466"/>
              <a:gd name="connsiteY2" fmla="*/ 3096344 h 3096344"/>
              <a:gd name="connsiteX3" fmla="*/ 0 w 3169466"/>
              <a:gd name="connsiteY3" fmla="*/ 3096344 h 3096344"/>
              <a:gd name="connsiteX0" fmla="*/ 0 w 3017066"/>
              <a:gd name="connsiteY0" fmla="*/ 3083644 h 3096344"/>
              <a:gd name="connsiteX1" fmla="*/ 1356139 w 3017066"/>
              <a:gd name="connsiteY1" fmla="*/ 0 h 3096344"/>
              <a:gd name="connsiteX2" fmla="*/ 3017066 w 3017066"/>
              <a:gd name="connsiteY2" fmla="*/ 3096344 h 3096344"/>
              <a:gd name="connsiteX3" fmla="*/ 0 w 3017066"/>
              <a:gd name="connsiteY3" fmla="*/ 3083644 h 3096344"/>
              <a:gd name="connsiteX0" fmla="*/ 0 w 3017066"/>
              <a:gd name="connsiteY0" fmla="*/ 3083644 h 3096344"/>
              <a:gd name="connsiteX1" fmla="*/ 181393 w 3017066"/>
              <a:gd name="connsiteY1" fmla="*/ 22734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3083644 h 3096344"/>
              <a:gd name="connsiteX1" fmla="*/ 181393 w 3017066"/>
              <a:gd name="connsiteY1" fmla="*/ 22226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3083644 h 3096344"/>
              <a:gd name="connsiteX1" fmla="*/ 105193 w 3017066"/>
              <a:gd name="connsiteY1" fmla="*/ 24258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2601044 h 2613744"/>
              <a:gd name="connsiteX1" fmla="*/ 105193 w 3017066"/>
              <a:gd name="connsiteY1" fmla="*/ 1943223 h 2613744"/>
              <a:gd name="connsiteX2" fmla="*/ 1368839 w 3017066"/>
              <a:gd name="connsiteY2" fmla="*/ 0 h 2613744"/>
              <a:gd name="connsiteX3" fmla="*/ 3017066 w 3017066"/>
              <a:gd name="connsiteY3" fmla="*/ 2613744 h 2613744"/>
              <a:gd name="connsiteX4" fmla="*/ 0 w 3017066"/>
              <a:gd name="connsiteY4" fmla="*/ 2601044 h 2613744"/>
              <a:gd name="connsiteX0" fmla="*/ 537730 w 2919796"/>
              <a:gd name="connsiteY0" fmla="*/ 2702644 h 2702644"/>
              <a:gd name="connsiteX1" fmla="*/ 7923 w 2919796"/>
              <a:gd name="connsiteY1" fmla="*/ 1943223 h 2702644"/>
              <a:gd name="connsiteX2" fmla="*/ 1271569 w 2919796"/>
              <a:gd name="connsiteY2" fmla="*/ 0 h 2702644"/>
              <a:gd name="connsiteX3" fmla="*/ 2919796 w 2919796"/>
              <a:gd name="connsiteY3" fmla="*/ 2613744 h 2702644"/>
              <a:gd name="connsiteX4" fmla="*/ 537730 w 2919796"/>
              <a:gd name="connsiteY4" fmla="*/ 2702644 h 2702644"/>
              <a:gd name="connsiteX0" fmla="*/ 552634 w 2934700"/>
              <a:gd name="connsiteY0" fmla="*/ 2702644 h 2702644"/>
              <a:gd name="connsiteX1" fmla="*/ 22827 w 2934700"/>
              <a:gd name="connsiteY1" fmla="*/ 1943223 h 2702644"/>
              <a:gd name="connsiteX2" fmla="*/ 1286473 w 2934700"/>
              <a:gd name="connsiteY2" fmla="*/ 0 h 2702644"/>
              <a:gd name="connsiteX3" fmla="*/ 2934700 w 2934700"/>
              <a:gd name="connsiteY3" fmla="*/ 2613744 h 2702644"/>
              <a:gd name="connsiteX4" fmla="*/ 552634 w 2934700"/>
              <a:gd name="connsiteY4" fmla="*/ 2702644 h 2702644"/>
              <a:gd name="connsiteX0" fmla="*/ 529807 w 2911873"/>
              <a:gd name="connsiteY0" fmla="*/ 2702644 h 2702644"/>
              <a:gd name="connsiteX1" fmla="*/ 0 w 2911873"/>
              <a:gd name="connsiteY1" fmla="*/ 1943223 h 2702644"/>
              <a:gd name="connsiteX2" fmla="*/ 1263646 w 2911873"/>
              <a:gd name="connsiteY2" fmla="*/ 0 h 2702644"/>
              <a:gd name="connsiteX3" fmla="*/ 2911873 w 2911873"/>
              <a:gd name="connsiteY3" fmla="*/ 2613744 h 2702644"/>
              <a:gd name="connsiteX4" fmla="*/ 529807 w 2911873"/>
              <a:gd name="connsiteY4" fmla="*/ 2702644 h 2702644"/>
              <a:gd name="connsiteX0" fmla="*/ 529807 w 2911873"/>
              <a:gd name="connsiteY0" fmla="*/ 2702644 h 2702644"/>
              <a:gd name="connsiteX1" fmla="*/ 0 w 2911873"/>
              <a:gd name="connsiteY1" fmla="*/ 1943223 h 2702644"/>
              <a:gd name="connsiteX2" fmla="*/ 1263646 w 2911873"/>
              <a:gd name="connsiteY2" fmla="*/ 0 h 2702644"/>
              <a:gd name="connsiteX3" fmla="*/ 2911873 w 2911873"/>
              <a:gd name="connsiteY3" fmla="*/ 2613744 h 2702644"/>
              <a:gd name="connsiteX4" fmla="*/ 529807 w 2911873"/>
              <a:gd name="connsiteY4" fmla="*/ 2702644 h 2702644"/>
              <a:gd name="connsiteX0" fmla="*/ 529807 w 2911873"/>
              <a:gd name="connsiteY0" fmla="*/ 2702644 h 2844923"/>
              <a:gd name="connsiteX1" fmla="*/ 0 w 2911873"/>
              <a:gd name="connsiteY1" fmla="*/ 1943223 h 2844923"/>
              <a:gd name="connsiteX2" fmla="*/ 1263646 w 2911873"/>
              <a:gd name="connsiteY2" fmla="*/ 0 h 2844923"/>
              <a:gd name="connsiteX3" fmla="*/ 2911873 w 2911873"/>
              <a:gd name="connsiteY3" fmla="*/ 2613744 h 2844923"/>
              <a:gd name="connsiteX4" fmla="*/ 1241478 w 2911873"/>
              <a:gd name="connsiteY4" fmla="*/ 2844923 h 2844923"/>
              <a:gd name="connsiteX5" fmla="*/ 529807 w 2911873"/>
              <a:gd name="connsiteY5" fmla="*/ 2702644 h 2844923"/>
              <a:gd name="connsiteX0" fmla="*/ 529807 w 2619773"/>
              <a:gd name="connsiteY0" fmla="*/ 2702644 h 2844923"/>
              <a:gd name="connsiteX1" fmla="*/ 0 w 2619773"/>
              <a:gd name="connsiteY1" fmla="*/ 1943223 h 2844923"/>
              <a:gd name="connsiteX2" fmla="*/ 1263646 w 2619773"/>
              <a:gd name="connsiteY2" fmla="*/ 0 h 2844923"/>
              <a:gd name="connsiteX3" fmla="*/ 2619773 w 2619773"/>
              <a:gd name="connsiteY3" fmla="*/ 2143844 h 2844923"/>
              <a:gd name="connsiteX4" fmla="*/ 1241478 w 2619773"/>
              <a:gd name="connsiteY4" fmla="*/ 2844923 h 2844923"/>
              <a:gd name="connsiteX5" fmla="*/ 529807 w 2619773"/>
              <a:gd name="connsiteY5" fmla="*/ 2702644 h 28449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708673"/>
              <a:gd name="connsiteY0" fmla="*/ 2702644 h 2959223"/>
              <a:gd name="connsiteX1" fmla="*/ 0 w 2708673"/>
              <a:gd name="connsiteY1" fmla="*/ 1943223 h 2959223"/>
              <a:gd name="connsiteX2" fmla="*/ 1263646 w 2708673"/>
              <a:gd name="connsiteY2" fmla="*/ 0 h 2959223"/>
              <a:gd name="connsiteX3" fmla="*/ 2708673 w 2708673"/>
              <a:gd name="connsiteY3" fmla="*/ 2258144 h 2959223"/>
              <a:gd name="connsiteX4" fmla="*/ 1216078 w 2708673"/>
              <a:gd name="connsiteY4" fmla="*/ 2959223 h 2959223"/>
              <a:gd name="connsiteX5" fmla="*/ 529807 w 2708673"/>
              <a:gd name="connsiteY5" fmla="*/ 2702644 h 2959223"/>
              <a:gd name="connsiteX0" fmla="*/ 529807 w 2708673"/>
              <a:gd name="connsiteY0" fmla="*/ 2702644 h 3035423"/>
              <a:gd name="connsiteX1" fmla="*/ 0 w 2708673"/>
              <a:gd name="connsiteY1" fmla="*/ 1943223 h 3035423"/>
              <a:gd name="connsiteX2" fmla="*/ 1263646 w 2708673"/>
              <a:gd name="connsiteY2" fmla="*/ 0 h 3035423"/>
              <a:gd name="connsiteX3" fmla="*/ 2708673 w 2708673"/>
              <a:gd name="connsiteY3" fmla="*/ 2258144 h 3035423"/>
              <a:gd name="connsiteX4" fmla="*/ 1216078 w 2708673"/>
              <a:gd name="connsiteY4" fmla="*/ 3035423 h 3035423"/>
              <a:gd name="connsiteX5" fmla="*/ 529807 w 2708673"/>
              <a:gd name="connsiteY5" fmla="*/ 2702644 h 3035423"/>
              <a:gd name="connsiteX0" fmla="*/ 631407 w 2810273"/>
              <a:gd name="connsiteY0" fmla="*/ 2702644 h 3035423"/>
              <a:gd name="connsiteX1" fmla="*/ 0 w 2810273"/>
              <a:gd name="connsiteY1" fmla="*/ 1994023 h 3035423"/>
              <a:gd name="connsiteX2" fmla="*/ 1365246 w 2810273"/>
              <a:gd name="connsiteY2" fmla="*/ 0 h 3035423"/>
              <a:gd name="connsiteX3" fmla="*/ 2810273 w 2810273"/>
              <a:gd name="connsiteY3" fmla="*/ 2258144 h 3035423"/>
              <a:gd name="connsiteX4" fmla="*/ 1317678 w 2810273"/>
              <a:gd name="connsiteY4" fmla="*/ 3035423 h 3035423"/>
              <a:gd name="connsiteX5" fmla="*/ 631407 w 2810273"/>
              <a:gd name="connsiteY5" fmla="*/ 2702644 h 3035423"/>
              <a:gd name="connsiteX0" fmla="*/ 631407 w 2899173"/>
              <a:gd name="connsiteY0" fmla="*/ 2702644 h 3035423"/>
              <a:gd name="connsiteX1" fmla="*/ 0 w 2899173"/>
              <a:gd name="connsiteY1" fmla="*/ 1994023 h 3035423"/>
              <a:gd name="connsiteX2" fmla="*/ 1365246 w 2899173"/>
              <a:gd name="connsiteY2" fmla="*/ 0 h 3035423"/>
              <a:gd name="connsiteX3" fmla="*/ 2899173 w 2899173"/>
              <a:gd name="connsiteY3" fmla="*/ 2461344 h 3035423"/>
              <a:gd name="connsiteX4" fmla="*/ 1317678 w 2899173"/>
              <a:gd name="connsiteY4" fmla="*/ 3035423 h 3035423"/>
              <a:gd name="connsiteX5" fmla="*/ 631407 w 2899173"/>
              <a:gd name="connsiteY5" fmla="*/ 2702644 h 3035423"/>
              <a:gd name="connsiteX0" fmla="*/ 631407 w 2899173"/>
              <a:gd name="connsiteY0" fmla="*/ 2702644 h 3035423"/>
              <a:gd name="connsiteX1" fmla="*/ 0 w 2899173"/>
              <a:gd name="connsiteY1" fmla="*/ 1994023 h 3035423"/>
              <a:gd name="connsiteX2" fmla="*/ 1365246 w 2899173"/>
              <a:gd name="connsiteY2" fmla="*/ 0 h 3035423"/>
              <a:gd name="connsiteX3" fmla="*/ 2899173 w 2899173"/>
              <a:gd name="connsiteY3" fmla="*/ 2461344 h 3035423"/>
              <a:gd name="connsiteX4" fmla="*/ 1317678 w 2899173"/>
              <a:gd name="connsiteY4" fmla="*/ 3035423 h 3035423"/>
              <a:gd name="connsiteX5" fmla="*/ 631407 w 2899173"/>
              <a:gd name="connsiteY5" fmla="*/ 2702644 h 3035423"/>
              <a:gd name="connsiteX0" fmla="*/ 631407 w 2899173"/>
              <a:gd name="connsiteY0" fmla="*/ 2702644 h 3086223"/>
              <a:gd name="connsiteX1" fmla="*/ 0 w 2899173"/>
              <a:gd name="connsiteY1" fmla="*/ 1994023 h 3086223"/>
              <a:gd name="connsiteX2" fmla="*/ 1365246 w 2899173"/>
              <a:gd name="connsiteY2" fmla="*/ 0 h 3086223"/>
              <a:gd name="connsiteX3" fmla="*/ 2899173 w 2899173"/>
              <a:gd name="connsiteY3" fmla="*/ 2461344 h 3086223"/>
              <a:gd name="connsiteX4" fmla="*/ 1330378 w 2899173"/>
              <a:gd name="connsiteY4" fmla="*/ 3086223 h 3086223"/>
              <a:gd name="connsiteX5" fmla="*/ 631407 w 2899173"/>
              <a:gd name="connsiteY5" fmla="*/ 2702644 h 30862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2908539"/>
              <a:gd name="connsiteX1" fmla="*/ 0 w 2930925"/>
              <a:gd name="connsiteY1" fmla="*/ 2032204 h 2908539"/>
              <a:gd name="connsiteX2" fmla="*/ 1396998 w 2930925"/>
              <a:gd name="connsiteY2" fmla="*/ 0 h 2908539"/>
              <a:gd name="connsiteX3" fmla="*/ 2930925 w 2930925"/>
              <a:gd name="connsiteY3" fmla="*/ 2461344 h 2908539"/>
              <a:gd name="connsiteX4" fmla="*/ 1559196 w 2930925"/>
              <a:gd name="connsiteY4" fmla="*/ 2908539 h 2908539"/>
              <a:gd name="connsiteX5" fmla="*/ 663159 w 2930925"/>
              <a:gd name="connsiteY5" fmla="*/ 2702644 h 2908539"/>
              <a:gd name="connsiteX0" fmla="*/ 663159 w 2930925"/>
              <a:gd name="connsiteY0" fmla="*/ 2702644 h 2959458"/>
              <a:gd name="connsiteX1" fmla="*/ 0 w 2930925"/>
              <a:gd name="connsiteY1" fmla="*/ 2032204 h 2959458"/>
              <a:gd name="connsiteX2" fmla="*/ 1396998 w 2930925"/>
              <a:gd name="connsiteY2" fmla="*/ 0 h 2959458"/>
              <a:gd name="connsiteX3" fmla="*/ 2930925 w 2930925"/>
              <a:gd name="connsiteY3" fmla="*/ 2461344 h 2959458"/>
              <a:gd name="connsiteX4" fmla="*/ 1559412 w 2930925"/>
              <a:gd name="connsiteY4" fmla="*/ 2959458 h 2959458"/>
              <a:gd name="connsiteX5" fmla="*/ 663159 w 2930925"/>
              <a:gd name="connsiteY5" fmla="*/ 2702644 h 2959458"/>
              <a:gd name="connsiteX0" fmla="*/ 663159 w 2930925"/>
              <a:gd name="connsiteY0" fmla="*/ 2702644 h 2959458"/>
              <a:gd name="connsiteX1" fmla="*/ 0 w 2930925"/>
              <a:gd name="connsiteY1" fmla="*/ 2032204 h 2959458"/>
              <a:gd name="connsiteX2" fmla="*/ 1396998 w 2930925"/>
              <a:gd name="connsiteY2" fmla="*/ 0 h 2959458"/>
              <a:gd name="connsiteX3" fmla="*/ 2930925 w 2930925"/>
              <a:gd name="connsiteY3" fmla="*/ 2461344 h 2959458"/>
              <a:gd name="connsiteX4" fmla="*/ 1559412 w 2930925"/>
              <a:gd name="connsiteY4" fmla="*/ 2959458 h 2959458"/>
              <a:gd name="connsiteX5" fmla="*/ 663159 w 2930925"/>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93222" h="2959458">
                <a:moveTo>
                  <a:pt x="663159" y="2702644"/>
                </a:moveTo>
                <a:cubicBezTo>
                  <a:pt x="270694" y="2413616"/>
                  <a:pt x="297292" y="2480177"/>
                  <a:pt x="0" y="2032204"/>
                </a:cubicBezTo>
                <a:lnTo>
                  <a:pt x="1396998" y="0"/>
                </a:lnTo>
                <a:lnTo>
                  <a:pt x="2893222" y="2404291"/>
                </a:lnTo>
                <a:cubicBezTo>
                  <a:pt x="2180089" y="2991587"/>
                  <a:pt x="1930209" y="2931200"/>
                  <a:pt x="1559412" y="2959458"/>
                </a:cubicBezTo>
                <a:cubicBezTo>
                  <a:pt x="1254627" y="2941783"/>
                  <a:pt x="930144" y="2872952"/>
                  <a:pt x="663159" y="2702644"/>
                </a:cubicBezTo>
                <a:close/>
              </a:path>
            </a:pathLst>
          </a:custGeom>
          <a:solidFill>
            <a:schemeClr val="bg1">
              <a:lumMod val="85000"/>
            </a:schemeClr>
          </a:solidFill>
          <a:ln w="9525" cap="rnd">
            <a:solidFill>
              <a:srgbClr val="E6E6E6"/>
            </a:solidFill>
            <a:prstDash val="solid"/>
            <a:round/>
            <a:headEnd/>
            <a:tailEnd/>
          </a:ln>
        </p:spPr>
        <p:txBody>
          <a:bodyPr vert="eaVert" lIns="67072" tIns="33536" rIns="67072" bIns="33536" anchor="ctr"/>
          <a:lstStyle/>
          <a:p>
            <a:pPr>
              <a:defRPr/>
            </a:pPr>
            <a:endParaRPr lang="zh-CN" altLang="en-US" sz="1100" kern="0">
              <a:solidFill>
                <a:sysClr val="window" lastClr="FFFFFF"/>
              </a:solidFill>
              <a:latin typeface="微软雅黑" pitchFamily="34" charset="-122"/>
              <a:ea typeface="微软雅黑" pitchFamily="34" charset="-122"/>
            </a:endParaRPr>
          </a:p>
        </p:txBody>
      </p:sp>
      <p:sp>
        <p:nvSpPr>
          <p:cNvPr id="23" name="等腰三角形 21"/>
          <p:cNvSpPr/>
          <p:nvPr/>
        </p:nvSpPr>
        <p:spPr bwMode="auto">
          <a:xfrm rot="5400000">
            <a:off x="2481868" y="1773549"/>
            <a:ext cx="2128451" cy="2168038"/>
          </a:xfrm>
          <a:custGeom>
            <a:avLst/>
            <a:gdLst>
              <a:gd name="connsiteX0" fmla="*/ 0 w 3169466"/>
              <a:gd name="connsiteY0" fmla="*/ 3096344 h 3096344"/>
              <a:gd name="connsiteX1" fmla="*/ 1508539 w 3169466"/>
              <a:gd name="connsiteY1" fmla="*/ 0 h 3096344"/>
              <a:gd name="connsiteX2" fmla="*/ 3169466 w 3169466"/>
              <a:gd name="connsiteY2" fmla="*/ 3096344 h 3096344"/>
              <a:gd name="connsiteX3" fmla="*/ 0 w 3169466"/>
              <a:gd name="connsiteY3" fmla="*/ 3096344 h 3096344"/>
              <a:gd name="connsiteX0" fmla="*/ 0 w 3017066"/>
              <a:gd name="connsiteY0" fmla="*/ 3083644 h 3096344"/>
              <a:gd name="connsiteX1" fmla="*/ 1356139 w 3017066"/>
              <a:gd name="connsiteY1" fmla="*/ 0 h 3096344"/>
              <a:gd name="connsiteX2" fmla="*/ 3017066 w 3017066"/>
              <a:gd name="connsiteY2" fmla="*/ 3096344 h 3096344"/>
              <a:gd name="connsiteX3" fmla="*/ 0 w 3017066"/>
              <a:gd name="connsiteY3" fmla="*/ 3083644 h 3096344"/>
              <a:gd name="connsiteX0" fmla="*/ 0 w 3017066"/>
              <a:gd name="connsiteY0" fmla="*/ 3083644 h 3096344"/>
              <a:gd name="connsiteX1" fmla="*/ 181393 w 3017066"/>
              <a:gd name="connsiteY1" fmla="*/ 22734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3083644 h 3096344"/>
              <a:gd name="connsiteX1" fmla="*/ 181393 w 3017066"/>
              <a:gd name="connsiteY1" fmla="*/ 22226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3083644 h 3096344"/>
              <a:gd name="connsiteX1" fmla="*/ 105193 w 3017066"/>
              <a:gd name="connsiteY1" fmla="*/ 2425823 h 3096344"/>
              <a:gd name="connsiteX2" fmla="*/ 1356139 w 3017066"/>
              <a:gd name="connsiteY2" fmla="*/ 0 h 3096344"/>
              <a:gd name="connsiteX3" fmla="*/ 3017066 w 3017066"/>
              <a:gd name="connsiteY3" fmla="*/ 3096344 h 3096344"/>
              <a:gd name="connsiteX4" fmla="*/ 0 w 3017066"/>
              <a:gd name="connsiteY4" fmla="*/ 3083644 h 3096344"/>
              <a:gd name="connsiteX0" fmla="*/ 0 w 3017066"/>
              <a:gd name="connsiteY0" fmla="*/ 2601044 h 2613744"/>
              <a:gd name="connsiteX1" fmla="*/ 105193 w 3017066"/>
              <a:gd name="connsiteY1" fmla="*/ 1943223 h 2613744"/>
              <a:gd name="connsiteX2" fmla="*/ 1368839 w 3017066"/>
              <a:gd name="connsiteY2" fmla="*/ 0 h 2613744"/>
              <a:gd name="connsiteX3" fmla="*/ 3017066 w 3017066"/>
              <a:gd name="connsiteY3" fmla="*/ 2613744 h 2613744"/>
              <a:gd name="connsiteX4" fmla="*/ 0 w 3017066"/>
              <a:gd name="connsiteY4" fmla="*/ 2601044 h 2613744"/>
              <a:gd name="connsiteX0" fmla="*/ 537730 w 2919796"/>
              <a:gd name="connsiteY0" fmla="*/ 2702644 h 2702644"/>
              <a:gd name="connsiteX1" fmla="*/ 7923 w 2919796"/>
              <a:gd name="connsiteY1" fmla="*/ 1943223 h 2702644"/>
              <a:gd name="connsiteX2" fmla="*/ 1271569 w 2919796"/>
              <a:gd name="connsiteY2" fmla="*/ 0 h 2702644"/>
              <a:gd name="connsiteX3" fmla="*/ 2919796 w 2919796"/>
              <a:gd name="connsiteY3" fmla="*/ 2613744 h 2702644"/>
              <a:gd name="connsiteX4" fmla="*/ 537730 w 2919796"/>
              <a:gd name="connsiteY4" fmla="*/ 2702644 h 2702644"/>
              <a:gd name="connsiteX0" fmla="*/ 552634 w 2934700"/>
              <a:gd name="connsiteY0" fmla="*/ 2702644 h 2702644"/>
              <a:gd name="connsiteX1" fmla="*/ 22827 w 2934700"/>
              <a:gd name="connsiteY1" fmla="*/ 1943223 h 2702644"/>
              <a:gd name="connsiteX2" fmla="*/ 1286473 w 2934700"/>
              <a:gd name="connsiteY2" fmla="*/ 0 h 2702644"/>
              <a:gd name="connsiteX3" fmla="*/ 2934700 w 2934700"/>
              <a:gd name="connsiteY3" fmla="*/ 2613744 h 2702644"/>
              <a:gd name="connsiteX4" fmla="*/ 552634 w 2934700"/>
              <a:gd name="connsiteY4" fmla="*/ 2702644 h 2702644"/>
              <a:gd name="connsiteX0" fmla="*/ 529807 w 2911873"/>
              <a:gd name="connsiteY0" fmla="*/ 2702644 h 2702644"/>
              <a:gd name="connsiteX1" fmla="*/ 0 w 2911873"/>
              <a:gd name="connsiteY1" fmla="*/ 1943223 h 2702644"/>
              <a:gd name="connsiteX2" fmla="*/ 1263646 w 2911873"/>
              <a:gd name="connsiteY2" fmla="*/ 0 h 2702644"/>
              <a:gd name="connsiteX3" fmla="*/ 2911873 w 2911873"/>
              <a:gd name="connsiteY3" fmla="*/ 2613744 h 2702644"/>
              <a:gd name="connsiteX4" fmla="*/ 529807 w 2911873"/>
              <a:gd name="connsiteY4" fmla="*/ 2702644 h 2702644"/>
              <a:gd name="connsiteX0" fmla="*/ 529807 w 2911873"/>
              <a:gd name="connsiteY0" fmla="*/ 2702644 h 2702644"/>
              <a:gd name="connsiteX1" fmla="*/ 0 w 2911873"/>
              <a:gd name="connsiteY1" fmla="*/ 1943223 h 2702644"/>
              <a:gd name="connsiteX2" fmla="*/ 1263646 w 2911873"/>
              <a:gd name="connsiteY2" fmla="*/ 0 h 2702644"/>
              <a:gd name="connsiteX3" fmla="*/ 2911873 w 2911873"/>
              <a:gd name="connsiteY3" fmla="*/ 2613744 h 2702644"/>
              <a:gd name="connsiteX4" fmla="*/ 529807 w 2911873"/>
              <a:gd name="connsiteY4" fmla="*/ 2702644 h 2702644"/>
              <a:gd name="connsiteX0" fmla="*/ 529807 w 2911873"/>
              <a:gd name="connsiteY0" fmla="*/ 2702644 h 2844923"/>
              <a:gd name="connsiteX1" fmla="*/ 0 w 2911873"/>
              <a:gd name="connsiteY1" fmla="*/ 1943223 h 2844923"/>
              <a:gd name="connsiteX2" fmla="*/ 1263646 w 2911873"/>
              <a:gd name="connsiteY2" fmla="*/ 0 h 2844923"/>
              <a:gd name="connsiteX3" fmla="*/ 2911873 w 2911873"/>
              <a:gd name="connsiteY3" fmla="*/ 2613744 h 2844923"/>
              <a:gd name="connsiteX4" fmla="*/ 1241478 w 2911873"/>
              <a:gd name="connsiteY4" fmla="*/ 2844923 h 2844923"/>
              <a:gd name="connsiteX5" fmla="*/ 529807 w 2911873"/>
              <a:gd name="connsiteY5" fmla="*/ 2702644 h 2844923"/>
              <a:gd name="connsiteX0" fmla="*/ 529807 w 2619773"/>
              <a:gd name="connsiteY0" fmla="*/ 2702644 h 2844923"/>
              <a:gd name="connsiteX1" fmla="*/ 0 w 2619773"/>
              <a:gd name="connsiteY1" fmla="*/ 1943223 h 2844923"/>
              <a:gd name="connsiteX2" fmla="*/ 1263646 w 2619773"/>
              <a:gd name="connsiteY2" fmla="*/ 0 h 2844923"/>
              <a:gd name="connsiteX3" fmla="*/ 2619773 w 2619773"/>
              <a:gd name="connsiteY3" fmla="*/ 2143844 h 2844923"/>
              <a:gd name="connsiteX4" fmla="*/ 1241478 w 2619773"/>
              <a:gd name="connsiteY4" fmla="*/ 2844923 h 2844923"/>
              <a:gd name="connsiteX5" fmla="*/ 529807 w 2619773"/>
              <a:gd name="connsiteY5" fmla="*/ 2702644 h 28449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619773"/>
              <a:gd name="connsiteY0" fmla="*/ 2702644 h 2959223"/>
              <a:gd name="connsiteX1" fmla="*/ 0 w 2619773"/>
              <a:gd name="connsiteY1" fmla="*/ 1943223 h 2959223"/>
              <a:gd name="connsiteX2" fmla="*/ 1263646 w 2619773"/>
              <a:gd name="connsiteY2" fmla="*/ 0 h 2959223"/>
              <a:gd name="connsiteX3" fmla="*/ 2619773 w 2619773"/>
              <a:gd name="connsiteY3" fmla="*/ 2143844 h 2959223"/>
              <a:gd name="connsiteX4" fmla="*/ 1216078 w 2619773"/>
              <a:gd name="connsiteY4" fmla="*/ 2959223 h 2959223"/>
              <a:gd name="connsiteX5" fmla="*/ 529807 w 2619773"/>
              <a:gd name="connsiteY5" fmla="*/ 2702644 h 2959223"/>
              <a:gd name="connsiteX0" fmla="*/ 529807 w 2708673"/>
              <a:gd name="connsiteY0" fmla="*/ 2702644 h 2959223"/>
              <a:gd name="connsiteX1" fmla="*/ 0 w 2708673"/>
              <a:gd name="connsiteY1" fmla="*/ 1943223 h 2959223"/>
              <a:gd name="connsiteX2" fmla="*/ 1263646 w 2708673"/>
              <a:gd name="connsiteY2" fmla="*/ 0 h 2959223"/>
              <a:gd name="connsiteX3" fmla="*/ 2708673 w 2708673"/>
              <a:gd name="connsiteY3" fmla="*/ 2258144 h 2959223"/>
              <a:gd name="connsiteX4" fmla="*/ 1216078 w 2708673"/>
              <a:gd name="connsiteY4" fmla="*/ 2959223 h 2959223"/>
              <a:gd name="connsiteX5" fmla="*/ 529807 w 2708673"/>
              <a:gd name="connsiteY5" fmla="*/ 2702644 h 2959223"/>
              <a:gd name="connsiteX0" fmla="*/ 529807 w 2708673"/>
              <a:gd name="connsiteY0" fmla="*/ 2702644 h 3035423"/>
              <a:gd name="connsiteX1" fmla="*/ 0 w 2708673"/>
              <a:gd name="connsiteY1" fmla="*/ 1943223 h 3035423"/>
              <a:gd name="connsiteX2" fmla="*/ 1263646 w 2708673"/>
              <a:gd name="connsiteY2" fmla="*/ 0 h 3035423"/>
              <a:gd name="connsiteX3" fmla="*/ 2708673 w 2708673"/>
              <a:gd name="connsiteY3" fmla="*/ 2258144 h 3035423"/>
              <a:gd name="connsiteX4" fmla="*/ 1216078 w 2708673"/>
              <a:gd name="connsiteY4" fmla="*/ 3035423 h 3035423"/>
              <a:gd name="connsiteX5" fmla="*/ 529807 w 2708673"/>
              <a:gd name="connsiteY5" fmla="*/ 2702644 h 3035423"/>
              <a:gd name="connsiteX0" fmla="*/ 631407 w 2810273"/>
              <a:gd name="connsiteY0" fmla="*/ 2702644 h 3035423"/>
              <a:gd name="connsiteX1" fmla="*/ 0 w 2810273"/>
              <a:gd name="connsiteY1" fmla="*/ 1994023 h 3035423"/>
              <a:gd name="connsiteX2" fmla="*/ 1365246 w 2810273"/>
              <a:gd name="connsiteY2" fmla="*/ 0 h 3035423"/>
              <a:gd name="connsiteX3" fmla="*/ 2810273 w 2810273"/>
              <a:gd name="connsiteY3" fmla="*/ 2258144 h 3035423"/>
              <a:gd name="connsiteX4" fmla="*/ 1317678 w 2810273"/>
              <a:gd name="connsiteY4" fmla="*/ 3035423 h 3035423"/>
              <a:gd name="connsiteX5" fmla="*/ 631407 w 2810273"/>
              <a:gd name="connsiteY5" fmla="*/ 2702644 h 3035423"/>
              <a:gd name="connsiteX0" fmla="*/ 631407 w 2899173"/>
              <a:gd name="connsiteY0" fmla="*/ 2702644 h 3035423"/>
              <a:gd name="connsiteX1" fmla="*/ 0 w 2899173"/>
              <a:gd name="connsiteY1" fmla="*/ 1994023 h 3035423"/>
              <a:gd name="connsiteX2" fmla="*/ 1365246 w 2899173"/>
              <a:gd name="connsiteY2" fmla="*/ 0 h 3035423"/>
              <a:gd name="connsiteX3" fmla="*/ 2899173 w 2899173"/>
              <a:gd name="connsiteY3" fmla="*/ 2461344 h 3035423"/>
              <a:gd name="connsiteX4" fmla="*/ 1317678 w 2899173"/>
              <a:gd name="connsiteY4" fmla="*/ 3035423 h 3035423"/>
              <a:gd name="connsiteX5" fmla="*/ 631407 w 2899173"/>
              <a:gd name="connsiteY5" fmla="*/ 2702644 h 3035423"/>
              <a:gd name="connsiteX0" fmla="*/ 631407 w 2899173"/>
              <a:gd name="connsiteY0" fmla="*/ 2702644 h 3035423"/>
              <a:gd name="connsiteX1" fmla="*/ 0 w 2899173"/>
              <a:gd name="connsiteY1" fmla="*/ 1994023 h 3035423"/>
              <a:gd name="connsiteX2" fmla="*/ 1365246 w 2899173"/>
              <a:gd name="connsiteY2" fmla="*/ 0 h 3035423"/>
              <a:gd name="connsiteX3" fmla="*/ 2899173 w 2899173"/>
              <a:gd name="connsiteY3" fmla="*/ 2461344 h 3035423"/>
              <a:gd name="connsiteX4" fmla="*/ 1317678 w 2899173"/>
              <a:gd name="connsiteY4" fmla="*/ 3035423 h 3035423"/>
              <a:gd name="connsiteX5" fmla="*/ 631407 w 2899173"/>
              <a:gd name="connsiteY5" fmla="*/ 2702644 h 3035423"/>
              <a:gd name="connsiteX0" fmla="*/ 631407 w 2899173"/>
              <a:gd name="connsiteY0" fmla="*/ 2702644 h 3086223"/>
              <a:gd name="connsiteX1" fmla="*/ 0 w 2899173"/>
              <a:gd name="connsiteY1" fmla="*/ 1994023 h 3086223"/>
              <a:gd name="connsiteX2" fmla="*/ 1365246 w 2899173"/>
              <a:gd name="connsiteY2" fmla="*/ 0 h 3086223"/>
              <a:gd name="connsiteX3" fmla="*/ 2899173 w 2899173"/>
              <a:gd name="connsiteY3" fmla="*/ 2461344 h 3086223"/>
              <a:gd name="connsiteX4" fmla="*/ 1330378 w 2899173"/>
              <a:gd name="connsiteY4" fmla="*/ 3086223 h 3086223"/>
              <a:gd name="connsiteX5" fmla="*/ 631407 w 2899173"/>
              <a:gd name="connsiteY5" fmla="*/ 2702644 h 30862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31407 w 2899173"/>
              <a:gd name="connsiteY0" fmla="*/ 2702644 h 3060823"/>
              <a:gd name="connsiteX1" fmla="*/ 0 w 2899173"/>
              <a:gd name="connsiteY1" fmla="*/ 1994023 h 3060823"/>
              <a:gd name="connsiteX2" fmla="*/ 1365246 w 2899173"/>
              <a:gd name="connsiteY2" fmla="*/ 0 h 3060823"/>
              <a:gd name="connsiteX3" fmla="*/ 2899173 w 2899173"/>
              <a:gd name="connsiteY3" fmla="*/ 2461344 h 3060823"/>
              <a:gd name="connsiteX4" fmla="*/ 1508178 w 2899173"/>
              <a:gd name="connsiteY4" fmla="*/ 3060823 h 3060823"/>
              <a:gd name="connsiteX5" fmla="*/ 631407 w 2899173"/>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3060823"/>
              <a:gd name="connsiteX1" fmla="*/ 0 w 2930925"/>
              <a:gd name="connsiteY1" fmla="*/ 2032204 h 3060823"/>
              <a:gd name="connsiteX2" fmla="*/ 1396998 w 2930925"/>
              <a:gd name="connsiteY2" fmla="*/ 0 h 3060823"/>
              <a:gd name="connsiteX3" fmla="*/ 2930925 w 2930925"/>
              <a:gd name="connsiteY3" fmla="*/ 2461344 h 3060823"/>
              <a:gd name="connsiteX4" fmla="*/ 1539930 w 2930925"/>
              <a:gd name="connsiteY4" fmla="*/ 3060823 h 3060823"/>
              <a:gd name="connsiteX5" fmla="*/ 663159 w 2930925"/>
              <a:gd name="connsiteY5" fmla="*/ 2702644 h 3060823"/>
              <a:gd name="connsiteX0" fmla="*/ 663159 w 2930925"/>
              <a:gd name="connsiteY0" fmla="*/ 2702644 h 2908539"/>
              <a:gd name="connsiteX1" fmla="*/ 0 w 2930925"/>
              <a:gd name="connsiteY1" fmla="*/ 2032204 h 2908539"/>
              <a:gd name="connsiteX2" fmla="*/ 1396998 w 2930925"/>
              <a:gd name="connsiteY2" fmla="*/ 0 h 2908539"/>
              <a:gd name="connsiteX3" fmla="*/ 2930925 w 2930925"/>
              <a:gd name="connsiteY3" fmla="*/ 2461344 h 2908539"/>
              <a:gd name="connsiteX4" fmla="*/ 1559196 w 2930925"/>
              <a:gd name="connsiteY4" fmla="*/ 2908539 h 2908539"/>
              <a:gd name="connsiteX5" fmla="*/ 663159 w 2930925"/>
              <a:gd name="connsiteY5" fmla="*/ 2702644 h 2908539"/>
              <a:gd name="connsiteX0" fmla="*/ 663159 w 2930925"/>
              <a:gd name="connsiteY0" fmla="*/ 2702644 h 2959458"/>
              <a:gd name="connsiteX1" fmla="*/ 0 w 2930925"/>
              <a:gd name="connsiteY1" fmla="*/ 2032204 h 2959458"/>
              <a:gd name="connsiteX2" fmla="*/ 1396998 w 2930925"/>
              <a:gd name="connsiteY2" fmla="*/ 0 h 2959458"/>
              <a:gd name="connsiteX3" fmla="*/ 2930925 w 2930925"/>
              <a:gd name="connsiteY3" fmla="*/ 2461344 h 2959458"/>
              <a:gd name="connsiteX4" fmla="*/ 1559412 w 2930925"/>
              <a:gd name="connsiteY4" fmla="*/ 2959458 h 2959458"/>
              <a:gd name="connsiteX5" fmla="*/ 663159 w 2930925"/>
              <a:gd name="connsiteY5" fmla="*/ 2702644 h 2959458"/>
              <a:gd name="connsiteX0" fmla="*/ 663159 w 2930925"/>
              <a:gd name="connsiteY0" fmla="*/ 2702644 h 2959458"/>
              <a:gd name="connsiteX1" fmla="*/ 0 w 2930925"/>
              <a:gd name="connsiteY1" fmla="*/ 2032204 h 2959458"/>
              <a:gd name="connsiteX2" fmla="*/ 1396998 w 2930925"/>
              <a:gd name="connsiteY2" fmla="*/ 0 h 2959458"/>
              <a:gd name="connsiteX3" fmla="*/ 2930925 w 2930925"/>
              <a:gd name="connsiteY3" fmla="*/ 2461344 h 2959458"/>
              <a:gd name="connsiteX4" fmla="*/ 1559412 w 2930925"/>
              <a:gd name="connsiteY4" fmla="*/ 2959458 h 2959458"/>
              <a:gd name="connsiteX5" fmla="*/ 663159 w 2930925"/>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 name="connsiteX0" fmla="*/ 663159 w 2893222"/>
              <a:gd name="connsiteY0" fmla="*/ 2702644 h 2959458"/>
              <a:gd name="connsiteX1" fmla="*/ 0 w 2893222"/>
              <a:gd name="connsiteY1" fmla="*/ 2032204 h 2959458"/>
              <a:gd name="connsiteX2" fmla="*/ 1396998 w 2893222"/>
              <a:gd name="connsiteY2" fmla="*/ 0 h 2959458"/>
              <a:gd name="connsiteX3" fmla="*/ 2893222 w 2893222"/>
              <a:gd name="connsiteY3" fmla="*/ 2404291 h 2959458"/>
              <a:gd name="connsiteX4" fmla="*/ 1559412 w 2893222"/>
              <a:gd name="connsiteY4" fmla="*/ 2959458 h 2959458"/>
              <a:gd name="connsiteX5" fmla="*/ 663159 w 2893222"/>
              <a:gd name="connsiteY5" fmla="*/ 2702644 h 295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93222" h="2959458">
                <a:moveTo>
                  <a:pt x="663159" y="2702644"/>
                </a:moveTo>
                <a:cubicBezTo>
                  <a:pt x="270694" y="2413616"/>
                  <a:pt x="297292" y="2480177"/>
                  <a:pt x="0" y="2032204"/>
                </a:cubicBezTo>
                <a:lnTo>
                  <a:pt x="1396998" y="0"/>
                </a:lnTo>
                <a:lnTo>
                  <a:pt x="2893222" y="2404291"/>
                </a:lnTo>
                <a:cubicBezTo>
                  <a:pt x="2180089" y="2991587"/>
                  <a:pt x="1930209" y="2931200"/>
                  <a:pt x="1559412" y="2959458"/>
                </a:cubicBezTo>
                <a:cubicBezTo>
                  <a:pt x="1254627" y="2941783"/>
                  <a:pt x="930144" y="2872952"/>
                  <a:pt x="663159" y="2702644"/>
                </a:cubicBezTo>
                <a:close/>
              </a:path>
            </a:pathLst>
          </a:custGeom>
          <a:solidFill>
            <a:schemeClr val="bg1">
              <a:lumMod val="85000"/>
            </a:schemeClr>
          </a:solidFill>
          <a:ln w="9525" cap="rnd">
            <a:solidFill>
              <a:srgbClr val="E6E6E6"/>
            </a:solidFill>
            <a:prstDash val="solid"/>
            <a:round/>
            <a:headEnd/>
            <a:tailEnd/>
          </a:ln>
        </p:spPr>
        <p:txBody>
          <a:bodyPr vert="eaVert" lIns="67072" tIns="33536" rIns="67072" bIns="33536" anchor="ctr"/>
          <a:lstStyle/>
          <a:p>
            <a:pPr>
              <a:defRPr/>
            </a:pPr>
            <a:endParaRPr lang="zh-CN" altLang="en-US" sz="1100" kern="0">
              <a:solidFill>
                <a:sysClr val="window" lastClr="FFFFFF"/>
              </a:solidFill>
              <a:latin typeface="微软雅黑" pitchFamily="34" charset="-122"/>
              <a:ea typeface="微软雅黑" pitchFamily="34" charset="-122"/>
            </a:endParaRPr>
          </a:p>
        </p:txBody>
      </p:sp>
      <p:sp>
        <p:nvSpPr>
          <p:cNvPr id="24" name="椭圆 23"/>
          <p:cNvSpPr/>
          <p:nvPr/>
        </p:nvSpPr>
        <p:spPr bwMode="auto">
          <a:xfrm>
            <a:off x="2463415" y="1615801"/>
            <a:ext cx="2672612" cy="2684141"/>
          </a:xfrm>
          <a:prstGeom prst="ellipse">
            <a:avLst/>
          </a:prstGeom>
          <a:noFill/>
          <a:ln w="25400" cap="flat" cmpd="sng" algn="ctr">
            <a:solidFill>
              <a:schemeClr val="bg1">
                <a:lumMod val="50000"/>
              </a:schemeClr>
            </a:solidFill>
            <a:prstDash val="solid"/>
          </a:ln>
          <a:effectLst/>
        </p:spPr>
        <p:txBody>
          <a:bodyPr lIns="67072" tIns="33536" rIns="67072" bIns="33536" anchor="ctr"/>
          <a:lstStyle/>
          <a:p>
            <a:pPr algn="ctr">
              <a:defRPr/>
            </a:pPr>
            <a:endParaRPr lang="zh-CN" altLang="en-US" kern="0" dirty="0">
              <a:solidFill>
                <a:sysClr val="window" lastClr="FFFFFF"/>
              </a:solidFill>
              <a:latin typeface="Calibri"/>
              <a:ea typeface="微软雅黑" pitchFamily="34" charset="-122"/>
            </a:endParaRPr>
          </a:p>
        </p:txBody>
      </p:sp>
      <p:sp>
        <p:nvSpPr>
          <p:cNvPr id="25" name="椭圆 24"/>
          <p:cNvSpPr/>
          <p:nvPr/>
        </p:nvSpPr>
        <p:spPr bwMode="auto">
          <a:xfrm>
            <a:off x="4062562" y="1615801"/>
            <a:ext cx="2673775" cy="2684141"/>
          </a:xfrm>
          <a:prstGeom prst="ellipse">
            <a:avLst/>
          </a:prstGeom>
          <a:noFill/>
          <a:ln w="25400" cap="flat" cmpd="sng" algn="ctr">
            <a:solidFill>
              <a:schemeClr val="bg1">
                <a:lumMod val="50000"/>
              </a:schemeClr>
            </a:solidFill>
            <a:prstDash val="solid"/>
          </a:ln>
          <a:effectLst/>
        </p:spPr>
        <p:txBody>
          <a:bodyPr lIns="67072" tIns="33536" rIns="67072" bIns="33536" anchor="ctr"/>
          <a:lstStyle/>
          <a:p>
            <a:pPr algn="ctr">
              <a:defRPr/>
            </a:pPr>
            <a:endParaRPr lang="zh-CN" altLang="en-US" kern="0" dirty="0">
              <a:solidFill>
                <a:sysClr val="window" lastClr="FFFFFF"/>
              </a:solidFill>
              <a:latin typeface="Calibri"/>
              <a:ea typeface="微软雅黑" pitchFamily="34" charset="-122"/>
            </a:endParaRPr>
          </a:p>
        </p:txBody>
      </p:sp>
      <p:cxnSp>
        <p:nvCxnSpPr>
          <p:cNvPr id="26" name="直接连接符 25"/>
          <p:cNvCxnSpPr>
            <a:cxnSpLocks noChangeShapeType="1"/>
          </p:cNvCxnSpPr>
          <p:nvPr/>
        </p:nvCxnSpPr>
        <p:spPr bwMode="auto">
          <a:xfrm>
            <a:off x="3197278" y="2271068"/>
            <a:ext cx="418686" cy="197397"/>
          </a:xfrm>
          <a:prstGeom prst="line">
            <a:avLst/>
          </a:prstGeom>
          <a:noFill/>
          <a:ln w="28575" algn="ctr">
            <a:solidFill>
              <a:schemeClr val="bg1">
                <a:lumMod val="50000"/>
              </a:schemeClr>
            </a:solidFill>
            <a:round/>
            <a:headEnd type="none" w="med" len="med"/>
            <a:tailEnd type="arrow" w="med" len="med"/>
          </a:ln>
        </p:spPr>
      </p:cxnSp>
      <p:cxnSp>
        <p:nvCxnSpPr>
          <p:cNvPr id="27" name="直接连接符 26"/>
          <p:cNvCxnSpPr>
            <a:cxnSpLocks noChangeShapeType="1"/>
          </p:cNvCxnSpPr>
          <p:nvPr/>
        </p:nvCxnSpPr>
        <p:spPr bwMode="auto">
          <a:xfrm>
            <a:off x="2973978" y="2877276"/>
            <a:ext cx="432642" cy="0"/>
          </a:xfrm>
          <a:prstGeom prst="line">
            <a:avLst/>
          </a:prstGeom>
          <a:noFill/>
          <a:ln w="28575" algn="ctr">
            <a:solidFill>
              <a:schemeClr val="bg1">
                <a:lumMod val="50000"/>
              </a:schemeClr>
            </a:solidFill>
            <a:round/>
            <a:headEnd type="none" w="med" len="med"/>
            <a:tailEnd type="arrow" w="med" len="med"/>
          </a:ln>
        </p:spPr>
      </p:cxnSp>
      <p:cxnSp>
        <p:nvCxnSpPr>
          <p:cNvPr id="28" name="直接连接符 27"/>
          <p:cNvCxnSpPr>
            <a:cxnSpLocks noChangeShapeType="1"/>
          </p:cNvCxnSpPr>
          <p:nvPr/>
        </p:nvCxnSpPr>
        <p:spPr bwMode="auto">
          <a:xfrm flipV="1">
            <a:off x="3197277" y="3269736"/>
            <a:ext cx="432642" cy="230103"/>
          </a:xfrm>
          <a:prstGeom prst="line">
            <a:avLst/>
          </a:prstGeom>
          <a:noFill/>
          <a:ln w="28575" algn="ctr">
            <a:solidFill>
              <a:schemeClr val="bg1">
                <a:lumMod val="50000"/>
              </a:schemeClr>
            </a:solidFill>
            <a:round/>
            <a:headEnd type="none" w="med" len="med"/>
            <a:tailEnd type="arrow" w="med" len="med"/>
          </a:ln>
        </p:spPr>
      </p:cxnSp>
      <p:cxnSp>
        <p:nvCxnSpPr>
          <p:cNvPr id="29" name="直接连接符 28"/>
          <p:cNvCxnSpPr>
            <a:cxnSpLocks noChangeShapeType="1"/>
          </p:cNvCxnSpPr>
          <p:nvPr/>
        </p:nvCxnSpPr>
        <p:spPr bwMode="auto">
          <a:xfrm flipH="1" flipV="1">
            <a:off x="5638448" y="3260392"/>
            <a:ext cx="432642" cy="230103"/>
          </a:xfrm>
          <a:prstGeom prst="line">
            <a:avLst/>
          </a:prstGeom>
          <a:noFill/>
          <a:ln w="28575" algn="ctr">
            <a:solidFill>
              <a:schemeClr val="bg1">
                <a:lumMod val="50000"/>
              </a:schemeClr>
            </a:solidFill>
            <a:round/>
            <a:headEnd type="none" w="med" len="med"/>
            <a:tailEnd type="arrow" w="med" len="med"/>
          </a:ln>
        </p:spPr>
      </p:cxnSp>
      <p:cxnSp>
        <p:nvCxnSpPr>
          <p:cNvPr id="30" name="直接连接符 29"/>
          <p:cNvCxnSpPr>
            <a:cxnSpLocks noChangeShapeType="1"/>
          </p:cNvCxnSpPr>
          <p:nvPr/>
        </p:nvCxnSpPr>
        <p:spPr bwMode="auto">
          <a:xfrm flipH="1">
            <a:off x="5854769" y="2874940"/>
            <a:ext cx="432642" cy="0"/>
          </a:xfrm>
          <a:prstGeom prst="line">
            <a:avLst/>
          </a:prstGeom>
          <a:noFill/>
          <a:ln w="28575" algn="ctr">
            <a:solidFill>
              <a:schemeClr val="bg1">
                <a:lumMod val="50000"/>
              </a:schemeClr>
            </a:solidFill>
            <a:round/>
            <a:headEnd type="none" w="med" len="med"/>
            <a:tailEnd type="arrow" w="med" len="med"/>
          </a:ln>
        </p:spPr>
      </p:cxnSp>
      <p:cxnSp>
        <p:nvCxnSpPr>
          <p:cNvPr id="31" name="直接连接符 30"/>
          <p:cNvCxnSpPr>
            <a:cxnSpLocks noChangeShapeType="1"/>
          </p:cNvCxnSpPr>
          <p:nvPr/>
        </p:nvCxnSpPr>
        <p:spPr bwMode="auto">
          <a:xfrm flipH="1">
            <a:off x="5652405" y="2271068"/>
            <a:ext cx="418686" cy="197397"/>
          </a:xfrm>
          <a:prstGeom prst="line">
            <a:avLst/>
          </a:prstGeom>
          <a:noFill/>
          <a:ln w="28575" algn="ctr">
            <a:solidFill>
              <a:schemeClr val="bg1">
                <a:lumMod val="50000"/>
              </a:schemeClr>
            </a:solidFill>
            <a:round/>
            <a:headEnd type="none" w="med" len="med"/>
            <a:tailEnd type="arrow" w="med" len="med"/>
          </a:ln>
        </p:spPr>
      </p:cxnSp>
      <p:grpSp>
        <p:nvGrpSpPr>
          <p:cNvPr id="32" name="组合 31"/>
          <p:cNvGrpSpPr/>
          <p:nvPr/>
        </p:nvGrpSpPr>
        <p:grpSpPr>
          <a:xfrm>
            <a:off x="3829960" y="2107543"/>
            <a:ext cx="1542159" cy="1548812"/>
            <a:chOff x="5014912" y="2584450"/>
            <a:chExt cx="2105025" cy="2105025"/>
          </a:xfrm>
        </p:grpSpPr>
        <p:sp>
          <p:nvSpPr>
            <p:cNvPr id="33" name="Oval 19"/>
            <p:cNvSpPr>
              <a:spLocks noChangeArrowheads="1"/>
            </p:cNvSpPr>
            <p:nvPr/>
          </p:nvSpPr>
          <p:spPr bwMode="auto">
            <a:xfrm>
              <a:off x="5014912" y="2584450"/>
              <a:ext cx="2105025" cy="2105025"/>
            </a:xfrm>
            <a:prstGeom prst="ellipse">
              <a:avLst/>
            </a:prstGeom>
            <a:solidFill>
              <a:schemeClr val="tx2"/>
            </a:solidFill>
            <a:ln w="3175" cap="flat" cmpd="sng" algn="ctr">
              <a:noFill/>
              <a:prstDash val="solid"/>
            </a:ln>
            <a:effectLst/>
          </p:spPr>
          <p:txBody>
            <a:bodyPr anchor="ctr"/>
            <a:lstStyle/>
            <a:p>
              <a:pPr algn="ctr">
                <a:lnSpc>
                  <a:spcPct val="120000"/>
                </a:lnSpc>
                <a:defRPr/>
              </a:pPr>
              <a:endParaRPr lang="zh-CN" altLang="en-US" sz="700" kern="0" dirty="0">
                <a:solidFill>
                  <a:srgbClr val="4D4D4D"/>
                </a:solidFill>
                <a:latin typeface="微软雅黑" pitchFamily="34" charset="-122"/>
                <a:ea typeface="微软雅黑" pitchFamily="34" charset="-122"/>
              </a:endParaRPr>
            </a:p>
          </p:txBody>
        </p:sp>
        <p:sp>
          <p:nvSpPr>
            <p:cNvPr id="34" name="Oval 19"/>
            <p:cNvSpPr>
              <a:spLocks noChangeArrowheads="1"/>
            </p:cNvSpPr>
            <p:nvPr/>
          </p:nvSpPr>
          <p:spPr bwMode="auto">
            <a:xfrm>
              <a:off x="5497512" y="3066331"/>
              <a:ext cx="1139825" cy="1139825"/>
            </a:xfrm>
            <a:prstGeom prst="ellipse">
              <a:avLst/>
            </a:prstGeom>
            <a:solidFill>
              <a:schemeClr val="bg1">
                <a:lumMod val="95000"/>
              </a:schemeClr>
            </a:solidFill>
            <a:ln w="3175" cap="flat" cmpd="sng" algn="ctr">
              <a:solidFill>
                <a:srgbClr val="D7D7D7"/>
              </a:solidFill>
              <a:prstDash val="solid"/>
            </a:ln>
            <a:effectLst/>
          </p:spPr>
          <p:txBody>
            <a:bodyPr anchor="ctr"/>
            <a:lstStyle/>
            <a:p>
              <a:pPr algn="ctr">
                <a:defRPr/>
              </a:pPr>
              <a:r>
                <a:rPr lang="zh-CN" altLang="en-US" sz="1600" b="1" kern="0" dirty="0">
                  <a:solidFill>
                    <a:srgbClr val="4D4D4D"/>
                  </a:solidFill>
                  <a:latin typeface="Impact" pitchFamily="34" charset="0"/>
                  <a:ea typeface="微软雅黑" pitchFamily="34" charset="-122"/>
                </a:rPr>
                <a:t>存在不足</a:t>
              </a:r>
            </a:p>
          </p:txBody>
        </p:sp>
      </p:grpSp>
      <p:sp>
        <p:nvSpPr>
          <p:cNvPr id="35" name="Oval 19"/>
          <p:cNvSpPr>
            <a:spLocks noChangeArrowheads="1"/>
          </p:cNvSpPr>
          <p:nvPr/>
        </p:nvSpPr>
        <p:spPr bwMode="auto">
          <a:xfrm>
            <a:off x="2476206" y="1678875"/>
            <a:ext cx="726886" cy="730020"/>
          </a:xfrm>
          <a:prstGeom prst="ellipse">
            <a:avLst/>
          </a:prstGeom>
          <a:solidFill>
            <a:schemeClr val="tx2"/>
          </a:solidFill>
          <a:ln w="9525">
            <a:noFill/>
            <a:round/>
            <a:headEnd/>
            <a:tailEnd/>
          </a:ln>
          <a:effectLst/>
        </p:spPr>
        <p:txBody>
          <a:bodyPr lIns="67072" tIns="33536" rIns="67072" bIns="33536" anchor="ctr"/>
          <a:lstStyle/>
          <a:p>
            <a:pPr algn="ctr">
              <a:lnSpc>
                <a:spcPct val="120000"/>
              </a:lnSpc>
              <a:defRPr/>
            </a:pPr>
            <a:r>
              <a:rPr lang="zh-CN" altLang="en-US" sz="1400" kern="0" dirty="0">
                <a:solidFill>
                  <a:sysClr val="window" lastClr="FFFFFF"/>
                </a:solidFill>
                <a:latin typeface="Arial" pitchFamily="34" charset="0"/>
                <a:ea typeface="微软雅黑" pitchFamily="34" charset="-122"/>
              </a:rPr>
              <a:t>添加文本</a:t>
            </a:r>
          </a:p>
        </p:txBody>
      </p:sp>
      <p:sp>
        <p:nvSpPr>
          <p:cNvPr id="36" name="Oval 19"/>
          <p:cNvSpPr>
            <a:spLocks noChangeArrowheads="1"/>
          </p:cNvSpPr>
          <p:nvPr/>
        </p:nvSpPr>
        <p:spPr bwMode="auto">
          <a:xfrm>
            <a:off x="6033876" y="1690555"/>
            <a:ext cx="726885" cy="731189"/>
          </a:xfrm>
          <a:prstGeom prst="ellipse">
            <a:avLst/>
          </a:prstGeom>
          <a:solidFill>
            <a:schemeClr val="tx2"/>
          </a:solidFill>
          <a:ln w="9525">
            <a:noFill/>
            <a:round/>
            <a:headEnd/>
            <a:tailEnd/>
          </a:ln>
          <a:effectLst/>
        </p:spPr>
        <p:txBody>
          <a:bodyPr lIns="67072" tIns="33536" rIns="67072" bIns="33536" anchor="ctr"/>
          <a:lstStyle/>
          <a:p>
            <a:pPr algn="ctr">
              <a:lnSpc>
                <a:spcPct val="120000"/>
              </a:lnSpc>
              <a:defRPr/>
            </a:pPr>
            <a:r>
              <a:rPr lang="zh-CN" altLang="en-US" sz="1400" kern="0" dirty="0">
                <a:solidFill>
                  <a:schemeClr val="bg1"/>
                </a:solidFill>
                <a:latin typeface="Arial" pitchFamily="34" charset="0"/>
                <a:ea typeface="微软雅黑" pitchFamily="34" charset="-122"/>
              </a:rPr>
              <a:t>添加文本</a:t>
            </a:r>
          </a:p>
        </p:txBody>
      </p:sp>
      <p:sp>
        <p:nvSpPr>
          <p:cNvPr id="37" name="Oval 19"/>
          <p:cNvSpPr>
            <a:spLocks noChangeArrowheads="1"/>
          </p:cNvSpPr>
          <p:nvPr/>
        </p:nvSpPr>
        <p:spPr bwMode="auto">
          <a:xfrm>
            <a:off x="6364172" y="2538548"/>
            <a:ext cx="728048" cy="731189"/>
          </a:xfrm>
          <a:prstGeom prst="ellipse">
            <a:avLst/>
          </a:prstGeom>
          <a:solidFill>
            <a:schemeClr val="tx2"/>
          </a:solidFill>
          <a:ln w="9525">
            <a:noFill/>
            <a:round/>
            <a:headEnd/>
            <a:tailEnd/>
          </a:ln>
          <a:effectLst/>
        </p:spPr>
        <p:txBody>
          <a:bodyPr lIns="67072" tIns="33536" rIns="67072" bIns="33536" anchor="ctr"/>
          <a:lstStyle/>
          <a:p>
            <a:pPr algn="ctr">
              <a:lnSpc>
                <a:spcPct val="120000"/>
              </a:lnSpc>
              <a:defRPr/>
            </a:pPr>
            <a:r>
              <a:rPr lang="zh-CN" altLang="en-US" sz="1400" kern="0" dirty="0">
                <a:solidFill>
                  <a:schemeClr val="bg1"/>
                </a:solidFill>
                <a:latin typeface="Arial" pitchFamily="34" charset="0"/>
                <a:ea typeface="微软雅黑" pitchFamily="34" charset="-122"/>
              </a:rPr>
              <a:t>添加文本</a:t>
            </a:r>
          </a:p>
        </p:txBody>
      </p:sp>
      <p:sp>
        <p:nvSpPr>
          <p:cNvPr id="38" name="Oval 19"/>
          <p:cNvSpPr>
            <a:spLocks noChangeArrowheads="1"/>
          </p:cNvSpPr>
          <p:nvPr/>
        </p:nvSpPr>
        <p:spPr bwMode="auto">
          <a:xfrm>
            <a:off x="6069927" y="3377196"/>
            <a:ext cx="728048" cy="731189"/>
          </a:xfrm>
          <a:prstGeom prst="ellipse">
            <a:avLst/>
          </a:prstGeom>
          <a:solidFill>
            <a:schemeClr val="tx2"/>
          </a:solidFill>
          <a:ln w="9525">
            <a:noFill/>
            <a:round/>
            <a:headEnd/>
            <a:tailEnd/>
          </a:ln>
          <a:effectLst/>
        </p:spPr>
        <p:txBody>
          <a:bodyPr lIns="67072" tIns="33536" rIns="67072" bIns="33536" anchor="ctr"/>
          <a:lstStyle/>
          <a:p>
            <a:pPr algn="ctr">
              <a:lnSpc>
                <a:spcPct val="120000"/>
              </a:lnSpc>
              <a:defRPr/>
            </a:pPr>
            <a:r>
              <a:rPr lang="zh-CN" altLang="en-US" sz="1400" kern="0" dirty="0">
                <a:solidFill>
                  <a:schemeClr val="bg1"/>
                </a:solidFill>
                <a:latin typeface="Arial" pitchFamily="34" charset="0"/>
                <a:ea typeface="微软雅黑" pitchFamily="34" charset="-122"/>
              </a:rPr>
              <a:t>添加文本</a:t>
            </a:r>
          </a:p>
        </p:txBody>
      </p:sp>
      <p:sp>
        <p:nvSpPr>
          <p:cNvPr id="39" name="Oval 19"/>
          <p:cNvSpPr>
            <a:spLocks noChangeArrowheads="1"/>
          </p:cNvSpPr>
          <p:nvPr/>
        </p:nvSpPr>
        <p:spPr bwMode="auto">
          <a:xfrm>
            <a:off x="2150562" y="2510515"/>
            <a:ext cx="728048" cy="731189"/>
          </a:xfrm>
          <a:prstGeom prst="ellipse">
            <a:avLst/>
          </a:prstGeom>
          <a:solidFill>
            <a:schemeClr val="tx2"/>
          </a:solidFill>
          <a:ln w="9525">
            <a:noFill/>
            <a:round/>
            <a:headEnd/>
            <a:tailEnd/>
          </a:ln>
          <a:effectLst/>
        </p:spPr>
        <p:txBody>
          <a:bodyPr lIns="67072" tIns="33536" rIns="67072" bIns="33536" anchor="ctr"/>
          <a:lstStyle/>
          <a:p>
            <a:pPr algn="ctr">
              <a:lnSpc>
                <a:spcPct val="120000"/>
              </a:lnSpc>
              <a:defRPr/>
            </a:pPr>
            <a:r>
              <a:rPr lang="zh-CN" altLang="en-US" sz="1400" kern="0" dirty="0">
                <a:solidFill>
                  <a:sysClr val="window" lastClr="FFFFFF"/>
                </a:solidFill>
                <a:latin typeface="Arial" pitchFamily="34" charset="0"/>
                <a:ea typeface="微软雅黑" pitchFamily="34" charset="-122"/>
              </a:rPr>
              <a:t>添加文本</a:t>
            </a:r>
          </a:p>
        </p:txBody>
      </p:sp>
      <p:sp>
        <p:nvSpPr>
          <p:cNvPr id="40" name="Oval 19"/>
          <p:cNvSpPr>
            <a:spLocks noChangeArrowheads="1"/>
          </p:cNvSpPr>
          <p:nvPr/>
        </p:nvSpPr>
        <p:spPr bwMode="auto">
          <a:xfrm>
            <a:off x="2448295" y="3372523"/>
            <a:ext cx="728048" cy="731189"/>
          </a:xfrm>
          <a:prstGeom prst="ellipse">
            <a:avLst/>
          </a:prstGeom>
          <a:solidFill>
            <a:schemeClr val="tx2"/>
          </a:solidFill>
          <a:ln w="9525">
            <a:noFill/>
            <a:round/>
            <a:headEnd/>
            <a:tailEnd/>
          </a:ln>
          <a:effectLst/>
        </p:spPr>
        <p:txBody>
          <a:bodyPr lIns="67072" tIns="33536" rIns="67072" bIns="33536" anchor="ctr"/>
          <a:lstStyle/>
          <a:p>
            <a:pPr algn="ctr">
              <a:lnSpc>
                <a:spcPct val="120000"/>
              </a:lnSpc>
              <a:defRPr/>
            </a:pPr>
            <a:r>
              <a:rPr lang="zh-CN" altLang="en-US" sz="1400" kern="0" dirty="0">
                <a:solidFill>
                  <a:sysClr val="window" lastClr="FFFFFF"/>
                </a:solidFill>
                <a:latin typeface="Arial" pitchFamily="34" charset="0"/>
                <a:ea typeface="微软雅黑" pitchFamily="34" charset="-122"/>
              </a:rPr>
              <a:t>添加文本</a:t>
            </a:r>
          </a:p>
        </p:txBody>
      </p:sp>
      <p:sp>
        <p:nvSpPr>
          <p:cNvPr id="41" name="TextBox 40"/>
          <p:cNvSpPr txBox="1"/>
          <p:nvPr/>
        </p:nvSpPr>
        <p:spPr>
          <a:xfrm>
            <a:off x="539552" y="1701021"/>
            <a:ext cx="1749809" cy="547858"/>
          </a:xfrm>
          <a:prstGeom prst="rect">
            <a:avLst/>
          </a:prstGeom>
          <a:noFill/>
        </p:spPr>
        <p:txBody>
          <a:bodyPr wrap="square" lIns="67072" tIns="33536" rIns="67072" bIns="33536" rtlCol="0">
            <a:spAutoFit/>
          </a:bodyPr>
          <a:lstStyle/>
          <a:p>
            <a:pPr>
              <a:lnSpc>
                <a:spcPct val="130000"/>
              </a:lnSpc>
            </a:pPr>
            <a:r>
              <a:rPr lang="zh-CN" altLang="en-US" sz="1200" dirty="0">
                <a:solidFill>
                  <a:sysClr val="windowText" lastClr="000000"/>
                </a:solidFill>
                <a:latin typeface="微软雅黑" pitchFamily="34" charset="-122"/>
                <a:ea typeface="微软雅黑" pitchFamily="34" charset="-122"/>
              </a:rPr>
              <a:t>您的内容打在这里，或者通过复制您的文本后。</a:t>
            </a:r>
          </a:p>
        </p:txBody>
      </p:sp>
      <p:sp>
        <p:nvSpPr>
          <p:cNvPr id="42" name="TextBox 41"/>
          <p:cNvSpPr txBox="1"/>
          <p:nvPr/>
        </p:nvSpPr>
        <p:spPr>
          <a:xfrm>
            <a:off x="6823926" y="1701021"/>
            <a:ext cx="1726127" cy="547858"/>
          </a:xfrm>
          <a:prstGeom prst="rect">
            <a:avLst/>
          </a:prstGeom>
          <a:noFill/>
        </p:spPr>
        <p:txBody>
          <a:bodyPr wrap="square" lIns="67072" tIns="33536" rIns="67072" bIns="33536" rtlCol="0">
            <a:spAutoFit/>
          </a:bodyPr>
          <a:lstStyle/>
          <a:p>
            <a:pPr>
              <a:lnSpc>
                <a:spcPct val="130000"/>
              </a:lnSpc>
            </a:pPr>
            <a:r>
              <a:rPr lang="zh-CN" altLang="en-US" sz="1200" dirty="0">
                <a:solidFill>
                  <a:sysClr val="windowText" lastClr="000000"/>
                </a:solidFill>
                <a:latin typeface="微软雅黑" pitchFamily="34" charset="-122"/>
                <a:ea typeface="微软雅黑" pitchFamily="34" charset="-122"/>
              </a:rPr>
              <a:t>您的内容打在这里，或者通过复制您的</a:t>
            </a:r>
            <a:r>
              <a:rPr lang="zh-CN" altLang="en-US" sz="1200">
                <a:solidFill>
                  <a:sysClr val="windowText" lastClr="000000"/>
                </a:solidFill>
                <a:latin typeface="微软雅黑" pitchFamily="34" charset="-122"/>
                <a:ea typeface="微软雅黑" pitchFamily="34" charset="-122"/>
              </a:rPr>
              <a:t>文本后。</a:t>
            </a:r>
          </a:p>
        </p:txBody>
      </p:sp>
      <p:sp>
        <p:nvSpPr>
          <p:cNvPr id="43" name="TextBox 42"/>
          <p:cNvSpPr txBox="1"/>
          <p:nvPr/>
        </p:nvSpPr>
        <p:spPr>
          <a:xfrm>
            <a:off x="246712" y="2664101"/>
            <a:ext cx="1726127" cy="547858"/>
          </a:xfrm>
          <a:prstGeom prst="rect">
            <a:avLst/>
          </a:prstGeom>
          <a:noFill/>
        </p:spPr>
        <p:txBody>
          <a:bodyPr wrap="square" lIns="67072" tIns="33536" rIns="67072" bIns="33536" rtlCol="0">
            <a:spAutoFit/>
          </a:bodyPr>
          <a:lstStyle/>
          <a:p>
            <a:pPr>
              <a:lnSpc>
                <a:spcPct val="130000"/>
              </a:lnSpc>
            </a:pPr>
            <a:r>
              <a:rPr lang="zh-CN" altLang="en-US" sz="1200" dirty="0">
                <a:solidFill>
                  <a:sysClr val="windowText" lastClr="000000"/>
                </a:solidFill>
                <a:latin typeface="微软雅黑" pitchFamily="34" charset="-122"/>
                <a:ea typeface="微软雅黑" pitchFamily="34" charset="-122"/>
              </a:rPr>
              <a:t>您的内容打在这里，或者通过复制您的文本后。</a:t>
            </a:r>
          </a:p>
        </p:txBody>
      </p:sp>
      <p:sp>
        <p:nvSpPr>
          <p:cNvPr id="44" name="TextBox 43"/>
          <p:cNvSpPr txBox="1"/>
          <p:nvPr/>
        </p:nvSpPr>
        <p:spPr>
          <a:xfrm>
            <a:off x="7166353" y="2664101"/>
            <a:ext cx="1726127" cy="547858"/>
          </a:xfrm>
          <a:prstGeom prst="rect">
            <a:avLst/>
          </a:prstGeom>
          <a:noFill/>
        </p:spPr>
        <p:txBody>
          <a:bodyPr wrap="square" lIns="67072" tIns="33536" rIns="67072" bIns="33536" rtlCol="0">
            <a:spAutoFit/>
          </a:bodyPr>
          <a:lstStyle/>
          <a:p>
            <a:pPr>
              <a:lnSpc>
                <a:spcPct val="130000"/>
              </a:lnSpc>
            </a:pPr>
            <a:r>
              <a:rPr lang="zh-CN" altLang="en-US" sz="1200" dirty="0">
                <a:solidFill>
                  <a:sysClr val="windowText" lastClr="000000"/>
                </a:solidFill>
                <a:latin typeface="微软雅黑" pitchFamily="34" charset="-122"/>
                <a:ea typeface="微软雅黑" pitchFamily="34" charset="-122"/>
              </a:rPr>
              <a:t>您的内容打在这里，或者通过复制您的</a:t>
            </a:r>
            <a:r>
              <a:rPr lang="zh-CN" altLang="en-US" sz="1200">
                <a:solidFill>
                  <a:sysClr val="windowText" lastClr="000000"/>
                </a:solidFill>
                <a:latin typeface="微软雅黑" pitchFamily="34" charset="-122"/>
                <a:ea typeface="微软雅黑" pitchFamily="34" charset="-122"/>
              </a:rPr>
              <a:t>文本后。</a:t>
            </a:r>
          </a:p>
        </p:txBody>
      </p:sp>
      <p:sp>
        <p:nvSpPr>
          <p:cNvPr id="45" name="TextBox 44"/>
          <p:cNvSpPr txBox="1"/>
          <p:nvPr/>
        </p:nvSpPr>
        <p:spPr>
          <a:xfrm>
            <a:off x="6842832" y="3502750"/>
            <a:ext cx="1726127" cy="547858"/>
          </a:xfrm>
          <a:prstGeom prst="rect">
            <a:avLst/>
          </a:prstGeom>
          <a:noFill/>
        </p:spPr>
        <p:txBody>
          <a:bodyPr wrap="square" lIns="67072" tIns="33536" rIns="67072" bIns="33536" rtlCol="0">
            <a:spAutoFit/>
          </a:bodyPr>
          <a:lstStyle/>
          <a:p>
            <a:pPr>
              <a:lnSpc>
                <a:spcPct val="130000"/>
              </a:lnSpc>
            </a:pPr>
            <a:r>
              <a:rPr lang="zh-CN" altLang="en-US" sz="1200" dirty="0">
                <a:solidFill>
                  <a:sysClr val="windowText" lastClr="000000"/>
                </a:solidFill>
                <a:latin typeface="微软雅黑" pitchFamily="34" charset="-122"/>
                <a:ea typeface="微软雅黑" pitchFamily="34" charset="-122"/>
              </a:rPr>
              <a:t>您的内容打在这里，或者通过复制您的</a:t>
            </a:r>
            <a:r>
              <a:rPr lang="zh-CN" altLang="en-US" sz="1200">
                <a:solidFill>
                  <a:sysClr val="windowText" lastClr="000000"/>
                </a:solidFill>
                <a:latin typeface="微软雅黑" pitchFamily="34" charset="-122"/>
                <a:ea typeface="微软雅黑" pitchFamily="34" charset="-122"/>
              </a:rPr>
              <a:t>文本后。</a:t>
            </a:r>
          </a:p>
        </p:txBody>
      </p:sp>
      <p:sp>
        <p:nvSpPr>
          <p:cNvPr id="46" name="TextBox 45"/>
          <p:cNvSpPr txBox="1"/>
          <p:nvPr/>
        </p:nvSpPr>
        <p:spPr>
          <a:xfrm>
            <a:off x="541670" y="3502750"/>
            <a:ext cx="1726127" cy="547858"/>
          </a:xfrm>
          <a:prstGeom prst="rect">
            <a:avLst/>
          </a:prstGeom>
          <a:noFill/>
        </p:spPr>
        <p:txBody>
          <a:bodyPr wrap="square" lIns="67072" tIns="33536" rIns="67072" bIns="33536" rtlCol="0">
            <a:spAutoFit/>
          </a:bodyPr>
          <a:lstStyle/>
          <a:p>
            <a:pPr>
              <a:lnSpc>
                <a:spcPct val="130000"/>
              </a:lnSpc>
            </a:pPr>
            <a:r>
              <a:rPr lang="zh-CN" altLang="en-US" sz="1200" dirty="0">
                <a:solidFill>
                  <a:sysClr val="windowText" lastClr="000000"/>
                </a:solidFill>
                <a:latin typeface="微软雅黑" pitchFamily="34" charset="-122"/>
                <a:ea typeface="微软雅黑" pitchFamily="34" charset="-122"/>
              </a:rPr>
              <a:t>您的内容打在这里，或者通过复制您的</a:t>
            </a:r>
            <a:r>
              <a:rPr lang="zh-CN" altLang="en-US" sz="1200">
                <a:solidFill>
                  <a:sysClr val="windowText" lastClr="000000"/>
                </a:solidFill>
                <a:latin typeface="微软雅黑" pitchFamily="34" charset="-122"/>
                <a:ea typeface="微软雅黑" pitchFamily="34" charset="-122"/>
              </a:rPr>
              <a:t>文本后。</a:t>
            </a:r>
          </a:p>
        </p:txBody>
      </p:sp>
      <p:sp>
        <p:nvSpPr>
          <p:cNvPr id="47" name="TextBox 46"/>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单击此处输入标题</a:t>
            </a:r>
          </a:p>
        </p:txBody>
      </p:sp>
    </p:spTree>
    <p:extLst>
      <p:ext uri="{BB962C8B-B14F-4D97-AF65-F5344CB8AC3E}">
        <p14:creationId xmlns:p14="http://schemas.microsoft.com/office/powerpoint/2010/main" xmlns="" val="437826968"/>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 calcmode="lin" valueType="num">
                                      <p:cBhvr>
                                        <p:cTn id="9" dur="500" fill="hold"/>
                                        <p:tgtEl>
                                          <p:spTgt spid="32"/>
                                        </p:tgtEl>
                                        <p:attrNameLst>
                                          <p:attrName>style.rotation</p:attrName>
                                        </p:attrNameLst>
                                      </p:cBhvr>
                                      <p:tavLst>
                                        <p:tav tm="0">
                                          <p:val>
                                            <p:fltVal val="360"/>
                                          </p:val>
                                        </p:tav>
                                        <p:tav tm="100000">
                                          <p:val>
                                            <p:fltVal val="0"/>
                                          </p:val>
                                        </p:tav>
                                      </p:tavLst>
                                    </p:anim>
                                    <p:animEffect transition="in" filter="fade">
                                      <p:cBhvr>
                                        <p:cTn id="10" dur="500"/>
                                        <p:tgtEl>
                                          <p:spTgt spid="32"/>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right)">
                                      <p:cBhvr>
                                        <p:cTn id="17" dur="500"/>
                                        <p:tgtEl>
                                          <p:spTgt spid="24"/>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right)">
                                      <p:cBhvr>
                                        <p:cTn id="20" dur="500"/>
                                        <p:tgtEl>
                                          <p:spTgt spid="22"/>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right)">
                                      <p:cBhvr>
                                        <p:cTn id="23" dur="500"/>
                                        <p:tgtEl>
                                          <p:spTgt spid="23"/>
                                        </p:tgtEl>
                                      </p:cBhvr>
                                    </p:animEffect>
                                  </p:childTnLst>
                                </p:cTn>
                              </p:par>
                            </p:childTnLst>
                          </p:cTn>
                        </p:par>
                        <p:par>
                          <p:cTn id="24" fill="hold">
                            <p:stCondLst>
                              <p:cond delay="1000"/>
                            </p:stCondLst>
                            <p:childTnLst>
                              <p:par>
                                <p:cTn id="25" presetID="52" presetClass="entr" presetSubtype="0"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Scale>
                                      <p:cBhvr>
                                        <p:cTn id="27" dur="1000" decel="50000" fill="hold">
                                          <p:stCondLst>
                                            <p:cond delay="0"/>
                                          </p:stCondLst>
                                        </p:cTn>
                                        <p:tgtEl>
                                          <p:spTgt spid="3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35"/>
                                        </p:tgtEl>
                                        <p:attrNameLst>
                                          <p:attrName>ppt_x</p:attrName>
                                          <p:attrName>ppt_y</p:attrName>
                                        </p:attrNameLst>
                                      </p:cBhvr>
                                    </p:animMotion>
                                    <p:animEffect transition="in" filter="fade">
                                      <p:cBhvr>
                                        <p:cTn id="29" dur="1000"/>
                                        <p:tgtEl>
                                          <p:spTgt spid="35"/>
                                        </p:tgtEl>
                                      </p:cBhvr>
                                    </p:animEffect>
                                  </p:childTnLst>
                                </p:cTn>
                              </p:par>
                              <p:par>
                                <p:cTn id="30" presetID="52" presetClass="entr" presetSubtype="0" fill="hold" grpId="0" nodeType="withEffect">
                                  <p:stCondLst>
                                    <p:cond delay="200"/>
                                  </p:stCondLst>
                                  <p:childTnLst>
                                    <p:set>
                                      <p:cBhvr>
                                        <p:cTn id="31" dur="1" fill="hold">
                                          <p:stCondLst>
                                            <p:cond delay="0"/>
                                          </p:stCondLst>
                                        </p:cTn>
                                        <p:tgtEl>
                                          <p:spTgt spid="36"/>
                                        </p:tgtEl>
                                        <p:attrNameLst>
                                          <p:attrName>style.visibility</p:attrName>
                                        </p:attrNameLst>
                                      </p:cBhvr>
                                      <p:to>
                                        <p:strVal val="visible"/>
                                      </p:to>
                                    </p:set>
                                    <p:animScale>
                                      <p:cBhvr>
                                        <p:cTn id="32" dur="1000" decel="50000" fill="hold">
                                          <p:stCondLst>
                                            <p:cond delay="0"/>
                                          </p:stCondLst>
                                        </p:cTn>
                                        <p:tgtEl>
                                          <p:spTgt spid="3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1000" decel="50000" fill="hold">
                                          <p:stCondLst>
                                            <p:cond delay="0"/>
                                          </p:stCondLst>
                                        </p:cTn>
                                        <p:tgtEl>
                                          <p:spTgt spid="36"/>
                                        </p:tgtEl>
                                        <p:attrNameLst>
                                          <p:attrName>ppt_x</p:attrName>
                                          <p:attrName>ppt_y</p:attrName>
                                        </p:attrNameLst>
                                      </p:cBhvr>
                                    </p:animMotion>
                                    <p:animEffect transition="in" filter="fade">
                                      <p:cBhvr>
                                        <p:cTn id="34" dur="1000"/>
                                        <p:tgtEl>
                                          <p:spTgt spid="36"/>
                                        </p:tgtEl>
                                      </p:cBhvr>
                                    </p:animEffect>
                                  </p:childTnLst>
                                </p:cTn>
                              </p:par>
                              <p:par>
                                <p:cTn id="35" presetID="52" presetClass="entr" presetSubtype="0" fill="hold" grpId="0" nodeType="withEffect">
                                  <p:stCondLst>
                                    <p:cond delay="400"/>
                                  </p:stCondLst>
                                  <p:childTnLst>
                                    <p:set>
                                      <p:cBhvr>
                                        <p:cTn id="36" dur="1" fill="hold">
                                          <p:stCondLst>
                                            <p:cond delay="0"/>
                                          </p:stCondLst>
                                        </p:cTn>
                                        <p:tgtEl>
                                          <p:spTgt spid="39"/>
                                        </p:tgtEl>
                                        <p:attrNameLst>
                                          <p:attrName>style.visibility</p:attrName>
                                        </p:attrNameLst>
                                      </p:cBhvr>
                                      <p:to>
                                        <p:strVal val="visible"/>
                                      </p:to>
                                    </p:set>
                                    <p:animScale>
                                      <p:cBhvr>
                                        <p:cTn id="37" dur="1000" decel="50000" fill="hold">
                                          <p:stCondLst>
                                            <p:cond delay="0"/>
                                          </p:stCondLst>
                                        </p:cTn>
                                        <p:tgtEl>
                                          <p:spTgt spid="3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39"/>
                                        </p:tgtEl>
                                        <p:attrNameLst>
                                          <p:attrName>ppt_x</p:attrName>
                                          <p:attrName>ppt_y</p:attrName>
                                        </p:attrNameLst>
                                      </p:cBhvr>
                                    </p:animMotion>
                                    <p:animEffect transition="in" filter="fade">
                                      <p:cBhvr>
                                        <p:cTn id="39" dur="1000"/>
                                        <p:tgtEl>
                                          <p:spTgt spid="39"/>
                                        </p:tgtEl>
                                      </p:cBhvr>
                                    </p:animEffect>
                                  </p:childTnLst>
                                </p:cTn>
                              </p:par>
                              <p:par>
                                <p:cTn id="40" presetID="52" presetClass="entr" presetSubtype="0" fill="hold" grpId="0" nodeType="withEffect">
                                  <p:stCondLst>
                                    <p:cond delay="600"/>
                                  </p:stCondLst>
                                  <p:childTnLst>
                                    <p:set>
                                      <p:cBhvr>
                                        <p:cTn id="41" dur="1" fill="hold">
                                          <p:stCondLst>
                                            <p:cond delay="0"/>
                                          </p:stCondLst>
                                        </p:cTn>
                                        <p:tgtEl>
                                          <p:spTgt spid="37"/>
                                        </p:tgtEl>
                                        <p:attrNameLst>
                                          <p:attrName>style.visibility</p:attrName>
                                        </p:attrNameLst>
                                      </p:cBhvr>
                                      <p:to>
                                        <p:strVal val="visible"/>
                                      </p:to>
                                    </p:set>
                                    <p:animScale>
                                      <p:cBhvr>
                                        <p:cTn id="42" dur="1000" decel="50000" fill="hold">
                                          <p:stCondLst>
                                            <p:cond delay="0"/>
                                          </p:stCondLst>
                                        </p:cTn>
                                        <p:tgtEl>
                                          <p:spTgt spid="3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3" dur="1000" decel="50000" fill="hold">
                                          <p:stCondLst>
                                            <p:cond delay="0"/>
                                          </p:stCondLst>
                                        </p:cTn>
                                        <p:tgtEl>
                                          <p:spTgt spid="37"/>
                                        </p:tgtEl>
                                        <p:attrNameLst>
                                          <p:attrName>ppt_x</p:attrName>
                                          <p:attrName>ppt_y</p:attrName>
                                        </p:attrNameLst>
                                      </p:cBhvr>
                                    </p:animMotion>
                                    <p:animEffect transition="in" filter="fade">
                                      <p:cBhvr>
                                        <p:cTn id="44" dur="1000"/>
                                        <p:tgtEl>
                                          <p:spTgt spid="37"/>
                                        </p:tgtEl>
                                      </p:cBhvr>
                                    </p:animEffect>
                                  </p:childTnLst>
                                </p:cTn>
                              </p:par>
                              <p:par>
                                <p:cTn id="45" presetID="52" presetClass="entr" presetSubtype="0" fill="hold" grpId="0" nodeType="withEffect">
                                  <p:stCondLst>
                                    <p:cond delay="800"/>
                                  </p:stCondLst>
                                  <p:childTnLst>
                                    <p:set>
                                      <p:cBhvr>
                                        <p:cTn id="46" dur="1" fill="hold">
                                          <p:stCondLst>
                                            <p:cond delay="0"/>
                                          </p:stCondLst>
                                        </p:cTn>
                                        <p:tgtEl>
                                          <p:spTgt spid="40"/>
                                        </p:tgtEl>
                                        <p:attrNameLst>
                                          <p:attrName>style.visibility</p:attrName>
                                        </p:attrNameLst>
                                      </p:cBhvr>
                                      <p:to>
                                        <p:strVal val="visible"/>
                                      </p:to>
                                    </p:set>
                                    <p:animScale>
                                      <p:cBhvr>
                                        <p:cTn id="47" dur="1000" decel="50000" fill="hold">
                                          <p:stCondLst>
                                            <p:cond delay="0"/>
                                          </p:stCondLst>
                                        </p:cTn>
                                        <p:tgtEl>
                                          <p:spTgt spid="4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8" dur="1000" decel="50000" fill="hold">
                                          <p:stCondLst>
                                            <p:cond delay="0"/>
                                          </p:stCondLst>
                                        </p:cTn>
                                        <p:tgtEl>
                                          <p:spTgt spid="40"/>
                                        </p:tgtEl>
                                        <p:attrNameLst>
                                          <p:attrName>ppt_x</p:attrName>
                                          <p:attrName>ppt_y</p:attrName>
                                        </p:attrNameLst>
                                      </p:cBhvr>
                                    </p:animMotion>
                                    <p:animEffect transition="in" filter="fade">
                                      <p:cBhvr>
                                        <p:cTn id="49" dur="1000"/>
                                        <p:tgtEl>
                                          <p:spTgt spid="40"/>
                                        </p:tgtEl>
                                      </p:cBhvr>
                                    </p:animEffect>
                                  </p:childTnLst>
                                </p:cTn>
                              </p:par>
                              <p:par>
                                <p:cTn id="50" presetID="52" presetClass="entr" presetSubtype="0" fill="hold" grpId="0" nodeType="withEffect">
                                  <p:stCondLst>
                                    <p:cond delay="1000"/>
                                  </p:stCondLst>
                                  <p:childTnLst>
                                    <p:set>
                                      <p:cBhvr>
                                        <p:cTn id="51" dur="1" fill="hold">
                                          <p:stCondLst>
                                            <p:cond delay="0"/>
                                          </p:stCondLst>
                                        </p:cTn>
                                        <p:tgtEl>
                                          <p:spTgt spid="38"/>
                                        </p:tgtEl>
                                        <p:attrNameLst>
                                          <p:attrName>style.visibility</p:attrName>
                                        </p:attrNameLst>
                                      </p:cBhvr>
                                      <p:to>
                                        <p:strVal val="visible"/>
                                      </p:to>
                                    </p:set>
                                    <p:animScale>
                                      <p:cBhvr>
                                        <p:cTn id="52" dur="1000" decel="50000" fill="hold">
                                          <p:stCondLst>
                                            <p:cond delay="0"/>
                                          </p:stCondLst>
                                        </p:cTn>
                                        <p:tgtEl>
                                          <p:spTgt spid="3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3" dur="1000" decel="50000" fill="hold">
                                          <p:stCondLst>
                                            <p:cond delay="0"/>
                                          </p:stCondLst>
                                        </p:cTn>
                                        <p:tgtEl>
                                          <p:spTgt spid="38"/>
                                        </p:tgtEl>
                                        <p:attrNameLst>
                                          <p:attrName>ppt_x</p:attrName>
                                          <p:attrName>ppt_y</p:attrName>
                                        </p:attrNameLst>
                                      </p:cBhvr>
                                    </p:animMotion>
                                    <p:animEffect transition="in" filter="fade">
                                      <p:cBhvr>
                                        <p:cTn id="54" dur="1000"/>
                                        <p:tgtEl>
                                          <p:spTgt spid="38"/>
                                        </p:tgtEl>
                                      </p:cBhvr>
                                    </p:animEffect>
                                  </p:childTnLst>
                                </p:cTn>
                              </p:par>
                            </p:childTnLst>
                          </p:cTn>
                        </p:par>
                        <p:par>
                          <p:cTn id="55" fill="hold">
                            <p:stCondLst>
                              <p:cond delay="3000"/>
                            </p:stCondLst>
                            <p:childTnLst>
                              <p:par>
                                <p:cTn id="56" presetID="12" presetClass="entr" presetSubtype="8" fill="hold" nodeType="afterEffect">
                                  <p:stCondLst>
                                    <p:cond delay="0"/>
                                  </p:stCondLst>
                                  <p:childTnLst>
                                    <p:set>
                                      <p:cBhvr>
                                        <p:cTn id="57" dur="1" fill="hold">
                                          <p:stCondLst>
                                            <p:cond delay="0"/>
                                          </p:stCondLst>
                                        </p:cTn>
                                        <p:tgtEl>
                                          <p:spTgt spid="26"/>
                                        </p:tgtEl>
                                        <p:attrNameLst>
                                          <p:attrName>style.visibility</p:attrName>
                                        </p:attrNameLst>
                                      </p:cBhvr>
                                      <p:to>
                                        <p:strVal val="visible"/>
                                      </p:to>
                                    </p:set>
                                    <p:anim calcmode="lin" valueType="num">
                                      <p:cBhvr additive="base">
                                        <p:cTn id="58" dur="500"/>
                                        <p:tgtEl>
                                          <p:spTgt spid="26"/>
                                        </p:tgtEl>
                                        <p:attrNameLst>
                                          <p:attrName>ppt_x</p:attrName>
                                        </p:attrNameLst>
                                      </p:cBhvr>
                                      <p:tavLst>
                                        <p:tav tm="0">
                                          <p:val>
                                            <p:strVal val="#ppt_x-#ppt_w*1.125000"/>
                                          </p:val>
                                        </p:tav>
                                        <p:tav tm="100000">
                                          <p:val>
                                            <p:strVal val="#ppt_x"/>
                                          </p:val>
                                        </p:tav>
                                      </p:tavLst>
                                    </p:anim>
                                    <p:animEffect transition="in" filter="wipe(right)">
                                      <p:cBhvr>
                                        <p:cTn id="59" dur="500"/>
                                        <p:tgtEl>
                                          <p:spTgt spid="26"/>
                                        </p:tgtEl>
                                      </p:cBhvr>
                                    </p:animEffect>
                                  </p:childTnLst>
                                </p:cTn>
                              </p:par>
                              <p:par>
                                <p:cTn id="60" presetID="12" presetClass="entr" presetSubtype="8" fill="hold" nodeType="withEffect">
                                  <p:stCondLst>
                                    <p:cond delay="0"/>
                                  </p:stCondLst>
                                  <p:childTnLst>
                                    <p:set>
                                      <p:cBhvr>
                                        <p:cTn id="61" dur="1" fill="hold">
                                          <p:stCondLst>
                                            <p:cond delay="0"/>
                                          </p:stCondLst>
                                        </p:cTn>
                                        <p:tgtEl>
                                          <p:spTgt spid="27"/>
                                        </p:tgtEl>
                                        <p:attrNameLst>
                                          <p:attrName>style.visibility</p:attrName>
                                        </p:attrNameLst>
                                      </p:cBhvr>
                                      <p:to>
                                        <p:strVal val="visible"/>
                                      </p:to>
                                    </p:set>
                                    <p:anim calcmode="lin" valueType="num">
                                      <p:cBhvr additive="base">
                                        <p:cTn id="62" dur="500"/>
                                        <p:tgtEl>
                                          <p:spTgt spid="27"/>
                                        </p:tgtEl>
                                        <p:attrNameLst>
                                          <p:attrName>ppt_x</p:attrName>
                                        </p:attrNameLst>
                                      </p:cBhvr>
                                      <p:tavLst>
                                        <p:tav tm="0">
                                          <p:val>
                                            <p:strVal val="#ppt_x-#ppt_w*1.125000"/>
                                          </p:val>
                                        </p:tav>
                                        <p:tav tm="100000">
                                          <p:val>
                                            <p:strVal val="#ppt_x"/>
                                          </p:val>
                                        </p:tav>
                                      </p:tavLst>
                                    </p:anim>
                                    <p:animEffect transition="in" filter="wipe(right)">
                                      <p:cBhvr>
                                        <p:cTn id="63" dur="500"/>
                                        <p:tgtEl>
                                          <p:spTgt spid="27"/>
                                        </p:tgtEl>
                                      </p:cBhvr>
                                    </p:animEffect>
                                  </p:childTnLst>
                                </p:cTn>
                              </p:par>
                              <p:par>
                                <p:cTn id="64" presetID="12" presetClass="entr" presetSubtype="8" fill="hold" nodeType="withEffect">
                                  <p:stCondLst>
                                    <p:cond delay="0"/>
                                  </p:stCondLst>
                                  <p:childTnLst>
                                    <p:set>
                                      <p:cBhvr>
                                        <p:cTn id="65" dur="1" fill="hold">
                                          <p:stCondLst>
                                            <p:cond delay="0"/>
                                          </p:stCondLst>
                                        </p:cTn>
                                        <p:tgtEl>
                                          <p:spTgt spid="28"/>
                                        </p:tgtEl>
                                        <p:attrNameLst>
                                          <p:attrName>style.visibility</p:attrName>
                                        </p:attrNameLst>
                                      </p:cBhvr>
                                      <p:to>
                                        <p:strVal val="visible"/>
                                      </p:to>
                                    </p:set>
                                    <p:anim calcmode="lin" valueType="num">
                                      <p:cBhvr additive="base">
                                        <p:cTn id="66" dur="500"/>
                                        <p:tgtEl>
                                          <p:spTgt spid="28"/>
                                        </p:tgtEl>
                                        <p:attrNameLst>
                                          <p:attrName>ppt_x</p:attrName>
                                        </p:attrNameLst>
                                      </p:cBhvr>
                                      <p:tavLst>
                                        <p:tav tm="0">
                                          <p:val>
                                            <p:strVal val="#ppt_x-#ppt_w*1.125000"/>
                                          </p:val>
                                        </p:tav>
                                        <p:tav tm="100000">
                                          <p:val>
                                            <p:strVal val="#ppt_x"/>
                                          </p:val>
                                        </p:tav>
                                      </p:tavLst>
                                    </p:anim>
                                    <p:animEffect transition="in" filter="wipe(right)">
                                      <p:cBhvr>
                                        <p:cTn id="67" dur="500"/>
                                        <p:tgtEl>
                                          <p:spTgt spid="28"/>
                                        </p:tgtEl>
                                      </p:cBhvr>
                                    </p:animEffect>
                                  </p:childTnLst>
                                </p:cTn>
                              </p:par>
                              <p:par>
                                <p:cTn id="68" presetID="12" presetClass="entr" presetSubtype="2" fill="hold" nodeType="withEffect">
                                  <p:stCondLst>
                                    <p:cond delay="0"/>
                                  </p:stCondLst>
                                  <p:childTnLst>
                                    <p:set>
                                      <p:cBhvr>
                                        <p:cTn id="69" dur="1" fill="hold">
                                          <p:stCondLst>
                                            <p:cond delay="0"/>
                                          </p:stCondLst>
                                        </p:cTn>
                                        <p:tgtEl>
                                          <p:spTgt spid="31"/>
                                        </p:tgtEl>
                                        <p:attrNameLst>
                                          <p:attrName>style.visibility</p:attrName>
                                        </p:attrNameLst>
                                      </p:cBhvr>
                                      <p:to>
                                        <p:strVal val="visible"/>
                                      </p:to>
                                    </p:set>
                                    <p:anim calcmode="lin" valueType="num">
                                      <p:cBhvr additive="base">
                                        <p:cTn id="70" dur="500"/>
                                        <p:tgtEl>
                                          <p:spTgt spid="31"/>
                                        </p:tgtEl>
                                        <p:attrNameLst>
                                          <p:attrName>ppt_x</p:attrName>
                                        </p:attrNameLst>
                                      </p:cBhvr>
                                      <p:tavLst>
                                        <p:tav tm="0">
                                          <p:val>
                                            <p:strVal val="#ppt_x+#ppt_w*1.125000"/>
                                          </p:val>
                                        </p:tav>
                                        <p:tav tm="100000">
                                          <p:val>
                                            <p:strVal val="#ppt_x"/>
                                          </p:val>
                                        </p:tav>
                                      </p:tavLst>
                                    </p:anim>
                                    <p:animEffect transition="in" filter="wipe(left)">
                                      <p:cBhvr>
                                        <p:cTn id="71" dur="500"/>
                                        <p:tgtEl>
                                          <p:spTgt spid="31"/>
                                        </p:tgtEl>
                                      </p:cBhvr>
                                    </p:animEffect>
                                  </p:childTnLst>
                                </p:cTn>
                              </p:par>
                              <p:par>
                                <p:cTn id="72" presetID="12" presetClass="entr" presetSubtype="2" fill="hold"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additive="base">
                                        <p:cTn id="74" dur="500"/>
                                        <p:tgtEl>
                                          <p:spTgt spid="30"/>
                                        </p:tgtEl>
                                        <p:attrNameLst>
                                          <p:attrName>ppt_x</p:attrName>
                                        </p:attrNameLst>
                                      </p:cBhvr>
                                      <p:tavLst>
                                        <p:tav tm="0">
                                          <p:val>
                                            <p:strVal val="#ppt_x+#ppt_w*1.125000"/>
                                          </p:val>
                                        </p:tav>
                                        <p:tav tm="100000">
                                          <p:val>
                                            <p:strVal val="#ppt_x"/>
                                          </p:val>
                                        </p:tav>
                                      </p:tavLst>
                                    </p:anim>
                                    <p:animEffect transition="in" filter="wipe(left)">
                                      <p:cBhvr>
                                        <p:cTn id="75" dur="500"/>
                                        <p:tgtEl>
                                          <p:spTgt spid="30"/>
                                        </p:tgtEl>
                                      </p:cBhvr>
                                    </p:animEffect>
                                  </p:childTnLst>
                                </p:cTn>
                              </p:par>
                              <p:par>
                                <p:cTn id="76" presetID="12" presetClass="entr" presetSubtype="2" fill="hold" nodeType="withEffect">
                                  <p:stCondLst>
                                    <p:cond delay="0"/>
                                  </p:stCondLst>
                                  <p:childTnLst>
                                    <p:set>
                                      <p:cBhvr>
                                        <p:cTn id="77" dur="1" fill="hold">
                                          <p:stCondLst>
                                            <p:cond delay="0"/>
                                          </p:stCondLst>
                                        </p:cTn>
                                        <p:tgtEl>
                                          <p:spTgt spid="29"/>
                                        </p:tgtEl>
                                        <p:attrNameLst>
                                          <p:attrName>style.visibility</p:attrName>
                                        </p:attrNameLst>
                                      </p:cBhvr>
                                      <p:to>
                                        <p:strVal val="visible"/>
                                      </p:to>
                                    </p:set>
                                    <p:anim calcmode="lin" valueType="num">
                                      <p:cBhvr additive="base">
                                        <p:cTn id="78" dur="500"/>
                                        <p:tgtEl>
                                          <p:spTgt spid="29"/>
                                        </p:tgtEl>
                                        <p:attrNameLst>
                                          <p:attrName>ppt_x</p:attrName>
                                        </p:attrNameLst>
                                      </p:cBhvr>
                                      <p:tavLst>
                                        <p:tav tm="0">
                                          <p:val>
                                            <p:strVal val="#ppt_x+#ppt_w*1.125000"/>
                                          </p:val>
                                        </p:tav>
                                        <p:tav tm="100000">
                                          <p:val>
                                            <p:strVal val="#ppt_x"/>
                                          </p:val>
                                        </p:tav>
                                      </p:tavLst>
                                    </p:anim>
                                    <p:animEffect transition="in" filter="wipe(left)">
                                      <p:cBhvr>
                                        <p:cTn id="79" dur="500"/>
                                        <p:tgtEl>
                                          <p:spTgt spid="29"/>
                                        </p:tgtEl>
                                      </p:cBhvr>
                                    </p:animEffect>
                                  </p:childTnLst>
                                </p:cTn>
                              </p:par>
                            </p:childTnLst>
                          </p:cTn>
                        </p:par>
                        <p:par>
                          <p:cTn id="80" fill="hold">
                            <p:stCondLst>
                              <p:cond delay="3500"/>
                            </p:stCondLst>
                            <p:childTnLst>
                              <p:par>
                                <p:cTn id="81" presetID="22" presetClass="entr" presetSubtype="8" fill="hold" grpId="0" nodeType="afterEffect">
                                  <p:stCondLst>
                                    <p:cond delay="0"/>
                                  </p:stCondLst>
                                  <p:childTnLst>
                                    <p:set>
                                      <p:cBhvr>
                                        <p:cTn id="82" dur="1" fill="hold">
                                          <p:stCondLst>
                                            <p:cond delay="0"/>
                                          </p:stCondLst>
                                        </p:cTn>
                                        <p:tgtEl>
                                          <p:spTgt spid="41"/>
                                        </p:tgtEl>
                                        <p:attrNameLst>
                                          <p:attrName>style.visibility</p:attrName>
                                        </p:attrNameLst>
                                      </p:cBhvr>
                                      <p:to>
                                        <p:strVal val="visible"/>
                                      </p:to>
                                    </p:set>
                                    <p:animEffect transition="in" filter="wipe(left)">
                                      <p:cBhvr>
                                        <p:cTn id="83" dur="500"/>
                                        <p:tgtEl>
                                          <p:spTgt spid="41"/>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42"/>
                                        </p:tgtEl>
                                        <p:attrNameLst>
                                          <p:attrName>style.visibility</p:attrName>
                                        </p:attrNameLst>
                                      </p:cBhvr>
                                      <p:to>
                                        <p:strVal val="visible"/>
                                      </p:to>
                                    </p:set>
                                    <p:animEffect transition="in" filter="wipe(left)">
                                      <p:cBhvr>
                                        <p:cTn id="86" dur="500"/>
                                        <p:tgtEl>
                                          <p:spTgt spid="42"/>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wipe(left)">
                                      <p:cBhvr>
                                        <p:cTn id="89" dur="500"/>
                                        <p:tgtEl>
                                          <p:spTgt spid="43"/>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44"/>
                                        </p:tgtEl>
                                        <p:attrNameLst>
                                          <p:attrName>style.visibility</p:attrName>
                                        </p:attrNameLst>
                                      </p:cBhvr>
                                      <p:to>
                                        <p:strVal val="visible"/>
                                      </p:to>
                                    </p:set>
                                    <p:animEffect transition="in" filter="wipe(left)">
                                      <p:cBhvr>
                                        <p:cTn id="92" dur="500"/>
                                        <p:tgtEl>
                                          <p:spTgt spid="44"/>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45"/>
                                        </p:tgtEl>
                                        <p:attrNameLst>
                                          <p:attrName>style.visibility</p:attrName>
                                        </p:attrNameLst>
                                      </p:cBhvr>
                                      <p:to>
                                        <p:strVal val="visible"/>
                                      </p:to>
                                    </p:set>
                                    <p:animEffect transition="in" filter="wipe(left)">
                                      <p:cBhvr>
                                        <p:cTn id="95" dur="500"/>
                                        <p:tgtEl>
                                          <p:spTgt spid="45"/>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46"/>
                                        </p:tgtEl>
                                        <p:attrNameLst>
                                          <p:attrName>style.visibility</p:attrName>
                                        </p:attrNameLst>
                                      </p:cBhvr>
                                      <p:to>
                                        <p:strVal val="visible"/>
                                      </p:to>
                                    </p:set>
                                    <p:animEffect transition="in" filter="wipe(left)">
                                      <p:cBhvr>
                                        <p:cTn id="9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35" grpId="0" animBg="1"/>
      <p:bldP spid="36" grpId="0" animBg="1"/>
      <p:bldP spid="37" grpId="0" animBg="1"/>
      <p:bldP spid="38" grpId="0" animBg="1"/>
      <p:bldP spid="39" grpId="0" animBg="1"/>
      <p:bldP spid="40" grpId="0" animBg="1"/>
      <p:bldP spid="41" grpId="0"/>
      <p:bldP spid="42" grpId="0"/>
      <p:bldP spid="43" grpId="0"/>
      <p:bldP spid="44" grpId="0"/>
      <p:bldP spid="45" grpId="0"/>
      <p:bldP spid="4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右箭头 16"/>
          <p:cNvSpPr>
            <a:spLocks noChangeArrowheads="1"/>
          </p:cNvSpPr>
          <p:nvPr/>
        </p:nvSpPr>
        <p:spPr bwMode="auto">
          <a:xfrm>
            <a:off x="2788018" y="1733045"/>
            <a:ext cx="3558591" cy="394495"/>
          </a:xfrm>
          <a:prstGeom prst="rightArrow">
            <a:avLst>
              <a:gd name="adj1" fmla="val 50000"/>
              <a:gd name="adj2" fmla="val 50092"/>
            </a:avLst>
          </a:prstGeom>
          <a:solidFill>
            <a:schemeClr val="tx2"/>
          </a:solidFill>
          <a:ln>
            <a:noFill/>
          </a:ln>
          <a:effectLst/>
          <a:extLst/>
        </p:spPr>
        <p:txBody>
          <a:bodyPr lIns="96171" tIns="48084" rIns="96171" bIns="48084" anchor="ctr"/>
          <a:lstStyle/>
          <a:p>
            <a:pPr>
              <a:lnSpc>
                <a:spcPct val="120000"/>
              </a:lnSpc>
              <a:defRPr/>
            </a:pPr>
            <a:endParaRPr lang="zh-CN" altLang="en-US" sz="1900" b="1" kern="0" dirty="0">
              <a:solidFill>
                <a:sysClr val="window" lastClr="FFFFFF"/>
              </a:solidFill>
              <a:latin typeface="微软雅黑" pitchFamily="34" charset="-122"/>
              <a:ea typeface="微软雅黑" pitchFamily="34" charset="-122"/>
            </a:endParaRPr>
          </a:p>
        </p:txBody>
      </p:sp>
      <p:sp>
        <p:nvSpPr>
          <p:cNvPr id="18" name="右箭头 17"/>
          <p:cNvSpPr>
            <a:spLocks noChangeArrowheads="1"/>
          </p:cNvSpPr>
          <p:nvPr/>
        </p:nvSpPr>
        <p:spPr bwMode="auto">
          <a:xfrm flipH="1">
            <a:off x="2919263" y="2324786"/>
            <a:ext cx="3684853" cy="392809"/>
          </a:xfrm>
          <a:prstGeom prst="rightArrow">
            <a:avLst>
              <a:gd name="adj1" fmla="val 50000"/>
              <a:gd name="adj2" fmla="val 50064"/>
            </a:avLst>
          </a:prstGeom>
          <a:solidFill>
            <a:schemeClr val="tx2"/>
          </a:solidFill>
          <a:ln>
            <a:noFill/>
          </a:ln>
          <a:effectLst/>
          <a:extLst/>
        </p:spPr>
        <p:txBody>
          <a:bodyPr lIns="96171" tIns="48084" rIns="96171" bIns="48084" anchor="ctr"/>
          <a:lstStyle/>
          <a:p>
            <a:pPr>
              <a:lnSpc>
                <a:spcPct val="120000"/>
              </a:lnSpc>
              <a:defRPr/>
            </a:pPr>
            <a:endParaRPr lang="zh-CN" altLang="en-US" sz="1900" b="1" kern="0" dirty="0">
              <a:solidFill>
                <a:sysClr val="window" lastClr="FFFFFF"/>
              </a:solidFill>
              <a:latin typeface="微软雅黑" pitchFamily="34" charset="-122"/>
              <a:ea typeface="微软雅黑" pitchFamily="34" charset="-122"/>
            </a:endParaRPr>
          </a:p>
        </p:txBody>
      </p:sp>
      <p:sp>
        <p:nvSpPr>
          <p:cNvPr id="19" name="椭圆 18"/>
          <p:cNvSpPr>
            <a:spLocks noChangeArrowheads="1"/>
          </p:cNvSpPr>
          <p:nvPr/>
        </p:nvSpPr>
        <p:spPr bwMode="auto">
          <a:xfrm>
            <a:off x="1043608" y="1240770"/>
            <a:ext cx="1875654" cy="1903351"/>
          </a:xfrm>
          <a:prstGeom prst="ellipse">
            <a:avLst/>
          </a:prstGeom>
          <a:solidFill>
            <a:schemeClr val="tx2"/>
          </a:solidFill>
          <a:ln>
            <a:noFill/>
          </a:ln>
          <a:effectLst/>
          <a:extLst/>
        </p:spPr>
        <p:txBody>
          <a:bodyPr lIns="96171" tIns="48084" rIns="96171" bIns="48084" anchor="ctr"/>
          <a:lstStyle/>
          <a:p>
            <a:pPr>
              <a:lnSpc>
                <a:spcPct val="120000"/>
              </a:lnSpc>
              <a:defRPr/>
            </a:pPr>
            <a:r>
              <a:rPr lang="zh-CN" altLang="en-US" sz="1900" kern="0" dirty="0">
                <a:solidFill>
                  <a:srgbClr val="FFFFFF"/>
                </a:solidFill>
                <a:latin typeface="微软雅黑" pitchFamily="34" charset="-122"/>
                <a:ea typeface="微软雅黑" pitchFamily="34" charset="-122"/>
              </a:rPr>
              <a:t>  添加内容</a:t>
            </a:r>
          </a:p>
        </p:txBody>
      </p:sp>
      <p:sp>
        <p:nvSpPr>
          <p:cNvPr id="20" name="椭圆 19"/>
          <p:cNvSpPr>
            <a:spLocks noChangeArrowheads="1"/>
          </p:cNvSpPr>
          <p:nvPr/>
        </p:nvSpPr>
        <p:spPr bwMode="auto">
          <a:xfrm>
            <a:off x="6409739" y="1240770"/>
            <a:ext cx="1877315" cy="1903351"/>
          </a:xfrm>
          <a:prstGeom prst="ellipse">
            <a:avLst/>
          </a:prstGeom>
          <a:solidFill>
            <a:schemeClr val="tx2"/>
          </a:solidFill>
          <a:ln>
            <a:noFill/>
          </a:ln>
          <a:effectLst/>
          <a:extLst/>
        </p:spPr>
        <p:txBody>
          <a:bodyPr lIns="96171" tIns="48084" rIns="96171" bIns="48084" anchor="ctr"/>
          <a:lstStyle/>
          <a:p>
            <a:pPr>
              <a:lnSpc>
                <a:spcPct val="120000"/>
              </a:lnSpc>
              <a:defRPr/>
            </a:pPr>
            <a:r>
              <a:rPr lang="zh-CN" altLang="en-US" sz="1900" kern="0" dirty="0">
                <a:solidFill>
                  <a:srgbClr val="FFFFFF"/>
                </a:solidFill>
                <a:latin typeface="微软雅黑" pitchFamily="34" charset="-122"/>
                <a:ea typeface="微软雅黑" pitchFamily="34" charset="-122"/>
              </a:rPr>
              <a:t>  添加内容</a:t>
            </a:r>
          </a:p>
        </p:txBody>
      </p:sp>
      <p:sp>
        <p:nvSpPr>
          <p:cNvPr id="21" name="矩形 20"/>
          <p:cNvSpPr/>
          <p:nvPr/>
        </p:nvSpPr>
        <p:spPr>
          <a:xfrm>
            <a:off x="3791467" y="1603233"/>
            <a:ext cx="1486900" cy="1245861"/>
          </a:xfrm>
          <a:prstGeom prst="rect">
            <a:avLst/>
          </a:prstGeom>
          <a:solidFill>
            <a:schemeClr val="bg2"/>
          </a:solidFill>
          <a:ln w="3175" cap="flat" cmpd="sng" algn="ctr">
            <a:noFill/>
            <a:prstDash val="solid"/>
          </a:ln>
          <a:effectLst/>
        </p:spPr>
        <p:txBody>
          <a:bodyPr lIns="96171" tIns="48084" rIns="96171" bIns="48084" anchor="ctr"/>
          <a:lstStyle/>
          <a:p>
            <a:pPr>
              <a:lnSpc>
                <a:spcPct val="120000"/>
              </a:lnSpc>
              <a:defRPr/>
            </a:pPr>
            <a:r>
              <a:rPr lang="zh-CN" altLang="en-US" kern="0" dirty="0">
                <a:solidFill>
                  <a:srgbClr val="414455"/>
                </a:solidFill>
                <a:latin typeface="微软雅黑" pitchFamily="34" charset="-122"/>
                <a:ea typeface="微软雅黑" pitchFamily="34" charset="-122"/>
              </a:rPr>
              <a:t>   </a:t>
            </a:r>
            <a:r>
              <a:rPr lang="zh-CN" altLang="en-US" kern="0" dirty="0">
                <a:solidFill>
                  <a:srgbClr val="FFFFFF"/>
                </a:solidFill>
                <a:latin typeface="微软雅黑" pitchFamily="34" charset="-122"/>
                <a:ea typeface="微软雅黑" pitchFamily="34" charset="-122"/>
              </a:rPr>
              <a:t>添加内容</a:t>
            </a:r>
          </a:p>
        </p:txBody>
      </p:sp>
      <p:sp>
        <p:nvSpPr>
          <p:cNvPr id="22" name="下箭头 21"/>
          <p:cNvSpPr>
            <a:spLocks noChangeArrowheads="1"/>
          </p:cNvSpPr>
          <p:nvPr/>
        </p:nvSpPr>
        <p:spPr bwMode="auto">
          <a:xfrm>
            <a:off x="4140348" y="3182896"/>
            <a:ext cx="842301" cy="590055"/>
          </a:xfrm>
          <a:prstGeom prst="downArrow">
            <a:avLst>
              <a:gd name="adj1" fmla="val 50000"/>
              <a:gd name="adj2" fmla="val 50000"/>
            </a:avLst>
          </a:prstGeom>
          <a:solidFill>
            <a:schemeClr val="tx2"/>
          </a:solidFill>
          <a:ln>
            <a:noFill/>
          </a:ln>
          <a:effectLst/>
          <a:extLst/>
        </p:spPr>
        <p:txBody>
          <a:bodyPr lIns="96171" tIns="48084" rIns="96171" bIns="48084" anchor="ctr"/>
          <a:lstStyle/>
          <a:p>
            <a:pPr>
              <a:lnSpc>
                <a:spcPct val="120000"/>
              </a:lnSpc>
              <a:defRPr/>
            </a:pPr>
            <a:endParaRPr lang="zh-CN" altLang="en-US" sz="1900" b="1" kern="0" dirty="0">
              <a:solidFill>
                <a:sysClr val="window" lastClr="FFFFFF"/>
              </a:solidFill>
              <a:latin typeface="微软雅黑" pitchFamily="34" charset="-122"/>
              <a:ea typeface="微软雅黑" pitchFamily="34" charset="-122"/>
            </a:endParaRPr>
          </a:p>
        </p:txBody>
      </p:sp>
      <p:sp>
        <p:nvSpPr>
          <p:cNvPr id="23" name="TextBox 22"/>
          <p:cNvSpPr txBox="1"/>
          <p:nvPr/>
        </p:nvSpPr>
        <p:spPr bwMode="auto">
          <a:xfrm>
            <a:off x="1148407" y="3344740"/>
            <a:ext cx="1551692" cy="1323186"/>
          </a:xfrm>
          <a:prstGeom prst="rect">
            <a:avLst/>
          </a:prstGeom>
          <a:noFill/>
        </p:spPr>
        <p:txBody>
          <a:bodyPr lIns="96171" tIns="48084" rIns="96171" bIns="48084">
            <a:spAutoFit/>
          </a:bodyPr>
          <a:lstStyle/>
          <a:p>
            <a:pPr>
              <a:lnSpc>
                <a:spcPct val="130000"/>
              </a:lnSpc>
            </a:pPr>
            <a:r>
              <a:rPr lang="zh-CN" altLang="en-US" sz="12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您的内容打在这里，或者通过复制您的文本后，在此框中选择粘贴，并选择只保留文字。</a:t>
            </a:r>
          </a:p>
        </p:txBody>
      </p:sp>
      <p:sp>
        <p:nvSpPr>
          <p:cNvPr id="24" name="TextBox 23"/>
          <p:cNvSpPr txBox="1"/>
          <p:nvPr/>
        </p:nvSpPr>
        <p:spPr bwMode="auto">
          <a:xfrm>
            <a:off x="6572685" y="3408804"/>
            <a:ext cx="1553354" cy="1323186"/>
          </a:xfrm>
          <a:prstGeom prst="rect">
            <a:avLst/>
          </a:prstGeom>
          <a:noFill/>
        </p:spPr>
        <p:txBody>
          <a:bodyPr lIns="96171" tIns="48084" rIns="96171" bIns="48084">
            <a:spAutoFit/>
          </a:bodyPr>
          <a:lstStyle/>
          <a:p>
            <a:pPr>
              <a:lnSpc>
                <a:spcPct val="130000"/>
              </a:lnSpc>
            </a:pPr>
            <a:r>
              <a:rPr lang="zh-CN" altLang="en-US" sz="1200" dirty="0">
                <a:solidFill>
                  <a:schemeClr val="tx1">
                    <a:lumMod val="75000"/>
                    <a:lumOff val="25000"/>
                  </a:schemeClr>
                </a:solidFill>
                <a:latin typeface="微软雅黑" pitchFamily="34" charset="-122"/>
                <a:ea typeface="微软雅黑" pitchFamily="34" charset="-122"/>
              </a:rPr>
              <a:t>您的内容打在这里，或者通过复制您的文本后，在此框中选择粘贴，并选择只保留文字。</a:t>
            </a:r>
          </a:p>
        </p:txBody>
      </p:sp>
      <p:sp>
        <p:nvSpPr>
          <p:cNvPr id="25" name="TextBox 19"/>
          <p:cNvSpPr txBox="1">
            <a:spLocks noChangeArrowheads="1"/>
          </p:cNvSpPr>
          <p:nvPr/>
        </p:nvSpPr>
        <p:spPr bwMode="auto">
          <a:xfrm>
            <a:off x="4084828" y="3965141"/>
            <a:ext cx="1177890" cy="688038"/>
          </a:xfrm>
          <a:prstGeom prst="rect">
            <a:avLst/>
          </a:prstGeom>
          <a:noFill/>
          <a:ln>
            <a:noFill/>
          </a:ln>
          <a:extLst/>
        </p:spPr>
        <p:txBody>
          <a:bodyPr lIns="96171" tIns="48084" rIns="96171" bIns="48084">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20000"/>
              </a:lnSpc>
              <a:defRPr/>
            </a:pPr>
            <a:r>
              <a:rPr lang="zh-CN" altLang="en-US" sz="1600" kern="0" dirty="0">
                <a:solidFill>
                  <a:srgbClr val="4D4D4D"/>
                </a:solidFill>
                <a:latin typeface="微软雅黑" pitchFamily="34" charset="-122"/>
                <a:ea typeface="微软雅黑" pitchFamily="34" charset="-122"/>
              </a:rPr>
              <a:t>单击此处添加标题</a:t>
            </a:r>
          </a:p>
        </p:txBody>
      </p:sp>
      <p:sp>
        <p:nvSpPr>
          <p:cNvPr id="15" name="TextBox 14"/>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单击此处输入标题</a:t>
            </a:r>
          </a:p>
        </p:txBody>
      </p:sp>
    </p:spTree>
    <p:extLst>
      <p:ext uri="{BB962C8B-B14F-4D97-AF65-F5344CB8AC3E}">
        <p14:creationId xmlns:p14="http://schemas.microsoft.com/office/powerpoint/2010/main" xmlns="" val="2073463070"/>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 calcmode="lin" valueType="num">
                                      <p:cBhvr>
                                        <p:cTn id="9" dur="500" fill="hold"/>
                                        <p:tgtEl>
                                          <p:spTgt spid="19"/>
                                        </p:tgtEl>
                                        <p:attrNameLst>
                                          <p:attrName>style.rotation</p:attrName>
                                        </p:attrNameLst>
                                      </p:cBhvr>
                                      <p:tavLst>
                                        <p:tav tm="0">
                                          <p:val>
                                            <p:fltVal val="360"/>
                                          </p:val>
                                        </p:tav>
                                        <p:tav tm="100000">
                                          <p:val>
                                            <p:fltVal val="0"/>
                                          </p:val>
                                        </p:tav>
                                      </p:tavLst>
                                    </p:anim>
                                    <p:animEffect transition="in" filter="fade">
                                      <p:cBhvr>
                                        <p:cTn id="10" dur="500"/>
                                        <p:tgtEl>
                                          <p:spTgt spid="19"/>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500" fill="hold"/>
                                        <p:tgtEl>
                                          <p:spTgt spid="20"/>
                                        </p:tgtEl>
                                        <p:attrNameLst>
                                          <p:attrName>ppt_w</p:attrName>
                                        </p:attrNameLst>
                                      </p:cBhvr>
                                      <p:tavLst>
                                        <p:tav tm="0">
                                          <p:val>
                                            <p:fltVal val="0"/>
                                          </p:val>
                                        </p:tav>
                                        <p:tav tm="100000">
                                          <p:val>
                                            <p:strVal val="#ppt_w"/>
                                          </p:val>
                                        </p:tav>
                                      </p:tavLst>
                                    </p:anim>
                                    <p:anim calcmode="lin" valueType="num">
                                      <p:cBhvr>
                                        <p:cTn id="14" dur="500" fill="hold"/>
                                        <p:tgtEl>
                                          <p:spTgt spid="20"/>
                                        </p:tgtEl>
                                        <p:attrNameLst>
                                          <p:attrName>ppt_h</p:attrName>
                                        </p:attrNameLst>
                                      </p:cBhvr>
                                      <p:tavLst>
                                        <p:tav tm="0">
                                          <p:val>
                                            <p:fltVal val="0"/>
                                          </p:val>
                                        </p:tav>
                                        <p:tav tm="100000">
                                          <p:val>
                                            <p:strVal val="#ppt_h"/>
                                          </p:val>
                                        </p:tav>
                                      </p:tavLst>
                                    </p:anim>
                                    <p:anim calcmode="lin" valueType="num">
                                      <p:cBhvr>
                                        <p:cTn id="15" dur="500" fill="hold"/>
                                        <p:tgtEl>
                                          <p:spTgt spid="20"/>
                                        </p:tgtEl>
                                        <p:attrNameLst>
                                          <p:attrName>style.rotation</p:attrName>
                                        </p:attrNameLst>
                                      </p:cBhvr>
                                      <p:tavLst>
                                        <p:tav tm="0">
                                          <p:val>
                                            <p:fltVal val="360"/>
                                          </p:val>
                                        </p:tav>
                                        <p:tav tm="100000">
                                          <p:val>
                                            <p:fltVal val="0"/>
                                          </p:val>
                                        </p:tav>
                                      </p:tavLst>
                                    </p:anim>
                                    <p:animEffect transition="in" filter="fade">
                                      <p:cBhvr>
                                        <p:cTn id="16" dur="500"/>
                                        <p:tgtEl>
                                          <p:spTgt spid="20"/>
                                        </p:tgtEl>
                                      </p:cBhvr>
                                    </p:animEffect>
                                  </p:childTnLst>
                                </p:cTn>
                              </p:par>
                            </p:childTnLst>
                          </p:cTn>
                        </p:par>
                        <p:par>
                          <p:cTn id="17" fill="hold">
                            <p:stCondLst>
                              <p:cond delay="500"/>
                            </p:stCondLst>
                            <p:childTnLst>
                              <p:par>
                                <p:cTn id="18" presetID="12" presetClass="entr" presetSubtype="8"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slide(fromLeft)">
                                      <p:cBhvr>
                                        <p:cTn id="20" dur="500"/>
                                        <p:tgtEl>
                                          <p:spTgt spid="17"/>
                                        </p:tgtEl>
                                      </p:cBhvr>
                                    </p:animEffect>
                                  </p:childTnLst>
                                </p:cTn>
                              </p:par>
                              <p:par>
                                <p:cTn id="21" presetID="12" presetClass="entr" presetSubtype="2"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slide(fromRight)">
                                      <p:cBhvr>
                                        <p:cTn id="23" dur="500"/>
                                        <p:tgtEl>
                                          <p:spTgt spid="18"/>
                                        </p:tgtEl>
                                      </p:cBhvr>
                                    </p:animEffect>
                                  </p:childTnLst>
                                </p:cTn>
                              </p:par>
                            </p:childTnLst>
                          </p:cTn>
                        </p:par>
                        <p:par>
                          <p:cTn id="24" fill="hold">
                            <p:stCondLst>
                              <p:cond delay="1000"/>
                            </p:stCondLst>
                            <p:childTnLst>
                              <p:par>
                                <p:cTn id="25" presetID="17" presetClass="entr" presetSubtype="10"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ppt_w</p:attrName>
                                        </p:attrNameLst>
                                      </p:cBhvr>
                                      <p:tavLst>
                                        <p:tav tm="0">
                                          <p:val>
                                            <p:fltVal val="0"/>
                                          </p:val>
                                        </p:tav>
                                        <p:tav tm="100000">
                                          <p:val>
                                            <p:strVal val="#ppt_w"/>
                                          </p:val>
                                        </p:tav>
                                      </p:tavLst>
                                    </p:anim>
                                    <p:anim calcmode="lin" valueType="num">
                                      <p:cBhvr>
                                        <p:cTn id="28" dur="500" fill="hold"/>
                                        <p:tgtEl>
                                          <p:spTgt spid="21"/>
                                        </p:tgtEl>
                                        <p:attrNameLst>
                                          <p:attrName>ppt_h</p:attrName>
                                        </p:attrNameLst>
                                      </p:cBhvr>
                                      <p:tavLst>
                                        <p:tav tm="0">
                                          <p:val>
                                            <p:strVal val="#ppt_h"/>
                                          </p:val>
                                        </p:tav>
                                        <p:tav tm="100000">
                                          <p:val>
                                            <p:strVal val="#ppt_h"/>
                                          </p:val>
                                        </p:tav>
                                      </p:tavLst>
                                    </p:anim>
                                  </p:childTnLst>
                                </p:cTn>
                              </p:par>
                            </p:childTnLst>
                          </p:cTn>
                        </p:par>
                        <p:par>
                          <p:cTn id="29" fill="hold">
                            <p:stCondLst>
                              <p:cond delay="1500"/>
                            </p:stCondLst>
                            <p:childTnLst>
                              <p:par>
                                <p:cTn id="30" presetID="47" presetClass="entr" presetSubtype="0"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childTnLst>
                          </p:cTn>
                        </p:par>
                        <p:par>
                          <p:cTn id="35" fill="hold">
                            <p:stCondLst>
                              <p:cond delay="2500"/>
                            </p:stCondLst>
                            <p:childTnLst>
                              <p:par>
                                <p:cTn id="36" presetID="8" presetClass="entr" presetSubtype="16" fill="hold" grpId="0" nodeType="after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diamond(in)">
                                      <p:cBhvr>
                                        <p:cTn id="38" dur="500"/>
                                        <p:tgtEl>
                                          <p:spTgt spid="25"/>
                                        </p:tgtEl>
                                      </p:cBhvr>
                                    </p:animEffect>
                                  </p:childTnLst>
                                </p:cTn>
                              </p:par>
                              <p:par>
                                <p:cTn id="39" presetID="8" presetClass="entr" presetSubtype="16"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diamond(in)">
                                      <p:cBhvr>
                                        <p:cTn id="41" dur="500"/>
                                        <p:tgtEl>
                                          <p:spTgt spid="23"/>
                                        </p:tgtEl>
                                      </p:cBhvr>
                                    </p:animEffect>
                                  </p:childTnLst>
                                </p:cTn>
                              </p:par>
                              <p:par>
                                <p:cTn id="42" presetID="8" presetClass="entr" presetSubtype="16"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diamond(in)">
                                      <p:cBhvr>
                                        <p:cTn id="4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p:bldP spid="24" grpId="0"/>
      <p:bldP spid="2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1025957" y="3576300"/>
            <a:ext cx="842415" cy="484636"/>
          </a:xfrm>
          <a:prstGeom prst="rect">
            <a:avLst/>
          </a:prstGeom>
          <a:noFill/>
        </p:spPr>
        <p:txBody>
          <a:bodyPr wrap="square" lIns="68543" tIns="34272" rIns="68543" bIns="34272" rtlCol="0" anchor="ctr">
            <a:spAutoFit/>
          </a:bodyPr>
          <a:lstStyle>
            <a:defPPr>
              <a:defRPr lang="zh-CN"/>
            </a:defPPr>
            <a:lvl1pPr algn="ctr">
              <a:defRPr>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r>
              <a:rPr lang="zh-CN" altLang="en-US" sz="1300" dirty="0">
                <a:solidFill>
                  <a:schemeClr val="tx1">
                    <a:lumMod val="85000"/>
                    <a:lumOff val="15000"/>
                  </a:schemeClr>
                </a:solidFill>
              </a:rPr>
              <a:t>点击添加</a:t>
            </a:r>
            <a:endParaRPr lang="en-US" altLang="zh-CN" sz="1300" dirty="0">
              <a:solidFill>
                <a:schemeClr val="tx1">
                  <a:lumMod val="85000"/>
                  <a:lumOff val="15000"/>
                </a:schemeClr>
              </a:solidFill>
            </a:endParaRPr>
          </a:p>
          <a:p>
            <a:r>
              <a:rPr lang="zh-CN" altLang="en-US" sz="1300" dirty="0">
                <a:solidFill>
                  <a:schemeClr val="tx1">
                    <a:lumMod val="85000"/>
                    <a:lumOff val="15000"/>
                  </a:schemeClr>
                </a:solidFill>
              </a:rPr>
              <a:t>文字</a:t>
            </a:r>
          </a:p>
        </p:txBody>
      </p:sp>
      <p:sp>
        <p:nvSpPr>
          <p:cNvPr id="30" name="TextBox 29"/>
          <p:cNvSpPr txBox="1"/>
          <p:nvPr/>
        </p:nvSpPr>
        <p:spPr>
          <a:xfrm>
            <a:off x="2123749" y="2460847"/>
            <a:ext cx="1193420" cy="692337"/>
          </a:xfrm>
          <a:prstGeom prst="rect">
            <a:avLst/>
          </a:prstGeom>
          <a:noFill/>
        </p:spPr>
        <p:txBody>
          <a:bodyPr wrap="square" lIns="68543" tIns="34272" rIns="68543" bIns="34272" rtlCol="0" anchor="ctr">
            <a:spAutoFit/>
          </a:bodyPr>
          <a:lstStyle/>
          <a:p>
            <a:pPr algn="ctr"/>
            <a:r>
              <a:rPr lang="zh-CN" altLang="en-US" sz="1300" dirty="0">
                <a:solidFill>
                  <a:schemeClr val="tx1">
                    <a:lumMod val="85000"/>
                    <a:lumOff val="15000"/>
                  </a:schemeClr>
                </a:solidFill>
                <a:latin typeface="微软雅黑" pitchFamily="34" charset="-122"/>
                <a:ea typeface="微软雅黑" pitchFamily="34" charset="-122"/>
              </a:rPr>
              <a:t>点击添加</a:t>
            </a:r>
            <a:endParaRPr lang="en-US" altLang="zh-CN" sz="1300" dirty="0">
              <a:solidFill>
                <a:schemeClr val="tx1">
                  <a:lumMod val="85000"/>
                  <a:lumOff val="15000"/>
                </a:schemeClr>
              </a:solidFill>
              <a:latin typeface="微软雅黑" pitchFamily="34" charset="-122"/>
              <a:ea typeface="微软雅黑" pitchFamily="34" charset="-122"/>
            </a:endParaRPr>
          </a:p>
          <a:p>
            <a:pPr algn="ctr"/>
            <a:r>
              <a:rPr lang="zh-CN" altLang="en-US" sz="1300" dirty="0">
                <a:solidFill>
                  <a:schemeClr val="tx1">
                    <a:lumMod val="85000"/>
                    <a:lumOff val="15000"/>
                  </a:schemeClr>
                </a:solidFill>
                <a:latin typeface="微软雅黑" pitchFamily="34" charset="-122"/>
                <a:ea typeface="微软雅黑" pitchFamily="34" charset="-122"/>
              </a:rPr>
              <a:t>文字点击添加</a:t>
            </a:r>
            <a:endParaRPr lang="en-US" altLang="zh-CN" sz="1300" dirty="0">
              <a:solidFill>
                <a:schemeClr val="tx1">
                  <a:lumMod val="85000"/>
                  <a:lumOff val="15000"/>
                </a:schemeClr>
              </a:solidFill>
              <a:latin typeface="微软雅黑" pitchFamily="34" charset="-122"/>
              <a:ea typeface="微软雅黑" pitchFamily="34" charset="-122"/>
            </a:endParaRPr>
          </a:p>
          <a:p>
            <a:pPr algn="ctr"/>
            <a:r>
              <a:rPr lang="zh-CN" altLang="en-US" sz="1300" dirty="0">
                <a:solidFill>
                  <a:schemeClr val="tx1">
                    <a:lumMod val="85000"/>
                    <a:lumOff val="15000"/>
                  </a:schemeClr>
                </a:solidFill>
                <a:latin typeface="微软雅黑" pitchFamily="34" charset="-122"/>
                <a:ea typeface="微软雅黑" pitchFamily="34" charset="-122"/>
              </a:rPr>
              <a:t>文字</a:t>
            </a:r>
          </a:p>
        </p:txBody>
      </p:sp>
      <p:sp>
        <p:nvSpPr>
          <p:cNvPr id="31" name="TextBox 30"/>
          <p:cNvSpPr txBox="1"/>
          <p:nvPr/>
        </p:nvSpPr>
        <p:spPr>
          <a:xfrm>
            <a:off x="3607913" y="3400925"/>
            <a:ext cx="842415" cy="484636"/>
          </a:xfrm>
          <a:prstGeom prst="rect">
            <a:avLst/>
          </a:prstGeom>
          <a:noFill/>
        </p:spPr>
        <p:txBody>
          <a:bodyPr wrap="square" lIns="68543" tIns="34272" rIns="68543" bIns="34272" rtlCol="0" anchor="ctr">
            <a:spAutoFit/>
          </a:bodyPr>
          <a:lstStyle>
            <a:defPPr>
              <a:defRPr lang="zh-CN"/>
            </a:defPPr>
            <a:lvl1pPr algn="ctr">
              <a:defRPr sz="16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defRPr>
            </a:lvl1pPr>
          </a:lstStyle>
          <a:p>
            <a:r>
              <a:rPr lang="zh-CN" altLang="en-US" sz="1300" dirty="0">
                <a:solidFill>
                  <a:schemeClr val="tx1">
                    <a:lumMod val="85000"/>
                    <a:lumOff val="15000"/>
                  </a:schemeClr>
                </a:solidFill>
              </a:rPr>
              <a:t>点击添加</a:t>
            </a:r>
            <a:endParaRPr lang="en-US" altLang="zh-CN" sz="1300" dirty="0">
              <a:solidFill>
                <a:schemeClr val="tx1">
                  <a:lumMod val="85000"/>
                  <a:lumOff val="15000"/>
                </a:schemeClr>
              </a:solidFill>
            </a:endParaRPr>
          </a:p>
          <a:p>
            <a:r>
              <a:rPr lang="zh-CN" altLang="en-US" sz="1300" dirty="0">
                <a:solidFill>
                  <a:schemeClr val="tx1">
                    <a:lumMod val="85000"/>
                    <a:lumOff val="15000"/>
                  </a:schemeClr>
                </a:solidFill>
              </a:rPr>
              <a:t>文字</a:t>
            </a:r>
          </a:p>
        </p:txBody>
      </p:sp>
      <p:sp>
        <p:nvSpPr>
          <p:cNvPr id="32" name="TextBox 31"/>
          <p:cNvSpPr txBox="1"/>
          <p:nvPr/>
        </p:nvSpPr>
        <p:spPr>
          <a:xfrm>
            <a:off x="4689429" y="2589997"/>
            <a:ext cx="1193420" cy="484636"/>
          </a:xfrm>
          <a:prstGeom prst="rect">
            <a:avLst/>
          </a:prstGeom>
          <a:noFill/>
        </p:spPr>
        <p:txBody>
          <a:bodyPr wrap="square" lIns="68543" tIns="34272" rIns="68543" bIns="34272" rtlCol="0" anchor="ctr">
            <a:spAutoFit/>
          </a:bodyPr>
          <a:lstStyle/>
          <a:p>
            <a:pPr algn="ctr"/>
            <a:r>
              <a:rPr lang="zh-CN" altLang="en-US" sz="1300" dirty="0">
                <a:solidFill>
                  <a:schemeClr val="tx1">
                    <a:lumMod val="85000"/>
                    <a:lumOff val="15000"/>
                  </a:schemeClr>
                </a:solidFill>
                <a:latin typeface="微软雅黑" pitchFamily="34" charset="-122"/>
                <a:ea typeface="微软雅黑" pitchFamily="34" charset="-122"/>
              </a:rPr>
              <a:t>点击添加</a:t>
            </a:r>
            <a:endParaRPr lang="en-US" altLang="zh-CN" sz="1300" dirty="0">
              <a:solidFill>
                <a:schemeClr val="tx1">
                  <a:lumMod val="85000"/>
                  <a:lumOff val="15000"/>
                </a:schemeClr>
              </a:solidFill>
              <a:latin typeface="微软雅黑" pitchFamily="34" charset="-122"/>
              <a:ea typeface="微软雅黑" pitchFamily="34" charset="-122"/>
            </a:endParaRPr>
          </a:p>
          <a:p>
            <a:pPr algn="ctr"/>
            <a:r>
              <a:rPr lang="zh-CN" altLang="en-US" sz="1300" dirty="0">
                <a:solidFill>
                  <a:schemeClr val="tx1">
                    <a:lumMod val="85000"/>
                    <a:lumOff val="15000"/>
                  </a:schemeClr>
                </a:solidFill>
                <a:latin typeface="微软雅黑" pitchFamily="34" charset="-122"/>
                <a:ea typeface="微软雅黑" pitchFamily="34" charset="-122"/>
              </a:rPr>
              <a:t>文字点击</a:t>
            </a:r>
          </a:p>
        </p:txBody>
      </p:sp>
      <p:sp>
        <p:nvSpPr>
          <p:cNvPr id="33" name="矩形 32"/>
          <p:cNvSpPr/>
          <p:nvPr/>
        </p:nvSpPr>
        <p:spPr>
          <a:xfrm>
            <a:off x="6300192" y="1934455"/>
            <a:ext cx="2150220" cy="2077455"/>
          </a:xfrm>
          <a:prstGeom prst="rect">
            <a:avLst/>
          </a:prstGeom>
        </p:spPr>
        <p:txBody>
          <a:bodyPr wrap="square" lIns="68543" tIns="34272" rIns="68543" bIns="34272">
            <a:spAutoFit/>
          </a:bodyPr>
          <a:lstStyle/>
          <a:p>
            <a:pPr>
              <a:lnSpc>
                <a:spcPct val="150000"/>
              </a:lnSpc>
            </a:pPr>
            <a:r>
              <a:rPr lang="zh-CN" altLang="en-US" sz="1500" b="1" dirty="0">
                <a:solidFill>
                  <a:schemeClr val="tx1">
                    <a:lumMod val="75000"/>
                    <a:lumOff val="25000"/>
                  </a:schemeClr>
                </a:solidFill>
                <a:latin typeface="微软雅黑" pitchFamily="34" charset="-122"/>
                <a:ea typeface="微软雅黑" pitchFamily="34" charset="-122"/>
              </a:rPr>
              <a:t>点击添加小标题</a:t>
            </a:r>
            <a:endParaRPr lang="en-US" altLang="zh-CN" sz="1500" b="1" dirty="0">
              <a:solidFill>
                <a:schemeClr val="tx1">
                  <a:lumMod val="75000"/>
                  <a:lumOff val="25000"/>
                </a:schemeClr>
              </a:solidFill>
              <a:latin typeface="微软雅黑" pitchFamily="34" charset="-122"/>
              <a:ea typeface="微软雅黑" pitchFamily="34" charset="-122"/>
            </a:endParaRPr>
          </a:p>
          <a:p>
            <a:pPr>
              <a:lnSpc>
                <a:spcPct val="150000"/>
              </a:lnSpc>
            </a:pPr>
            <a:r>
              <a:rPr lang="zh-CN" altLang="en-US" sz="1200" dirty="0">
                <a:solidFill>
                  <a:schemeClr val="tx1">
                    <a:lumMod val="85000"/>
                    <a:lumOff val="15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200" dirty="0">
              <a:solidFill>
                <a:schemeClr val="tx1">
                  <a:lumMod val="85000"/>
                  <a:lumOff val="15000"/>
                </a:schemeClr>
              </a:solidFill>
              <a:latin typeface="微软雅黑" pitchFamily="34" charset="-122"/>
              <a:ea typeface="微软雅黑" pitchFamily="34" charset="-122"/>
            </a:endParaRPr>
          </a:p>
          <a:p>
            <a:pPr>
              <a:lnSpc>
                <a:spcPct val="150000"/>
              </a:lnSpc>
            </a:pPr>
            <a:r>
              <a:rPr lang="zh-CN" altLang="en-US" sz="1200" dirty="0">
                <a:solidFill>
                  <a:schemeClr val="tx1">
                    <a:lumMod val="85000"/>
                    <a:lumOff val="15000"/>
                  </a:schemeClr>
                </a:solidFill>
                <a:latin typeface="微软雅黑" pitchFamily="34" charset="-122"/>
                <a:ea typeface="微软雅黑" pitchFamily="34" charset="-122"/>
              </a:rPr>
              <a:t>您的内容打在这里，或者通过复制您的文本后，在此框中选择粘贴，并选择只保留文字。</a:t>
            </a:r>
            <a:endParaRPr lang="en-US" altLang="zh-CN" sz="1200" dirty="0">
              <a:solidFill>
                <a:schemeClr val="tx1">
                  <a:lumMod val="85000"/>
                  <a:lumOff val="15000"/>
                </a:schemeClr>
              </a:solidFill>
              <a:latin typeface="微软雅黑" pitchFamily="34" charset="-122"/>
              <a:ea typeface="微软雅黑" pitchFamily="34" charset="-122"/>
              <a:cs typeface="华文黑体" pitchFamily="2" charset="-122"/>
            </a:endParaRPr>
          </a:p>
        </p:txBody>
      </p:sp>
      <p:sp>
        <p:nvSpPr>
          <p:cNvPr id="35" name="Freeform 4"/>
          <p:cNvSpPr>
            <a:spLocks/>
          </p:cNvSpPr>
          <p:nvPr/>
        </p:nvSpPr>
        <p:spPr bwMode="auto">
          <a:xfrm>
            <a:off x="1838595" y="1941795"/>
            <a:ext cx="1746805" cy="1747374"/>
          </a:xfrm>
          <a:custGeom>
            <a:avLst/>
            <a:gdLst/>
            <a:ahLst/>
            <a:cxnLst/>
            <a:rect l="l" t="t" r="r" b="b"/>
            <a:pathLst>
              <a:path w="2628619" h="2628031">
                <a:moveTo>
                  <a:pt x="1316980" y="400615"/>
                </a:moveTo>
                <a:cubicBezTo>
                  <a:pt x="813885" y="400615"/>
                  <a:pt x="406046" y="809559"/>
                  <a:pt x="406046" y="1314016"/>
                </a:cubicBezTo>
                <a:cubicBezTo>
                  <a:pt x="406046" y="1818473"/>
                  <a:pt x="813885" y="2227417"/>
                  <a:pt x="1316980" y="2227417"/>
                </a:cubicBezTo>
                <a:cubicBezTo>
                  <a:pt x="1820075" y="2227417"/>
                  <a:pt x="2227914" y="1818473"/>
                  <a:pt x="2227914" y="1314016"/>
                </a:cubicBezTo>
                <a:cubicBezTo>
                  <a:pt x="2227914" y="809559"/>
                  <a:pt x="1820075" y="400615"/>
                  <a:pt x="1316980" y="400615"/>
                </a:cubicBezTo>
                <a:close/>
                <a:moveTo>
                  <a:pt x="1151586" y="0"/>
                </a:moveTo>
                <a:lnTo>
                  <a:pt x="1254227" y="145306"/>
                </a:lnTo>
                <a:lnTo>
                  <a:pt x="1316813" y="142801"/>
                </a:lnTo>
                <a:lnTo>
                  <a:pt x="1379399" y="145306"/>
                </a:lnTo>
                <a:lnTo>
                  <a:pt x="1482041" y="0"/>
                </a:lnTo>
                <a:lnTo>
                  <a:pt x="1522096" y="5011"/>
                </a:lnTo>
                <a:lnTo>
                  <a:pt x="1564654" y="12526"/>
                </a:lnTo>
                <a:lnTo>
                  <a:pt x="1617227" y="182885"/>
                </a:lnTo>
                <a:lnTo>
                  <a:pt x="1679813" y="200422"/>
                </a:lnTo>
                <a:lnTo>
                  <a:pt x="1707351" y="210443"/>
                </a:lnTo>
                <a:lnTo>
                  <a:pt x="1737392" y="220464"/>
                </a:lnTo>
                <a:lnTo>
                  <a:pt x="1880089" y="115243"/>
                </a:lnTo>
                <a:lnTo>
                  <a:pt x="1917640" y="132780"/>
                </a:lnTo>
                <a:lnTo>
                  <a:pt x="1955192" y="152822"/>
                </a:lnTo>
                <a:lnTo>
                  <a:pt x="1952689" y="333201"/>
                </a:lnTo>
                <a:lnTo>
                  <a:pt x="2002758" y="368275"/>
                </a:lnTo>
                <a:lnTo>
                  <a:pt x="2027792" y="388317"/>
                </a:lnTo>
                <a:lnTo>
                  <a:pt x="2052827" y="405854"/>
                </a:lnTo>
                <a:lnTo>
                  <a:pt x="2223061" y="348233"/>
                </a:lnTo>
                <a:lnTo>
                  <a:pt x="2253102" y="378296"/>
                </a:lnTo>
                <a:lnTo>
                  <a:pt x="2283144" y="408360"/>
                </a:lnTo>
                <a:lnTo>
                  <a:pt x="2225564" y="578718"/>
                </a:lnTo>
                <a:lnTo>
                  <a:pt x="2263116" y="626318"/>
                </a:lnTo>
                <a:lnTo>
                  <a:pt x="2298164" y="678929"/>
                </a:lnTo>
                <a:lnTo>
                  <a:pt x="2475909" y="676424"/>
                </a:lnTo>
                <a:lnTo>
                  <a:pt x="2495937" y="711498"/>
                </a:lnTo>
                <a:lnTo>
                  <a:pt x="2515964" y="749077"/>
                </a:lnTo>
                <a:lnTo>
                  <a:pt x="2408316" y="891877"/>
                </a:lnTo>
                <a:lnTo>
                  <a:pt x="2428343" y="952004"/>
                </a:lnTo>
                <a:lnTo>
                  <a:pt x="2438357" y="984572"/>
                </a:lnTo>
                <a:lnTo>
                  <a:pt x="2445868" y="1014636"/>
                </a:lnTo>
                <a:lnTo>
                  <a:pt x="2616102" y="1067246"/>
                </a:lnTo>
                <a:lnTo>
                  <a:pt x="2628619" y="1149920"/>
                </a:lnTo>
                <a:lnTo>
                  <a:pt x="2483419" y="1252637"/>
                </a:lnTo>
                <a:lnTo>
                  <a:pt x="2485923" y="1312763"/>
                </a:lnTo>
                <a:lnTo>
                  <a:pt x="2483419" y="1375395"/>
                </a:lnTo>
                <a:lnTo>
                  <a:pt x="2628619" y="1478111"/>
                </a:lnTo>
                <a:lnTo>
                  <a:pt x="2623612" y="1520701"/>
                </a:lnTo>
                <a:lnTo>
                  <a:pt x="2616102" y="1560785"/>
                </a:lnTo>
                <a:lnTo>
                  <a:pt x="2445868" y="1615901"/>
                </a:lnTo>
                <a:lnTo>
                  <a:pt x="2428343" y="1676028"/>
                </a:lnTo>
                <a:lnTo>
                  <a:pt x="2418330" y="1706091"/>
                </a:lnTo>
                <a:lnTo>
                  <a:pt x="2408316" y="1736154"/>
                </a:lnTo>
                <a:lnTo>
                  <a:pt x="2515964" y="1878955"/>
                </a:lnTo>
                <a:lnTo>
                  <a:pt x="2495937" y="1916534"/>
                </a:lnTo>
                <a:lnTo>
                  <a:pt x="2475909" y="1951608"/>
                </a:lnTo>
                <a:lnTo>
                  <a:pt x="2298164" y="1949102"/>
                </a:lnTo>
                <a:lnTo>
                  <a:pt x="2263116" y="2001713"/>
                </a:lnTo>
                <a:lnTo>
                  <a:pt x="2245592" y="2026766"/>
                </a:lnTo>
                <a:lnTo>
                  <a:pt x="2225564" y="2049313"/>
                </a:lnTo>
                <a:lnTo>
                  <a:pt x="2283144" y="2219672"/>
                </a:lnTo>
                <a:lnTo>
                  <a:pt x="2253102" y="2252240"/>
                </a:lnTo>
                <a:lnTo>
                  <a:pt x="2223061" y="2282304"/>
                </a:lnTo>
                <a:lnTo>
                  <a:pt x="2052827" y="2224682"/>
                </a:lnTo>
                <a:lnTo>
                  <a:pt x="2002758" y="2262261"/>
                </a:lnTo>
                <a:lnTo>
                  <a:pt x="1952689" y="2297335"/>
                </a:lnTo>
                <a:lnTo>
                  <a:pt x="1955192" y="2475210"/>
                </a:lnTo>
                <a:lnTo>
                  <a:pt x="1917640" y="2495252"/>
                </a:lnTo>
                <a:lnTo>
                  <a:pt x="1880089" y="2512789"/>
                </a:lnTo>
                <a:lnTo>
                  <a:pt x="1737392" y="2407567"/>
                </a:lnTo>
                <a:lnTo>
                  <a:pt x="1679813" y="2427609"/>
                </a:lnTo>
                <a:lnTo>
                  <a:pt x="1647268" y="2435125"/>
                </a:lnTo>
                <a:lnTo>
                  <a:pt x="1617227" y="2445146"/>
                </a:lnTo>
                <a:lnTo>
                  <a:pt x="1564654" y="2615505"/>
                </a:lnTo>
                <a:lnTo>
                  <a:pt x="1482041" y="2628031"/>
                </a:lnTo>
                <a:lnTo>
                  <a:pt x="1379399" y="2482725"/>
                </a:lnTo>
                <a:lnTo>
                  <a:pt x="1316813" y="2482725"/>
                </a:lnTo>
                <a:lnTo>
                  <a:pt x="1254227" y="2482725"/>
                </a:lnTo>
                <a:lnTo>
                  <a:pt x="1151586" y="2628031"/>
                </a:lnTo>
                <a:lnTo>
                  <a:pt x="1109027" y="2623021"/>
                </a:lnTo>
                <a:lnTo>
                  <a:pt x="1066469" y="2615505"/>
                </a:lnTo>
                <a:lnTo>
                  <a:pt x="1013896" y="2445146"/>
                </a:lnTo>
                <a:lnTo>
                  <a:pt x="953813" y="2427609"/>
                </a:lnTo>
                <a:lnTo>
                  <a:pt x="923772" y="2417588"/>
                </a:lnTo>
                <a:lnTo>
                  <a:pt x="896234" y="2407567"/>
                </a:lnTo>
                <a:lnTo>
                  <a:pt x="753538" y="2512789"/>
                </a:lnTo>
                <a:lnTo>
                  <a:pt x="715986" y="2495252"/>
                </a:lnTo>
                <a:lnTo>
                  <a:pt x="678434" y="2475210"/>
                </a:lnTo>
                <a:lnTo>
                  <a:pt x="680938" y="2297335"/>
                </a:lnTo>
                <a:lnTo>
                  <a:pt x="630869" y="2262261"/>
                </a:lnTo>
                <a:lnTo>
                  <a:pt x="605834" y="2242219"/>
                </a:lnTo>
                <a:lnTo>
                  <a:pt x="580800" y="2224682"/>
                </a:lnTo>
                <a:lnTo>
                  <a:pt x="410566" y="2282304"/>
                </a:lnTo>
                <a:lnTo>
                  <a:pt x="380524" y="2252240"/>
                </a:lnTo>
                <a:lnTo>
                  <a:pt x="350483" y="2219672"/>
                </a:lnTo>
                <a:lnTo>
                  <a:pt x="408062" y="2049313"/>
                </a:lnTo>
                <a:lnTo>
                  <a:pt x="370510" y="2001713"/>
                </a:lnTo>
                <a:lnTo>
                  <a:pt x="335462" y="1949102"/>
                </a:lnTo>
                <a:lnTo>
                  <a:pt x="157717" y="1951608"/>
                </a:lnTo>
                <a:lnTo>
                  <a:pt x="137690" y="1916534"/>
                </a:lnTo>
                <a:lnTo>
                  <a:pt x="117662" y="1878955"/>
                </a:lnTo>
                <a:lnTo>
                  <a:pt x="225310" y="1736154"/>
                </a:lnTo>
                <a:lnTo>
                  <a:pt x="205283" y="1676028"/>
                </a:lnTo>
                <a:lnTo>
                  <a:pt x="195269" y="1645964"/>
                </a:lnTo>
                <a:lnTo>
                  <a:pt x="187759" y="1615901"/>
                </a:lnTo>
                <a:lnTo>
                  <a:pt x="15021" y="1560785"/>
                </a:lnTo>
                <a:lnTo>
                  <a:pt x="0" y="1478111"/>
                </a:lnTo>
                <a:lnTo>
                  <a:pt x="150207" y="1375395"/>
                </a:lnTo>
                <a:lnTo>
                  <a:pt x="147703" y="1312763"/>
                </a:lnTo>
                <a:lnTo>
                  <a:pt x="150207" y="1252637"/>
                </a:lnTo>
                <a:lnTo>
                  <a:pt x="0" y="1149920"/>
                </a:lnTo>
                <a:lnTo>
                  <a:pt x="7510" y="1107331"/>
                </a:lnTo>
                <a:lnTo>
                  <a:pt x="15021" y="1067246"/>
                </a:lnTo>
                <a:lnTo>
                  <a:pt x="187759" y="1014636"/>
                </a:lnTo>
                <a:lnTo>
                  <a:pt x="205283" y="952004"/>
                </a:lnTo>
                <a:lnTo>
                  <a:pt x="215297" y="921941"/>
                </a:lnTo>
                <a:lnTo>
                  <a:pt x="225310" y="891877"/>
                </a:lnTo>
                <a:lnTo>
                  <a:pt x="117662" y="749077"/>
                </a:lnTo>
                <a:lnTo>
                  <a:pt x="137690" y="711498"/>
                </a:lnTo>
                <a:lnTo>
                  <a:pt x="157717" y="676424"/>
                </a:lnTo>
                <a:lnTo>
                  <a:pt x="335462" y="678929"/>
                </a:lnTo>
                <a:lnTo>
                  <a:pt x="370510" y="626318"/>
                </a:lnTo>
                <a:lnTo>
                  <a:pt x="388034" y="601266"/>
                </a:lnTo>
                <a:lnTo>
                  <a:pt x="408062" y="578718"/>
                </a:lnTo>
                <a:lnTo>
                  <a:pt x="350483" y="408360"/>
                </a:lnTo>
                <a:lnTo>
                  <a:pt x="380524" y="378296"/>
                </a:lnTo>
                <a:lnTo>
                  <a:pt x="410566" y="348233"/>
                </a:lnTo>
                <a:lnTo>
                  <a:pt x="580800" y="405854"/>
                </a:lnTo>
                <a:lnTo>
                  <a:pt x="630869" y="368275"/>
                </a:lnTo>
                <a:lnTo>
                  <a:pt x="680938" y="333201"/>
                </a:lnTo>
                <a:lnTo>
                  <a:pt x="678434" y="152822"/>
                </a:lnTo>
                <a:lnTo>
                  <a:pt x="715986" y="132780"/>
                </a:lnTo>
                <a:lnTo>
                  <a:pt x="753538" y="115243"/>
                </a:lnTo>
                <a:lnTo>
                  <a:pt x="896234" y="220464"/>
                </a:lnTo>
                <a:lnTo>
                  <a:pt x="953813" y="200422"/>
                </a:lnTo>
                <a:lnTo>
                  <a:pt x="983855" y="190401"/>
                </a:lnTo>
                <a:lnTo>
                  <a:pt x="1013896" y="182885"/>
                </a:lnTo>
                <a:lnTo>
                  <a:pt x="1066469" y="12526"/>
                </a:lnTo>
                <a:close/>
              </a:path>
            </a:pathLst>
          </a:custGeom>
          <a:solidFill>
            <a:schemeClr val="tx2"/>
          </a:solidFill>
          <a:ln w="3175" cap="flat" cmpd="sng" algn="ctr">
            <a:noFill/>
            <a:prstDash val="solid"/>
          </a:ln>
          <a:effectLst/>
          <a:extLst/>
        </p:spPr>
        <p:txBody>
          <a:bodyPr lIns="0" tIns="34272" rIns="0" bIns="34272" anchor="ctr"/>
          <a:lstStyle/>
          <a:p>
            <a:pPr algn="ctr" defTabSz="685434" fontAlgn="base">
              <a:lnSpc>
                <a:spcPct val="120000"/>
              </a:lnSpc>
              <a:spcBef>
                <a:spcPts val="450"/>
              </a:spcBef>
              <a:spcAft>
                <a:spcPts val="450"/>
              </a:spcAft>
              <a:defRPr/>
            </a:pPr>
            <a:endParaRPr lang="en-US" sz="2100" kern="0" dirty="0">
              <a:solidFill>
                <a:sysClr val="window" lastClr="FFFFFF"/>
              </a:solidFill>
              <a:latin typeface="微软雅黑" pitchFamily="34" charset="-122"/>
              <a:ea typeface="微软雅黑" pitchFamily="34" charset="-122"/>
            </a:endParaRPr>
          </a:p>
        </p:txBody>
      </p:sp>
      <p:sp>
        <p:nvSpPr>
          <p:cNvPr id="36" name="Freeform 6"/>
          <p:cNvSpPr>
            <a:spLocks/>
          </p:cNvSpPr>
          <p:nvPr/>
        </p:nvSpPr>
        <p:spPr bwMode="auto">
          <a:xfrm>
            <a:off x="3330306" y="2894186"/>
            <a:ext cx="1380704" cy="1381156"/>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5"/>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6"/>
                </a:lnTo>
                <a:lnTo>
                  <a:pt x="609662" y="9327"/>
                </a:lnTo>
                <a:lnTo>
                  <a:pt x="630685" y="6995"/>
                </a:lnTo>
                <a:lnTo>
                  <a:pt x="651707" y="2332"/>
                </a:lnTo>
                <a:close/>
              </a:path>
            </a:pathLst>
          </a:custGeom>
          <a:solidFill>
            <a:schemeClr val="bg1">
              <a:lumMod val="50000"/>
            </a:schemeClr>
          </a:solidFill>
          <a:ln w="3175" cap="flat" cmpd="sng" algn="ctr">
            <a:noFill/>
            <a:prstDash val="solid"/>
          </a:ln>
          <a:effectLst/>
          <a:extLst/>
        </p:spPr>
        <p:txBody>
          <a:bodyPr lIns="0" tIns="34272" rIns="0" bIns="34272" anchor="ctr"/>
          <a:lstStyle/>
          <a:p>
            <a:pPr algn="ctr" defTabSz="685434" fontAlgn="base">
              <a:lnSpc>
                <a:spcPct val="120000"/>
              </a:lnSpc>
              <a:spcBef>
                <a:spcPts val="450"/>
              </a:spcBef>
              <a:spcAft>
                <a:spcPts val="450"/>
              </a:spcAft>
              <a:defRPr/>
            </a:pPr>
            <a:endParaRPr lang="en-US" sz="2100" kern="0" dirty="0">
              <a:solidFill>
                <a:srgbClr val="414455"/>
              </a:solidFill>
              <a:latin typeface="微软雅黑" pitchFamily="34" charset="-122"/>
              <a:ea typeface="微软雅黑" pitchFamily="34" charset="-122"/>
            </a:endParaRPr>
          </a:p>
        </p:txBody>
      </p:sp>
      <p:sp>
        <p:nvSpPr>
          <p:cNvPr id="37" name="Freeform 8"/>
          <p:cNvSpPr>
            <a:spLocks/>
          </p:cNvSpPr>
          <p:nvPr/>
        </p:nvSpPr>
        <p:spPr bwMode="auto">
          <a:xfrm>
            <a:off x="685592" y="3027695"/>
            <a:ext cx="1523907" cy="1523500"/>
          </a:xfrm>
          <a:custGeom>
            <a:avLst/>
            <a:gdLst/>
            <a:ahLst/>
            <a:cxnLst/>
            <a:rect l="l" t="t" r="r" b="b"/>
            <a:pathLst>
              <a:path w="2075647" h="2080525">
                <a:moveTo>
                  <a:pt x="1036488" y="349870"/>
                </a:moveTo>
                <a:cubicBezTo>
                  <a:pt x="655847" y="349870"/>
                  <a:pt x="347277" y="658371"/>
                  <a:pt x="347277" y="1038927"/>
                </a:cubicBezTo>
                <a:cubicBezTo>
                  <a:pt x="347277" y="1419483"/>
                  <a:pt x="655847" y="1727984"/>
                  <a:pt x="1036488" y="1727984"/>
                </a:cubicBezTo>
                <a:cubicBezTo>
                  <a:pt x="1417129" y="1727984"/>
                  <a:pt x="1725699" y="1419483"/>
                  <a:pt x="1725699" y="1038927"/>
                </a:cubicBezTo>
                <a:cubicBezTo>
                  <a:pt x="1725699" y="658371"/>
                  <a:pt x="1417129" y="349870"/>
                  <a:pt x="1036488" y="349870"/>
                </a:cubicBezTo>
                <a:close/>
                <a:moveTo>
                  <a:pt x="1096908" y="0"/>
                </a:moveTo>
                <a:lnTo>
                  <a:pt x="1138010" y="2569"/>
                </a:lnTo>
                <a:lnTo>
                  <a:pt x="1179112" y="7706"/>
                </a:lnTo>
                <a:lnTo>
                  <a:pt x="1230489" y="174661"/>
                </a:lnTo>
                <a:lnTo>
                  <a:pt x="1261315" y="182367"/>
                </a:lnTo>
                <a:lnTo>
                  <a:pt x="1292142" y="192641"/>
                </a:lnTo>
                <a:lnTo>
                  <a:pt x="1322968" y="200347"/>
                </a:lnTo>
                <a:lnTo>
                  <a:pt x="1353795" y="213190"/>
                </a:lnTo>
                <a:lnTo>
                  <a:pt x="1487376" y="100173"/>
                </a:lnTo>
                <a:lnTo>
                  <a:pt x="1523340" y="118153"/>
                </a:lnTo>
                <a:lnTo>
                  <a:pt x="1559304" y="138702"/>
                </a:lnTo>
                <a:lnTo>
                  <a:pt x="1538753" y="313363"/>
                </a:lnTo>
                <a:lnTo>
                  <a:pt x="1569580" y="333912"/>
                </a:lnTo>
                <a:lnTo>
                  <a:pt x="1595269" y="354460"/>
                </a:lnTo>
                <a:lnTo>
                  <a:pt x="1618388" y="375008"/>
                </a:lnTo>
                <a:lnTo>
                  <a:pt x="1644077" y="398125"/>
                </a:lnTo>
                <a:lnTo>
                  <a:pt x="1811054" y="344186"/>
                </a:lnTo>
                <a:lnTo>
                  <a:pt x="1836742" y="375008"/>
                </a:lnTo>
                <a:lnTo>
                  <a:pt x="1862431" y="405831"/>
                </a:lnTo>
                <a:lnTo>
                  <a:pt x="1777658" y="562512"/>
                </a:lnTo>
                <a:lnTo>
                  <a:pt x="1811054" y="619021"/>
                </a:lnTo>
                <a:lnTo>
                  <a:pt x="1823898" y="647275"/>
                </a:lnTo>
                <a:lnTo>
                  <a:pt x="1839311" y="678097"/>
                </a:lnTo>
                <a:lnTo>
                  <a:pt x="2019132" y="693508"/>
                </a:lnTo>
                <a:lnTo>
                  <a:pt x="2031976" y="732037"/>
                </a:lnTo>
                <a:lnTo>
                  <a:pt x="2042252" y="770565"/>
                </a:lnTo>
                <a:lnTo>
                  <a:pt x="1900964" y="881013"/>
                </a:lnTo>
                <a:lnTo>
                  <a:pt x="1906102" y="914404"/>
                </a:lnTo>
                <a:lnTo>
                  <a:pt x="1911240" y="945226"/>
                </a:lnTo>
                <a:lnTo>
                  <a:pt x="1913808" y="981186"/>
                </a:lnTo>
                <a:lnTo>
                  <a:pt x="1913808" y="1014577"/>
                </a:lnTo>
                <a:lnTo>
                  <a:pt x="2075647" y="1096771"/>
                </a:lnTo>
                <a:lnTo>
                  <a:pt x="2073078" y="1135299"/>
                </a:lnTo>
                <a:lnTo>
                  <a:pt x="2067941" y="1173827"/>
                </a:lnTo>
                <a:lnTo>
                  <a:pt x="1893257" y="1225198"/>
                </a:lnTo>
                <a:lnTo>
                  <a:pt x="1885551" y="1258589"/>
                </a:lnTo>
                <a:lnTo>
                  <a:pt x="1875275" y="1289412"/>
                </a:lnTo>
                <a:lnTo>
                  <a:pt x="1865000" y="1320235"/>
                </a:lnTo>
                <a:lnTo>
                  <a:pt x="1854724" y="1351057"/>
                </a:lnTo>
                <a:lnTo>
                  <a:pt x="1975461" y="1494896"/>
                </a:lnTo>
                <a:lnTo>
                  <a:pt x="1957479" y="1528287"/>
                </a:lnTo>
                <a:lnTo>
                  <a:pt x="1942066" y="1559110"/>
                </a:lnTo>
                <a:lnTo>
                  <a:pt x="1754538" y="1538561"/>
                </a:lnTo>
                <a:lnTo>
                  <a:pt x="1736556" y="1564247"/>
                </a:lnTo>
                <a:lnTo>
                  <a:pt x="1716005" y="1592501"/>
                </a:lnTo>
                <a:lnTo>
                  <a:pt x="1692886" y="1615618"/>
                </a:lnTo>
                <a:lnTo>
                  <a:pt x="1672335" y="1641303"/>
                </a:lnTo>
                <a:lnTo>
                  <a:pt x="1728850" y="1821102"/>
                </a:lnTo>
                <a:lnTo>
                  <a:pt x="1700592" y="1844219"/>
                </a:lnTo>
                <a:lnTo>
                  <a:pt x="1672335" y="1864767"/>
                </a:lnTo>
                <a:lnTo>
                  <a:pt x="1507927" y="1774868"/>
                </a:lnTo>
                <a:lnTo>
                  <a:pt x="1451412" y="1808259"/>
                </a:lnTo>
                <a:lnTo>
                  <a:pt x="1420585" y="1823670"/>
                </a:lnTo>
                <a:lnTo>
                  <a:pt x="1392328" y="1839081"/>
                </a:lnTo>
                <a:lnTo>
                  <a:pt x="1374346" y="2026586"/>
                </a:lnTo>
                <a:lnTo>
                  <a:pt x="1340950" y="2039428"/>
                </a:lnTo>
                <a:lnTo>
                  <a:pt x="1307555" y="2047134"/>
                </a:lnTo>
                <a:lnTo>
                  <a:pt x="1186818" y="1898158"/>
                </a:lnTo>
                <a:lnTo>
                  <a:pt x="1155992" y="1903295"/>
                </a:lnTo>
                <a:lnTo>
                  <a:pt x="1122596" y="1908432"/>
                </a:lnTo>
                <a:lnTo>
                  <a:pt x="1091770" y="1911001"/>
                </a:lnTo>
                <a:lnTo>
                  <a:pt x="1058375" y="1911001"/>
                </a:lnTo>
                <a:lnTo>
                  <a:pt x="971033" y="2080525"/>
                </a:lnTo>
                <a:lnTo>
                  <a:pt x="935069" y="2077957"/>
                </a:lnTo>
                <a:lnTo>
                  <a:pt x="901674" y="2072819"/>
                </a:lnTo>
                <a:lnTo>
                  <a:pt x="845158" y="1890452"/>
                </a:lnTo>
                <a:lnTo>
                  <a:pt x="814332" y="1882747"/>
                </a:lnTo>
                <a:lnTo>
                  <a:pt x="780937" y="1875041"/>
                </a:lnTo>
                <a:lnTo>
                  <a:pt x="750110" y="1864767"/>
                </a:lnTo>
                <a:lnTo>
                  <a:pt x="719284" y="1851924"/>
                </a:lnTo>
                <a:lnTo>
                  <a:pt x="577996" y="1975215"/>
                </a:lnTo>
                <a:lnTo>
                  <a:pt x="544601" y="1959803"/>
                </a:lnTo>
                <a:lnTo>
                  <a:pt x="511205" y="1939255"/>
                </a:lnTo>
                <a:lnTo>
                  <a:pt x="531756" y="1754319"/>
                </a:lnTo>
                <a:lnTo>
                  <a:pt x="506068" y="1733771"/>
                </a:lnTo>
                <a:lnTo>
                  <a:pt x="480379" y="1713223"/>
                </a:lnTo>
                <a:lnTo>
                  <a:pt x="454690" y="1690106"/>
                </a:lnTo>
                <a:lnTo>
                  <a:pt x="431570" y="1669557"/>
                </a:lnTo>
                <a:lnTo>
                  <a:pt x="254318" y="1726065"/>
                </a:lnTo>
                <a:lnTo>
                  <a:pt x="231198" y="1697811"/>
                </a:lnTo>
                <a:lnTo>
                  <a:pt x="208079" y="1666989"/>
                </a:lnTo>
                <a:lnTo>
                  <a:pt x="297989" y="1505170"/>
                </a:lnTo>
                <a:lnTo>
                  <a:pt x="264594" y="1446093"/>
                </a:lnTo>
                <a:lnTo>
                  <a:pt x="249181" y="1417839"/>
                </a:lnTo>
                <a:lnTo>
                  <a:pt x="236336" y="1387017"/>
                </a:lnTo>
                <a:lnTo>
                  <a:pt x="51378" y="1371606"/>
                </a:lnTo>
                <a:lnTo>
                  <a:pt x="41102" y="1338214"/>
                </a:lnTo>
                <a:lnTo>
                  <a:pt x="30827" y="1302255"/>
                </a:lnTo>
                <a:lnTo>
                  <a:pt x="172114" y="1184101"/>
                </a:lnTo>
                <a:lnTo>
                  <a:pt x="166977" y="1153279"/>
                </a:lnTo>
                <a:lnTo>
                  <a:pt x="164408" y="1119888"/>
                </a:lnTo>
                <a:lnTo>
                  <a:pt x="161839" y="1086497"/>
                </a:lnTo>
                <a:lnTo>
                  <a:pt x="159270" y="1053105"/>
                </a:lnTo>
                <a:lnTo>
                  <a:pt x="0" y="970912"/>
                </a:lnTo>
                <a:lnTo>
                  <a:pt x="2569" y="929815"/>
                </a:lnTo>
                <a:lnTo>
                  <a:pt x="7707" y="893855"/>
                </a:lnTo>
                <a:lnTo>
                  <a:pt x="179821" y="842484"/>
                </a:lnTo>
                <a:lnTo>
                  <a:pt x="187528" y="811662"/>
                </a:lnTo>
                <a:lnTo>
                  <a:pt x="200372" y="778271"/>
                </a:lnTo>
                <a:lnTo>
                  <a:pt x="210647" y="747448"/>
                </a:lnTo>
                <a:lnTo>
                  <a:pt x="220923" y="714057"/>
                </a:lnTo>
                <a:lnTo>
                  <a:pt x="105324" y="577924"/>
                </a:lnTo>
                <a:lnTo>
                  <a:pt x="123306" y="544533"/>
                </a:lnTo>
                <a:lnTo>
                  <a:pt x="141288" y="511141"/>
                </a:lnTo>
                <a:lnTo>
                  <a:pt x="321109" y="529121"/>
                </a:lnTo>
                <a:lnTo>
                  <a:pt x="339091" y="503436"/>
                </a:lnTo>
                <a:lnTo>
                  <a:pt x="359642" y="477750"/>
                </a:lnTo>
                <a:lnTo>
                  <a:pt x="380193" y="449496"/>
                </a:lnTo>
                <a:lnTo>
                  <a:pt x="403313" y="426379"/>
                </a:lnTo>
                <a:lnTo>
                  <a:pt x="349366" y="259424"/>
                </a:lnTo>
                <a:lnTo>
                  <a:pt x="380193" y="233738"/>
                </a:lnTo>
                <a:lnTo>
                  <a:pt x="411019" y="205484"/>
                </a:lnTo>
                <a:lnTo>
                  <a:pt x="567720" y="292815"/>
                </a:lnTo>
                <a:lnTo>
                  <a:pt x="624236" y="259424"/>
                </a:lnTo>
                <a:lnTo>
                  <a:pt x="655062" y="244012"/>
                </a:lnTo>
                <a:lnTo>
                  <a:pt x="683320" y="231170"/>
                </a:lnTo>
                <a:lnTo>
                  <a:pt x="698733" y="53940"/>
                </a:lnTo>
                <a:lnTo>
                  <a:pt x="737266" y="41097"/>
                </a:lnTo>
                <a:lnTo>
                  <a:pt x="775799" y="30823"/>
                </a:lnTo>
                <a:lnTo>
                  <a:pt x="886260" y="166956"/>
                </a:lnTo>
                <a:lnTo>
                  <a:pt x="919656" y="161819"/>
                </a:lnTo>
                <a:lnTo>
                  <a:pt x="953051" y="159250"/>
                </a:lnTo>
                <a:lnTo>
                  <a:pt x="983877" y="156682"/>
                </a:lnTo>
                <a:lnTo>
                  <a:pt x="1017273" y="154113"/>
                </a:lnTo>
                <a:close/>
              </a:path>
            </a:pathLst>
          </a:custGeom>
          <a:solidFill>
            <a:schemeClr val="bg1">
              <a:lumMod val="50000"/>
            </a:schemeClr>
          </a:solidFill>
          <a:ln w="3175" cap="flat" cmpd="sng" algn="ctr">
            <a:noFill/>
            <a:prstDash val="solid"/>
          </a:ln>
          <a:effectLst/>
          <a:extLst/>
        </p:spPr>
        <p:txBody>
          <a:bodyPr lIns="0" tIns="34272" rIns="0" bIns="34272" anchor="ctr"/>
          <a:lstStyle/>
          <a:p>
            <a:pPr algn="ctr" defTabSz="685434" fontAlgn="base">
              <a:lnSpc>
                <a:spcPct val="120000"/>
              </a:lnSpc>
              <a:spcBef>
                <a:spcPts val="450"/>
              </a:spcBef>
              <a:spcAft>
                <a:spcPts val="450"/>
              </a:spcAft>
              <a:defRPr/>
            </a:pPr>
            <a:endParaRPr lang="en-US" sz="2100" kern="0" dirty="0">
              <a:solidFill>
                <a:sysClr val="window" lastClr="FFFFFF"/>
              </a:solidFill>
              <a:latin typeface="微软雅黑" pitchFamily="34" charset="-122"/>
              <a:ea typeface="微软雅黑" pitchFamily="34" charset="-122"/>
            </a:endParaRPr>
          </a:p>
        </p:txBody>
      </p:sp>
      <p:sp>
        <p:nvSpPr>
          <p:cNvPr id="38" name="Freeform 6"/>
          <p:cNvSpPr>
            <a:spLocks/>
          </p:cNvSpPr>
          <p:nvPr/>
        </p:nvSpPr>
        <p:spPr bwMode="auto">
          <a:xfrm>
            <a:off x="4443769" y="1996823"/>
            <a:ext cx="1667814" cy="1668361"/>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5"/>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6"/>
                </a:lnTo>
                <a:lnTo>
                  <a:pt x="609662" y="9327"/>
                </a:lnTo>
                <a:lnTo>
                  <a:pt x="630685" y="6995"/>
                </a:lnTo>
                <a:lnTo>
                  <a:pt x="651707" y="2332"/>
                </a:lnTo>
                <a:close/>
              </a:path>
            </a:pathLst>
          </a:custGeom>
          <a:solidFill>
            <a:schemeClr val="bg2"/>
          </a:solidFill>
          <a:ln w="3175" cap="flat" cmpd="sng" algn="ctr">
            <a:noFill/>
            <a:prstDash val="solid"/>
          </a:ln>
          <a:effectLst/>
          <a:extLst/>
        </p:spPr>
        <p:txBody>
          <a:bodyPr lIns="0" tIns="34272" rIns="0" bIns="34272" anchor="ctr"/>
          <a:lstStyle/>
          <a:p>
            <a:pPr algn="ctr" defTabSz="685434" fontAlgn="base">
              <a:lnSpc>
                <a:spcPct val="120000"/>
              </a:lnSpc>
              <a:spcBef>
                <a:spcPts val="450"/>
              </a:spcBef>
              <a:spcAft>
                <a:spcPts val="450"/>
              </a:spcAft>
            </a:pPr>
            <a:endParaRPr lang="en-US" sz="2100" kern="0" dirty="0">
              <a:solidFill>
                <a:sysClr val="window" lastClr="FFFFFF"/>
              </a:solidFill>
              <a:latin typeface="微软雅黑" pitchFamily="34" charset="-122"/>
              <a:ea typeface="微软雅黑" pitchFamily="34" charset="-122"/>
            </a:endParaRPr>
          </a:p>
        </p:txBody>
      </p:sp>
      <p:sp>
        <p:nvSpPr>
          <p:cNvPr id="39" name="矩形 38"/>
          <p:cNvSpPr/>
          <p:nvPr/>
        </p:nvSpPr>
        <p:spPr>
          <a:xfrm>
            <a:off x="3114597" y="1203598"/>
            <a:ext cx="2880301" cy="347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7" tIns="34284" rIns="68567" bIns="34284" rtlCol="0" anchor="ctr"/>
          <a:lstStyle/>
          <a:p>
            <a:pPr algn="ctr"/>
            <a:r>
              <a:rPr lang="zh-CN" altLang="en-US" dirty="0">
                <a:latin typeface="微软雅黑" pitchFamily="34" charset="-122"/>
                <a:ea typeface="微软雅黑" pitchFamily="34" charset="-122"/>
              </a:rPr>
              <a:t>点击添加小标题</a:t>
            </a:r>
          </a:p>
        </p:txBody>
      </p:sp>
      <p:sp>
        <p:nvSpPr>
          <p:cNvPr id="16" name="TextBox 15"/>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单击此处输入标题</a:t>
            </a:r>
          </a:p>
        </p:txBody>
      </p:sp>
    </p:spTree>
    <p:extLst>
      <p:ext uri="{BB962C8B-B14F-4D97-AF65-F5344CB8AC3E}">
        <p14:creationId xmlns:p14="http://schemas.microsoft.com/office/powerpoint/2010/main" xmlns="" val="2673774618"/>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arn(outVertical)">
                                      <p:cBhvr>
                                        <p:cTn id="7" dur="500"/>
                                        <p:tgtEl>
                                          <p:spTgt spid="3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par>
                                <p:cTn id="12" presetID="8" presetClass="emph" presetSubtype="0" repeatCount="indefinite" fill="hold" grpId="1" nodeType="withEffect">
                                  <p:stCondLst>
                                    <p:cond delay="0"/>
                                  </p:stCondLst>
                                  <p:childTnLst>
                                    <p:animRot by="-86400000">
                                      <p:cBhvr>
                                        <p:cTn id="13" dur="8000" fill="hold"/>
                                        <p:tgtEl>
                                          <p:spTgt spid="37"/>
                                        </p:tgtEl>
                                        <p:attrNameLst>
                                          <p:attrName>r</p:attrName>
                                        </p:attrNameLst>
                                      </p:cBhvr>
                                    </p:animRot>
                                  </p:childTnLst>
                                </p:cTn>
                              </p:par>
                              <p:par>
                                <p:cTn id="14" presetID="53" presetClass="entr" presetSubtype="16" fill="hold" grpId="0" nodeType="withEffect">
                                  <p:stCondLst>
                                    <p:cond delay="500"/>
                                  </p:stCondLst>
                                  <p:childTnLst>
                                    <p:set>
                                      <p:cBhvr>
                                        <p:cTn id="15" dur="1" fill="hold">
                                          <p:stCondLst>
                                            <p:cond delay="0"/>
                                          </p:stCondLst>
                                        </p:cTn>
                                        <p:tgtEl>
                                          <p:spTgt spid="29"/>
                                        </p:tgtEl>
                                        <p:attrNameLst>
                                          <p:attrName>style.visibility</p:attrName>
                                        </p:attrNameLst>
                                      </p:cBhvr>
                                      <p:to>
                                        <p:strVal val="visible"/>
                                      </p:to>
                                    </p:set>
                                    <p:anim calcmode="lin" valueType="num">
                                      <p:cBhvr>
                                        <p:cTn id="16" dur="500" fill="hold"/>
                                        <p:tgtEl>
                                          <p:spTgt spid="29"/>
                                        </p:tgtEl>
                                        <p:attrNameLst>
                                          <p:attrName>ppt_w</p:attrName>
                                        </p:attrNameLst>
                                      </p:cBhvr>
                                      <p:tavLst>
                                        <p:tav tm="0">
                                          <p:val>
                                            <p:fltVal val="0"/>
                                          </p:val>
                                        </p:tav>
                                        <p:tav tm="100000">
                                          <p:val>
                                            <p:strVal val="#ppt_w"/>
                                          </p:val>
                                        </p:tav>
                                      </p:tavLst>
                                    </p:anim>
                                    <p:anim calcmode="lin" valueType="num">
                                      <p:cBhvr>
                                        <p:cTn id="17" dur="500" fill="hold"/>
                                        <p:tgtEl>
                                          <p:spTgt spid="29"/>
                                        </p:tgtEl>
                                        <p:attrNameLst>
                                          <p:attrName>ppt_h</p:attrName>
                                        </p:attrNameLst>
                                      </p:cBhvr>
                                      <p:tavLst>
                                        <p:tav tm="0">
                                          <p:val>
                                            <p:fltVal val="0"/>
                                          </p:val>
                                        </p:tav>
                                        <p:tav tm="100000">
                                          <p:val>
                                            <p:strVal val="#ppt_h"/>
                                          </p:val>
                                        </p:tav>
                                      </p:tavLst>
                                    </p:anim>
                                    <p:animEffect transition="in" filter="fade">
                                      <p:cBhvr>
                                        <p:cTn id="18" dur="500"/>
                                        <p:tgtEl>
                                          <p:spTgt spid="29"/>
                                        </p:tgtEl>
                                      </p:cBhvr>
                                    </p:animEffect>
                                  </p:childTnLst>
                                </p:cTn>
                              </p:par>
                              <p:par>
                                <p:cTn id="19" presetID="10" presetClass="entr" presetSubtype="0" fill="hold" grpId="0" nodeType="withEffect">
                                  <p:stCondLst>
                                    <p:cond delay="150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8" presetClass="emph" presetSubtype="0" repeatCount="indefinite" fill="hold" grpId="1" nodeType="withEffect">
                                  <p:stCondLst>
                                    <p:cond delay="1500"/>
                                  </p:stCondLst>
                                  <p:childTnLst>
                                    <p:animRot by="64800000">
                                      <p:cBhvr>
                                        <p:cTn id="23" dur="7500" fill="hold"/>
                                        <p:tgtEl>
                                          <p:spTgt spid="35"/>
                                        </p:tgtEl>
                                        <p:attrNameLst>
                                          <p:attrName>r</p:attrName>
                                        </p:attrNameLst>
                                      </p:cBhvr>
                                    </p:animRot>
                                  </p:childTnLst>
                                </p:cTn>
                              </p:par>
                              <p:par>
                                <p:cTn id="24" presetID="53" presetClass="entr" presetSubtype="16" fill="hold" grpId="0" nodeType="withEffect">
                                  <p:stCondLst>
                                    <p:cond delay="2000"/>
                                  </p:stCondLst>
                                  <p:childTnLst>
                                    <p:set>
                                      <p:cBhvr>
                                        <p:cTn id="25" dur="1" fill="hold">
                                          <p:stCondLst>
                                            <p:cond delay="0"/>
                                          </p:stCondLst>
                                        </p:cTn>
                                        <p:tgtEl>
                                          <p:spTgt spid="30"/>
                                        </p:tgtEl>
                                        <p:attrNameLst>
                                          <p:attrName>style.visibility</p:attrName>
                                        </p:attrNameLst>
                                      </p:cBhvr>
                                      <p:to>
                                        <p:strVal val="visible"/>
                                      </p:to>
                                    </p:set>
                                    <p:anim calcmode="lin" valueType="num">
                                      <p:cBhvr>
                                        <p:cTn id="26" dur="500" fill="hold"/>
                                        <p:tgtEl>
                                          <p:spTgt spid="30"/>
                                        </p:tgtEl>
                                        <p:attrNameLst>
                                          <p:attrName>ppt_w</p:attrName>
                                        </p:attrNameLst>
                                      </p:cBhvr>
                                      <p:tavLst>
                                        <p:tav tm="0">
                                          <p:val>
                                            <p:fltVal val="0"/>
                                          </p:val>
                                        </p:tav>
                                        <p:tav tm="100000">
                                          <p:val>
                                            <p:strVal val="#ppt_w"/>
                                          </p:val>
                                        </p:tav>
                                      </p:tavLst>
                                    </p:anim>
                                    <p:anim calcmode="lin" valueType="num">
                                      <p:cBhvr>
                                        <p:cTn id="27" dur="500" fill="hold"/>
                                        <p:tgtEl>
                                          <p:spTgt spid="30"/>
                                        </p:tgtEl>
                                        <p:attrNameLst>
                                          <p:attrName>ppt_h</p:attrName>
                                        </p:attrNameLst>
                                      </p:cBhvr>
                                      <p:tavLst>
                                        <p:tav tm="0">
                                          <p:val>
                                            <p:fltVal val="0"/>
                                          </p:val>
                                        </p:tav>
                                        <p:tav tm="100000">
                                          <p:val>
                                            <p:strVal val="#ppt_h"/>
                                          </p:val>
                                        </p:tav>
                                      </p:tavLst>
                                    </p:anim>
                                    <p:animEffect transition="in" filter="fade">
                                      <p:cBhvr>
                                        <p:cTn id="28" dur="500"/>
                                        <p:tgtEl>
                                          <p:spTgt spid="30"/>
                                        </p:tgtEl>
                                      </p:cBhvr>
                                    </p:animEffect>
                                  </p:childTnLst>
                                </p:cTn>
                              </p:par>
                              <p:par>
                                <p:cTn id="29" presetID="10" presetClass="entr" presetSubtype="0" fill="hold" grpId="0" nodeType="withEffect">
                                  <p:stCondLst>
                                    <p:cond delay="300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par>
                                <p:cTn id="32" presetID="8" presetClass="emph" presetSubtype="0" repeatCount="indefinite" fill="hold" grpId="1" nodeType="withEffect">
                                  <p:stCondLst>
                                    <p:cond delay="3000"/>
                                  </p:stCondLst>
                                  <p:childTnLst>
                                    <p:animRot by="-108000000">
                                      <p:cBhvr>
                                        <p:cTn id="33" dur="7500" fill="hold"/>
                                        <p:tgtEl>
                                          <p:spTgt spid="36"/>
                                        </p:tgtEl>
                                        <p:attrNameLst>
                                          <p:attrName>r</p:attrName>
                                        </p:attrNameLst>
                                      </p:cBhvr>
                                    </p:animRot>
                                  </p:childTnLst>
                                </p:cTn>
                              </p:par>
                              <p:par>
                                <p:cTn id="34" presetID="53" presetClass="entr" presetSubtype="16" fill="hold" grpId="0" nodeType="withEffect">
                                  <p:stCondLst>
                                    <p:cond delay="4000"/>
                                  </p:stCondLst>
                                  <p:childTnLst>
                                    <p:set>
                                      <p:cBhvr>
                                        <p:cTn id="35" dur="1" fill="hold">
                                          <p:stCondLst>
                                            <p:cond delay="0"/>
                                          </p:stCondLst>
                                        </p:cTn>
                                        <p:tgtEl>
                                          <p:spTgt spid="31"/>
                                        </p:tgtEl>
                                        <p:attrNameLst>
                                          <p:attrName>style.visibility</p:attrName>
                                        </p:attrNameLst>
                                      </p:cBhvr>
                                      <p:to>
                                        <p:strVal val="visible"/>
                                      </p:to>
                                    </p:set>
                                    <p:anim calcmode="lin" valueType="num">
                                      <p:cBhvr>
                                        <p:cTn id="36" dur="500" fill="hold"/>
                                        <p:tgtEl>
                                          <p:spTgt spid="31"/>
                                        </p:tgtEl>
                                        <p:attrNameLst>
                                          <p:attrName>ppt_w</p:attrName>
                                        </p:attrNameLst>
                                      </p:cBhvr>
                                      <p:tavLst>
                                        <p:tav tm="0">
                                          <p:val>
                                            <p:fltVal val="0"/>
                                          </p:val>
                                        </p:tav>
                                        <p:tav tm="100000">
                                          <p:val>
                                            <p:strVal val="#ppt_w"/>
                                          </p:val>
                                        </p:tav>
                                      </p:tavLst>
                                    </p:anim>
                                    <p:anim calcmode="lin" valueType="num">
                                      <p:cBhvr>
                                        <p:cTn id="37" dur="500" fill="hold"/>
                                        <p:tgtEl>
                                          <p:spTgt spid="31"/>
                                        </p:tgtEl>
                                        <p:attrNameLst>
                                          <p:attrName>ppt_h</p:attrName>
                                        </p:attrNameLst>
                                      </p:cBhvr>
                                      <p:tavLst>
                                        <p:tav tm="0">
                                          <p:val>
                                            <p:fltVal val="0"/>
                                          </p:val>
                                        </p:tav>
                                        <p:tav tm="100000">
                                          <p:val>
                                            <p:strVal val="#ppt_h"/>
                                          </p:val>
                                        </p:tav>
                                      </p:tavLst>
                                    </p:anim>
                                    <p:animEffect transition="in" filter="fade">
                                      <p:cBhvr>
                                        <p:cTn id="38" dur="500"/>
                                        <p:tgtEl>
                                          <p:spTgt spid="31"/>
                                        </p:tgtEl>
                                      </p:cBhvr>
                                    </p:animEffect>
                                  </p:childTnLst>
                                </p:cTn>
                              </p:par>
                              <p:par>
                                <p:cTn id="39" presetID="10" presetClass="entr" presetSubtype="0" fill="hold" grpId="0" nodeType="withEffect">
                                  <p:stCondLst>
                                    <p:cond delay="450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par>
                                <p:cTn id="42" presetID="8" presetClass="emph" presetSubtype="0" repeatCount="indefinite" fill="hold" grpId="1" nodeType="withEffect">
                                  <p:stCondLst>
                                    <p:cond delay="4500"/>
                                  </p:stCondLst>
                                  <p:childTnLst>
                                    <p:animRot by="86400000">
                                      <p:cBhvr>
                                        <p:cTn id="43" dur="7000" fill="hold"/>
                                        <p:tgtEl>
                                          <p:spTgt spid="38"/>
                                        </p:tgtEl>
                                        <p:attrNameLst>
                                          <p:attrName>r</p:attrName>
                                        </p:attrNameLst>
                                      </p:cBhvr>
                                    </p:animRot>
                                  </p:childTnLst>
                                </p:cTn>
                              </p:par>
                              <p:par>
                                <p:cTn id="44" presetID="53" presetClass="entr" presetSubtype="16" fill="hold" grpId="0" nodeType="withEffect">
                                  <p:stCondLst>
                                    <p:cond delay="5000"/>
                                  </p:stCondLst>
                                  <p:childTnLst>
                                    <p:set>
                                      <p:cBhvr>
                                        <p:cTn id="45" dur="1" fill="hold">
                                          <p:stCondLst>
                                            <p:cond delay="0"/>
                                          </p:stCondLst>
                                        </p:cTn>
                                        <p:tgtEl>
                                          <p:spTgt spid="32"/>
                                        </p:tgtEl>
                                        <p:attrNameLst>
                                          <p:attrName>style.visibility</p:attrName>
                                        </p:attrNameLst>
                                      </p:cBhvr>
                                      <p:to>
                                        <p:strVal val="visible"/>
                                      </p:to>
                                    </p:set>
                                    <p:anim calcmode="lin" valueType="num">
                                      <p:cBhvr>
                                        <p:cTn id="46" dur="500" fill="hold"/>
                                        <p:tgtEl>
                                          <p:spTgt spid="32"/>
                                        </p:tgtEl>
                                        <p:attrNameLst>
                                          <p:attrName>ppt_w</p:attrName>
                                        </p:attrNameLst>
                                      </p:cBhvr>
                                      <p:tavLst>
                                        <p:tav tm="0">
                                          <p:val>
                                            <p:fltVal val="0"/>
                                          </p:val>
                                        </p:tav>
                                        <p:tav tm="100000">
                                          <p:val>
                                            <p:strVal val="#ppt_w"/>
                                          </p:val>
                                        </p:tav>
                                      </p:tavLst>
                                    </p:anim>
                                    <p:anim calcmode="lin" valueType="num">
                                      <p:cBhvr>
                                        <p:cTn id="47" dur="500" fill="hold"/>
                                        <p:tgtEl>
                                          <p:spTgt spid="32"/>
                                        </p:tgtEl>
                                        <p:attrNameLst>
                                          <p:attrName>ppt_h</p:attrName>
                                        </p:attrNameLst>
                                      </p:cBhvr>
                                      <p:tavLst>
                                        <p:tav tm="0">
                                          <p:val>
                                            <p:fltVal val="0"/>
                                          </p:val>
                                        </p:tav>
                                        <p:tav tm="100000">
                                          <p:val>
                                            <p:strVal val="#ppt_h"/>
                                          </p:val>
                                        </p:tav>
                                      </p:tavLst>
                                    </p:anim>
                                    <p:animEffect transition="in" filter="fade">
                                      <p:cBhvr>
                                        <p:cTn id="48" dur="500"/>
                                        <p:tgtEl>
                                          <p:spTgt spid="32"/>
                                        </p:tgtEl>
                                      </p:cBhvr>
                                    </p:animEffect>
                                  </p:childTnLst>
                                </p:cTn>
                              </p:par>
                              <p:par>
                                <p:cTn id="49" presetID="22" presetClass="entr" presetSubtype="8" fill="hold" grpId="0" nodeType="withEffect">
                                  <p:stCondLst>
                                    <p:cond delay="6500"/>
                                  </p:stCondLst>
                                  <p:childTnLst>
                                    <p:set>
                                      <p:cBhvr>
                                        <p:cTn id="50" dur="1" fill="hold">
                                          <p:stCondLst>
                                            <p:cond delay="0"/>
                                          </p:stCondLst>
                                        </p:cTn>
                                        <p:tgtEl>
                                          <p:spTgt spid="33"/>
                                        </p:tgtEl>
                                        <p:attrNameLst>
                                          <p:attrName>style.visibility</p:attrName>
                                        </p:attrNameLst>
                                      </p:cBhvr>
                                      <p:to>
                                        <p:strVal val="visible"/>
                                      </p:to>
                                    </p:set>
                                    <p:animEffect transition="in" filter="wipe(left)">
                                      <p:cBhvr>
                                        <p:cTn id="5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3" grpId="0"/>
      <p:bldP spid="35" grpId="0" animBg="1"/>
      <p:bldP spid="35" grpId="1" animBg="1"/>
      <p:bldP spid="36" grpId="0" animBg="1"/>
      <p:bldP spid="36" grpId="1" animBg="1"/>
      <p:bldP spid="37" grpId="0" animBg="1"/>
      <p:bldP spid="37" grpId="1" animBg="1"/>
      <p:bldP spid="38" grpId="0" animBg="1"/>
      <p:bldP spid="38" grpId="1" animBg="1"/>
      <p:bldP spid="3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单击此处输入标题</a:t>
            </a:r>
          </a:p>
        </p:txBody>
      </p:sp>
      <p:sp>
        <p:nvSpPr>
          <p:cNvPr id="67" name="Freeform 105"/>
          <p:cNvSpPr>
            <a:spLocks/>
          </p:cNvSpPr>
          <p:nvPr/>
        </p:nvSpPr>
        <p:spPr bwMode="auto">
          <a:xfrm>
            <a:off x="4570593" y="3248188"/>
            <a:ext cx="863713" cy="937996"/>
          </a:xfrm>
          <a:custGeom>
            <a:avLst/>
            <a:gdLst>
              <a:gd name="T0" fmla="*/ 0 w 876"/>
              <a:gd name="T1" fmla="*/ 2147483647 h 952"/>
              <a:gd name="T2" fmla="*/ 0 w 876"/>
              <a:gd name="T3" fmla="*/ 2147483647 h 952"/>
              <a:gd name="T4" fmla="*/ 2147483647 w 876"/>
              <a:gd name="T5" fmla="*/ 2147483647 h 952"/>
              <a:gd name="T6" fmla="*/ 2147483647 w 876"/>
              <a:gd name="T7" fmla="*/ 0 h 952"/>
              <a:gd name="T8" fmla="*/ 2147483647 w 876"/>
              <a:gd name="T9" fmla="*/ 0 h 952"/>
              <a:gd name="T10" fmla="*/ 2147483647 w 876"/>
              <a:gd name="T11" fmla="*/ 2147483647 h 952"/>
              <a:gd name="T12" fmla="*/ 0 w 876"/>
              <a:gd name="T13" fmla="*/ 2147483647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6" h="952">
                <a:moveTo>
                  <a:pt x="0" y="30"/>
                </a:moveTo>
                <a:lnTo>
                  <a:pt x="0" y="492"/>
                </a:lnTo>
                <a:lnTo>
                  <a:pt x="876" y="952"/>
                </a:lnTo>
                <a:lnTo>
                  <a:pt x="712" y="0"/>
                </a:lnTo>
                <a:lnTo>
                  <a:pt x="378" y="0"/>
                </a:lnTo>
                <a:lnTo>
                  <a:pt x="422" y="252"/>
                </a:lnTo>
                <a:lnTo>
                  <a:pt x="0" y="3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68571" tIns="34285" rIns="68571" bIns="34285"/>
          <a:lstStyle/>
          <a:p>
            <a:pPr fontAlgn="base">
              <a:spcBef>
                <a:spcPct val="0"/>
              </a:spcBef>
              <a:spcAft>
                <a:spcPct val="0"/>
              </a:spcAft>
            </a:pP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68" name="Freeform 107"/>
          <p:cNvSpPr>
            <a:spLocks/>
          </p:cNvSpPr>
          <p:nvPr/>
        </p:nvSpPr>
        <p:spPr bwMode="auto">
          <a:xfrm>
            <a:off x="3563987" y="3248188"/>
            <a:ext cx="866888" cy="937996"/>
          </a:xfrm>
          <a:custGeom>
            <a:avLst/>
            <a:gdLst>
              <a:gd name="T0" fmla="*/ 878 w 878"/>
              <a:gd name="T1" fmla="*/ 30 h 952"/>
              <a:gd name="T2" fmla="*/ 456 w 878"/>
              <a:gd name="T3" fmla="*/ 252 h 952"/>
              <a:gd name="T4" fmla="*/ 498 w 878"/>
              <a:gd name="T5" fmla="*/ 0 h 952"/>
              <a:gd name="T6" fmla="*/ 164 w 878"/>
              <a:gd name="T7" fmla="*/ 0 h 952"/>
              <a:gd name="T8" fmla="*/ 0 w 878"/>
              <a:gd name="T9" fmla="*/ 952 h 952"/>
              <a:gd name="T10" fmla="*/ 878 w 878"/>
              <a:gd name="T11" fmla="*/ 492 h 952"/>
              <a:gd name="T12" fmla="*/ 878 w 878"/>
              <a:gd name="T13" fmla="*/ 30 h 952"/>
            </a:gdLst>
            <a:ahLst/>
            <a:cxnLst>
              <a:cxn ang="0">
                <a:pos x="T0" y="T1"/>
              </a:cxn>
              <a:cxn ang="0">
                <a:pos x="T2" y="T3"/>
              </a:cxn>
              <a:cxn ang="0">
                <a:pos x="T4" y="T5"/>
              </a:cxn>
              <a:cxn ang="0">
                <a:pos x="T6" y="T7"/>
              </a:cxn>
              <a:cxn ang="0">
                <a:pos x="T8" y="T9"/>
              </a:cxn>
              <a:cxn ang="0">
                <a:pos x="T10" y="T11"/>
              </a:cxn>
              <a:cxn ang="0">
                <a:pos x="T12" y="T13"/>
              </a:cxn>
            </a:cxnLst>
            <a:rect l="0" t="0" r="r" b="b"/>
            <a:pathLst>
              <a:path w="878" h="952">
                <a:moveTo>
                  <a:pt x="878" y="30"/>
                </a:moveTo>
                <a:lnTo>
                  <a:pt x="456" y="252"/>
                </a:lnTo>
                <a:lnTo>
                  <a:pt x="498" y="0"/>
                </a:lnTo>
                <a:lnTo>
                  <a:pt x="164" y="0"/>
                </a:lnTo>
                <a:lnTo>
                  <a:pt x="0" y="952"/>
                </a:lnTo>
                <a:lnTo>
                  <a:pt x="878" y="492"/>
                </a:lnTo>
                <a:lnTo>
                  <a:pt x="878" y="3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68571" tIns="34285" rIns="68571" bIns="34285"/>
          <a:lstStyle/>
          <a:p>
            <a:pPr fontAlgn="base">
              <a:spcBef>
                <a:spcPct val="0"/>
              </a:spcBef>
              <a:spcAft>
                <a:spcPct val="0"/>
              </a:spcAft>
              <a:defRPr/>
            </a:pPr>
            <a:endParaRPr lang="zh-CN" altLang="en-US" sz="1800">
              <a:solidFill>
                <a:prstClr val="black"/>
              </a:solidFill>
              <a:effectLst>
                <a:outerShdw blurRad="60007" dist="310007" dir="7680000" sy="30000" kx="1300200" algn="ctr" rotWithShape="0">
                  <a:prstClr val="black">
                    <a:alpha val="32000"/>
                  </a:prstClr>
                </a:outerShdw>
              </a:effectLst>
              <a:latin typeface="微软雅黑" panose="020B0503020204020204" pitchFamily="34" charset="-122"/>
              <a:ea typeface="微软雅黑" panose="020B0503020204020204" pitchFamily="34" charset="-122"/>
            </a:endParaRPr>
          </a:p>
        </p:txBody>
      </p:sp>
      <p:grpSp>
        <p:nvGrpSpPr>
          <p:cNvPr id="69" name="组合 68"/>
          <p:cNvGrpSpPr/>
          <p:nvPr/>
        </p:nvGrpSpPr>
        <p:grpSpPr>
          <a:xfrm>
            <a:off x="2987648" y="1311886"/>
            <a:ext cx="3022994" cy="2874298"/>
            <a:chOff x="3748193" y="2000673"/>
            <a:chExt cx="4030134" cy="3833285"/>
          </a:xfrm>
        </p:grpSpPr>
        <p:sp>
          <p:nvSpPr>
            <p:cNvPr id="70" name="Freeform 104"/>
            <p:cNvSpPr>
              <a:spLocks/>
            </p:cNvSpPr>
            <p:nvPr/>
          </p:nvSpPr>
          <p:spPr bwMode="auto">
            <a:xfrm>
              <a:off x="5858511" y="4583007"/>
              <a:ext cx="1151467" cy="1250951"/>
            </a:xfrm>
            <a:custGeom>
              <a:avLst/>
              <a:gdLst>
                <a:gd name="T0" fmla="*/ 0 w 876"/>
                <a:gd name="T1" fmla="*/ 2147483647 h 952"/>
                <a:gd name="T2" fmla="*/ 0 w 876"/>
                <a:gd name="T3" fmla="*/ 2147483647 h 952"/>
                <a:gd name="T4" fmla="*/ 2147483647 w 876"/>
                <a:gd name="T5" fmla="*/ 2147483647 h 952"/>
                <a:gd name="T6" fmla="*/ 2147483647 w 876"/>
                <a:gd name="T7" fmla="*/ 0 h 952"/>
                <a:gd name="T8" fmla="*/ 2147483647 w 876"/>
                <a:gd name="T9" fmla="*/ 0 h 952"/>
                <a:gd name="T10" fmla="*/ 2147483647 w 876"/>
                <a:gd name="T11" fmla="*/ 2147483647 h 952"/>
                <a:gd name="T12" fmla="*/ 0 w 876"/>
                <a:gd name="T13" fmla="*/ 2147483647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6" h="952">
                  <a:moveTo>
                    <a:pt x="0" y="30"/>
                  </a:moveTo>
                  <a:lnTo>
                    <a:pt x="0" y="492"/>
                  </a:lnTo>
                  <a:lnTo>
                    <a:pt x="876" y="952"/>
                  </a:lnTo>
                  <a:lnTo>
                    <a:pt x="712" y="0"/>
                  </a:lnTo>
                  <a:lnTo>
                    <a:pt x="378" y="0"/>
                  </a:lnTo>
                  <a:lnTo>
                    <a:pt x="422" y="252"/>
                  </a:lnTo>
                  <a:lnTo>
                    <a:pt x="0" y="30"/>
                  </a:lnTo>
                  <a:close/>
                </a:path>
              </a:pathLst>
            </a:custGeom>
            <a:solidFill>
              <a:schemeClr val="accent2"/>
            </a:solidFill>
            <a:ln>
              <a:noFill/>
            </a:ln>
            <a:extLst/>
          </p:spPr>
          <p:txBody>
            <a:bodyPr/>
            <a:lstStyle/>
            <a:p>
              <a:pPr fontAlgn="base">
                <a:spcBef>
                  <a:spcPct val="0"/>
                </a:spcBef>
                <a:spcAft>
                  <a:spcPct val="0"/>
                </a:spcAft>
              </a:pP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71" name="Freeform 106"/>
            <p:cNvSpPr>
              <a:spLocks/>
            </p:cNvSpPr>
            <p:nvPr/>
          </p:nvSpPr>
          <p:spPr bwMode="auto">
            <a:xfrm>
              <a:off x="4516545" y="4583007"/>
              <a:ext cx="1155700" cy="1250951"/>
            </a:xfrm>
            <a:custGeom>
              <a:avLst/>
              <a:gdLst>
                <a:gd name="T0" fmla="*/ 2147483647 w 878"/>
                <a:gd name="T1" fmla="*/ 2147483647 h 952"/>
                <a:gd name="T2" fmla="*/ 2147483647 w 878"/>
                <a:gd name="T3" fmla="*/ 2147483647 h 952"/>
                <a:gd name="T4" fmla="*/ 2147483647 w 878"/>
                <a:gd name="T5" fmla="*/ 0 h 952"/>
                <a:gd name="T6" fmla="*/ 2147483647 w 878"/>
                <a:gd name="T7" fmla="*/ 0 h 952"/>
                <a:gd name="T8" fmla="*/ 0 w 878"/>
                <a:gd name="T9" fmla="*/ 2147483647 h 952"/>
                <a:gd name="T10" fmla="*/ 2147483647 w 878"/>
                <a:gd name="T11" fmla="*/ 2147483647 h 952"/>
                <a:gd name="T12" fmla="*/ 2147483647 w 878"/>
                <a:gd name="T13" fmla="*/ 2147483647 h 9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78" h="952">
                  <a:moveTo>
                    <a:pt x="878" y="30"/>
                  </a:moveTo>
                  <a:lnTo>
                    <a:pt x="456" y="252"/>
                  </a:lnTo>
                  <a:lnTo>
                    <a:pt x="498" y="0"/>
                  </a:lnTo>
                  <a:lnTo>
                    <a:pt x="164" y="0"/>
                  </a:lnTo>
                  <a:lnTo>
                    <a:pt x="0" y="952"/>
                  </a:lnTo>
                  <a:lnTo>
                    <a:pt x="878" y="492"/>
                  </a:lnTo>
                  <a:lnTo>
                    <a:pt x="878" y="30"/>
                  </a:lnTo>
                  <a:close/>
                </a:path>
              </a:pathLst>
            </a:custGeom>
            <a:solidFill>
              <a:schemeClr val="tx2"/>
            </a:solidFill>
            <a:ln>
              <a:noFill/>
            </a:ln>
            <a:extLst/>
          </p:spPr>
          <p:txBody>
            <a:bodyPr/>
            <a:lstStyle/>
            <a:p>
              <a:pPr fontAlgn="base">
                <a:spcBef>
                  <a:spcPct val="0"/>
                </a:spcBef>
                <a:spcAft>
                  <a:spcPct val="0"/>
                </a:spcAft>
              </a:pP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74" name="Freeform 108"/>
            <p:cNvSpPr>
              <a:spLocks/>
            </p:cNvSpPr>
            <p:nvPr/>
          </p:nvSpPr>
          <p:spPr bwMode="auto">
            <a:xfrm>
              <a:off x="5763260" y="2000673"/>
              <a:ext cx="2015067" cy="2370667"/>
            </a:xfrm>
            <a:custGeom>
              <a:avLst/>
              <a:gdLst>
                <a:gd name="T0" fmla="*/ 2147483647 w 1534"/>
                <a:gd name="T1" fmla="*/ 2147483647 h 1804"/>
                <a:gd name="T2" fmla="*/ 0 w 1534"/>
                <a:gd name="T3" fmla="*/ 0 h 1804"/>
                <a:gd name="T4" fmla="*/ 0 w 1534"/>
                <a:gd name="T5" fmla="*/ 2147483647 h 1804"/>
                <a:gd name="T6" fmla="*/ 2147483647 w 1534"/>
                <a:gd name="T7" fmla="*/ 2147483647 h 1804"/>
                <a:gd name="T8" fmla="*/ 2147483647 w 1534"/>
                <a:gd name="T9" fmla="*/ 2147483647 h 1804"/>
                <a:gd name="T10" fmla="*/ 2147483647 w 1534"/>
                <a:gd name="T11" fmla="*/ 2147483647 h 1804"/>
                <a:gd name="T12" fmla="*/ 2147483647 w 1534"/>
                <a:gd name="T13" fmla="*/ 2147483647 h 1804"/>
                <a:gd name="T14" fmla="*/ 2147483647 w 1534"/>
                <a:gd name="T15" fmla="*/ 2147483647 h 1804"/>
                <a:gd name="T16" fmla="*/ 2147483647 w 1534"/>
                <a:gd name="T17" fmla="*/ 2147483647 h 1804"/>
                <a:gd name="T18" fmla="*/ 2147483647 w 1534"/>
                <a:gd name="T19" fmla="*/ 2147483647 h 1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4" h="1804">
                  <a:moveTo>
                    <a:pt x="474" y="962"/>
                  </a:moveTo>
                  <a:lnTo>
                    <a:pt x="0" y="0"/>
                  </a:lnTo>
                  <a:lnTo>
                    <a:pt x="0" y="700"/>
                  </a:lnTo>
                  <a:lnTo>
                    <a:pt x="246" y="1200"/>
                  </a:lnTo>
                  <a:lnTo>
                    <a:pt x="798" y="1280"/>
                  </a:lnTo>
                  <a:lnTo>
                    <a:pt x="400" y="1670"/>
                  </a:lnTo>
                  <a:lnTo>
                    <a:pt x="422" y="1804"/>
                  </a:lnTo>
                  <a:lnTo>
                    <a:pt x="826" y="1804"/>
                  </a:lnTo>
                  <a:lnTo>
                    <a:pt x="1534" y="1116"/>
                  </a:lnTo>
                  <a:lnTo>
                    <a:pt x="474" y="962"/>
                  </a:lnTo>
                  <a:close/>
                </a:path>
              </a:pathLst>
            </a:custGeom>
            <a:solidFill>
              <a:schemeClr val="tx2"/>
            </a:solidFill>
            <a:ln>
              <a:noFill/>
            </a:ln>
            <a:extLst/>
          </p:spPr>
          <p:txBody>
            <a:bodyPr/>
            <a:lstStyle/>
            <a:p>
              <a:pPr fontAlgn="base">
                <a:spcBef>
                  <a:spcPct val="0"/>
                </a:spcBef>
                <a:spcAft>
                  <a:spcPct val="0"/>
                </a:spcAft>
              </a:pP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75" name="Freeform 109"/>
            <p:cNvSpPr>
              <a:spLocks/>
            </p:cNvSpPr>
            <p:nvPr/>
          </p:nvSpPr>
          <p:spPr bwMode="auto">
            <a:xfrm>
              <a:off x="3748193" y="2000673"/>
              <a:ext cx="2015067" cy="2370667"/>
            </a:xfrm>
            <a:custGeom>
              <a:avLst/>
              <a:gdLst>
                <a:gd name="T0" fmla="*/ 2147483647 w 1534"/>
                <a:gd name="T1" fmla="*/ 2147483647 h 1804"/>
                <a:gd name="T2" fmla="*/ 0 w 1534"/>
                <a:gd name="T3" fmla="*/ 2147483647 h 1804"/>
                <a:gd name="T4" fmla="*/ 2147483647 w 1534"/>
                <a:gd name="T5" fmla="*/ 2147483647 h 1804"/>
                <a:gd name="T6" fmla="*/ 2147483647 w 1534"/>
                <a:gd name="T7" fmla="*/ 2147483647 h 1804"/>
                <a:gd name="T8" fmla="*/ 2147483647 w 1534"/>
                <a:gd name="T9" fmla="*/ 2147483647 h 1804"/>
                <a:gd name="T10" fmla="*/ 2147483647 w 1534"/>
                <a:gd name="T11" fmla="*/ 2147483647 h 1804"/>
                <a:gd name="T12" fmla="*/ 2147483647 w 1534"/>
                <a:gd name="T13" fmla="*/ 2147483647 h 1804"/>
                <a:gd name="T14" fmla="*/ 2147483647 w 1534"/>
                <a:gd name="T15" fmla="*/ 2147483647 h 1804"/>
                <a:gd name="T16" fmla="*/ 2147483647 w 1534"/>
                <a:gd name="T17" fmla="*/ 0 h 1804"/>
                <a:gd name="T18" fmla="*/ 2147483647 w 1534"/>
                <a:gd name="T19" fmla="*/ 2147483647 h 1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4" h="1804">
                  <a:moveTo>
                    <a:pt x="1060" y="962"/>
                  </a:moveTo>
                  <a:lnTo>
                    <a:pt x="0" y="1116"/>
                  </a:lnTo>
                  <a:lnTo>
                    <a:pt x="708" y="1804"/>
                  </a:lnTo>
                  <a:lnTo>
                    <a:pt x="1112" y="1804"/>
                  </a:lnTo>
                  <a:lnTo>
                    <a:pt x="1136" y="1670"/>
                  </a:lnTo>
                  <a:lnTo>
                    <a:pt x="736" y="1280"/>
                  </a:lnTo>
                  <a:lnTo>
                    <a:pt x="1288" y="1200"/>
                  </a:lnTo>
                  <a:lnTo>
                    <a:pt x="1534" y="700"/>
                  </a:lnTo>
                  <a:lnTo>
                    <a:pt x="1534" y="0"/>
                  </a:lnTo>
                  <a:lnTo>
                    <a:pt x="1060" y="962"/>
                  </a:lnTo>
                  <a:close/>
                </a:path>
              </a:pathLst>
            </a:custGeom>
            <a:solidFill>
              <a:schemeClr val="tx2"/>
            </a:solidFill>
            <a:ln>
              <a:noFill/>
            </a:ln>
            <a:extLst/>
          </p:spPr>
          <p:txBody>
            <a:bodyPr/>
            <a:lstStyle/>
            <a:p>
              <a:pPr fontAlgn="base">
                <a:spcBef>
                  <a:spcPct val="0"/>
                </a:spcBef>
                <a:spcAft>
                  <a:spcPct val="0"/>
                </a:spcAft>
              </a:pP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76" name="Freeform 121"/>
            <p:cNvSpPr>
              <a:spLocks/>
            </p:cNvSpPr>
            <p:nvPr/>
          </p:nvSpPr>
          <p:spPr bwMode="auto">
            <a:xfrm>
              <a:off x="5462693" y="3837941"/>
              <a:ext cx="254000" cy="251884"/>
            </a:xfrm>
            <a:custGeom>
              <a:avLst/>
              <a:gdLst>
                <a:gd name="T0" fmla="*/ 2147483647 w 192"/>
                <a:gd name="T1" fmla="*/ 2147483647 h 192"/>
                <a:gd name="T2" fmla="*/ 2147483647 w 192"/>
                <a:gd name="T3" fmla="*/ 2147483647 h 192"/>
                <a:gd name="T4" fmla="*/ 2147483647 w 192"/>
                <a:gd name="T5" fmla="*/ 2147483647 h 192"/>
                <a:gd name="T6" fmla="*/ 2147483647 w 192"/>
                <a:gd name="T7" fmla="*/ 2147483647 h 192"/>
                <a:gd name="T8" fmla="*/ 2147483647 w 192"/>
                <a:gd name="T9" fmla="*/ 2147483647 h 192"/>
                <a:gd name="T10" fmla="*/ 2147483647 w 192"/>
                <a:gd name="T11" fmla="*/ 2147483647 h 192"/>
                <a:gd name="T12" fmla="*/ 2147483647 w 192"/>
                <a:gd name="T13" fmla="*/ 2147483647 h 192"/>
                <a:gd name="T14" fmla="*/ 2147483647 w 192"/>
                <a:gd name="T15" fmla="*/ 2147483647 h 192"/>
                <a:gd name="T16" fmla="*/ 2147483647 w 192"/>
                <a:gd name="T17" fmla="*/ 2147483647 h 192"/>
                <a:gd name="T18" fmla="*/ 2147483647 w 192"/>
                <a:gd name="T19" fmla="*/ 2147483647 h 192"/>
                <a:gd name="T20" fmla="*/ 2147483647 w 192"/>
                <a:gd name="T21" fmla="*/ 2147483647 h 192"/>
                <a:gd name="T22" fmla="*/ 2147483647 w 192"/>
                <a:gd name="T23" fmla="*/ 2147483647 h 192"/>
                <a:gd name="T24" fmla="*/ 2147483647 w 192"/>
                <a:gd name="T25" fmla="*/ 2147483647 h 192"/>
                <a:gd name="T26" fmla="*/ 2147483647 w 192"/>
                <a:gd name="T27" fmla="*/ 2147483647 h 192"/>
                <a:gd name="T28" fmla="*/ 2147483647 w 192"/>
                <a:gd name="T29" fmla="*/ 2147483647 h 192"/>
                <a:gd name="T30" fmla="*/ 2147483647 w 192"/>
                <a:gd name="T31" fmla="*/ 2147483647 h 192"/>
                <a:gd name="T32" fmla="*/ 2147483647 w 192"/>
                <a:gd name="T33" fmla="*/ 2147483647 h 192"/>
                <a:gd name="T34" fmla="*/ 2147483647 w 192"/>
                <a:gd name="T35" fmla="*/ 2147483647 h 192"/>
                <a:gd name="T36" fmla="*/ 0 w 192"/>
                <a:gd name="T37" fmla="*/ 2147483647 h 192"/>
                <a:gd name="T38" fmla="*/ 0 w 192"/>
                <a:gd name="T39" fmla="*/ 2147483647 h 192"/>
                <a:gd name="T40" fmla="*/ 2147483647 w 192"/>
                <a:gd name="T41" fmla="*/ 2147483647 h 192"/>
                <a:gd name="T42" fmla="*/ 2147483647 w 192"/>
                <a:gd name="T43" fmla="*/ 2147483647 h 192"/>
                <a:gd name="T44" fmla="*/ 2147483647 w 192"/>
                <a:gd name="T45" fmla="*/ 2147483647 h 192"/>
                <a:gd name="T46" fmla="*/ 2147483647 w 192"/>
                <a:gd name="T47" fmla="*/ 2147483647 h 192"/>
                <a:gd name="T48" fmla="*/ 2147483647 w 192"/>
                <a:gd name="T49" fmla="*/ 2147483647 h 192"/>
                <a:gd name="T50" fmla="*/ 2147483647 w 192"/>
                <a:gd name="T51" fmla="*/ 2147483647 h 192"/>
                <a:gd name="T52" fmla="*/ 2147483647 w 192"/>
                <a:gd name="T53" fmla="*/ 2147483647 h 192"/>
                <a:gd name="T54" fmla="*/ 2147483647 w 192"/>
                <a:gd name="T55" fmla="*/ 0 h 192"/>
                <a:gd name="T56" fmla="*/ 2147483647 w 192"/>
                <a:gd name="T57" fmla="*/ 0 h 192"/>
                <a:gd name="T58" fmla="*/ 2147483647 w 192"/>
                <a:gd name="T59" fmla="*/ 2147483647 h 192"/>
                <a:gd name="T60" fmla="*/ 2147483647 w 192"/>
                <a:gd name="T61" fmla="*/ 2147483647 h 192"/>
                <a:gd name="T62" fmla="*/ 2147483647 w 192"/>
                <a:gd name="T63" fmla="*/ 2147483647 h 192"/>
                <a:gd name="T64" fmla="*/ 2147483647 w 192"/>
                <a:gd name="T65" fmla="*/ 2147483647 h 192"/>
                <a:gd name="T66" fmla="*/ 2147483647 w 192"/>
                <a:gd name="T67" fmla="*/ 2147483647 h 192"/>
                <a:gd name="T68" fmla="*/ 2147483647 w 192"/>
                <a:gd name="T69" fmla="*/ 2147483647 h 192"/>
                <a:gd name="T70" fmla="*/ 2147483647 w 192"/>
                <a:gd name="T71" fmla="*/ 2147483647 h 192"/>
                <a:gd name="T72" fmla="*/ 2147483647 w 192"/>
                <a:gd name="T73" fmla="*/ 2147483647 h 192"/>
                <a:gd name="T74" fmla="*/ 2147483647 w 192"/>
                <a:gd name="T75" fmla="*/ 2147483647 h 1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2" h="192">
                  <a:moveTo>
                    <a:pt x="192" y="96"/>
                  </a:moveTo>
                  <a:lnTo>
                    <a:pt x="192" y="96"/>
                  </a:lnTo>
                  <a:lnTo>
                    <a:pt x="190" y="116"/>
                  </a:lnTo>
                  <a:lnTo>
                    <a:pt x="184" y="134"/>
                  </a:lnTo>
                  <a:lnTo>
                    <a:pt x="174" y="150"/>
                  </a:lnTo>
                  <a:lnTo>
                    <a:pt x="164" y="164"/>
                  </a:lnTo>
                  <a:lnTo>
                    <a:pt x="150" y="176"/>
                  </a:lnTo>
                  <a:lnTo>
                    <a:pt x="132" y="184"/>
                  </a:lnTo>
                  <a:lnTo>
                    <a:pt x="116" y="190"/>
                  </a:lnTo>
                  <a:lnTo>
                    <a:pt x="96" y="192"/>
                  </a:lnTo>
                  <a:lnTo>
                    <a:pt x="76" y="190"/>
                  </a:lnTo>
                  <a:lnTo>
                    <a:pt x="58" y="184"/>
                  </a:lnTo>
                  <a:lnTo>
                    <a:pt x="42" y="176"/>
                  </a:lnTo>
                  <a:lnTo>
                    <a:pt x="28" y="164"/>
                  </a:lnTo>
                  <a:lnTo>
                    <a:pt x="16" y="150"/>
                  </a:lnTo>
                  <a:lnTo>
                    <a:pt x="8" y="134"/>
                  </a:lnTo>
                  <a:lnTo>
                    <a:pt x="2" y="116"/>
                  </a:lnTo>
                  <a:lnTo>
                    <a:pt x="0" y="96"/>
                  </a:lnTo>
                  <a:lnTo>
                    <a:pt x="2" y="76"/>
                  </a:lnTo>
                  <a:lnTo>
                    <a:pt x="8" y="58"/>
                  </a:lnTo>
                  <a:lnTo>
                    <a:pt x="16" y="42"/>
                  </a:lnTo>
                  <a:lnTo>
                    <a:pt x="28" y="28"/>
                  </a:lnTo>
                  <a:lnTo>
                    <a:pt x="42" y="18"/>
                  </a:lnTo>
                  <a:lnTo>
                    <a:pt x="58" y="8"/>
                  </a:lnTo>
                  <a:lnTo>
                    <a:pt x="76" y="2"/>
                  </a:lnTo>
                  <a:lnTo>
                    <a:pt x="96" y="0"/>
                  </a:lnTo>
                  <a:lnTo>
                    <a:pt x="116" y="2"/>
                  </a:lnTo>
                  <a:lnTo>
                    <a:pt x="132" y="8"/>
                  </a:lnTo>
                  <a:lnTo>
                    <a:pt x="150" y="18"/>
                  </a:lnTo>
                  <a:lnTo>
                    <a:pt x="164" y="28"/>
                  </a:lnTo>
                  <a:lnTo>
                    <a:pt x="174" y="42"/>
                  </a:lnTo>
                  <a:lnTo>
                    <a:pt x="184" y="58"/>
                  </a:lnTo>
                  <a:lnTo>
                    <a:pt x="190" y="76"/>
                  </a:lnTo>
                  <a:lnTo>
                    <a:pt x="192" y="96"/>
                  </a:lnTo>
                  <a:close/>
                </a:path>
              </a:pathLst>
            </a:custGeom>
            <a:solidFill>
              <a:schemeClr val="tx2"/>
            </a:solidFill>
            <a:ln>
              <a:noFill/>
            </a:ln>
            <a:extLst/>
          </p:spPr>
          <p:txBody>
            <a:bodyPr/>
            <a:lstStyle/>
            <a:p>
              <a:pPr fontAlgn="base">
                <a:spcBef>
                  <a:spcPct val="0"/>
                </a:spcBef>
                <a:spcAft>
                  <a:spcPct val="0"/>
                </a:spcAft>
              </a:pP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77" name="Freeform 122"/>
            <p:cNvSpPr>
              <a:spLocks/>
            </p:cNvSpPr>
            <p:nvPr/>
          </p:nvSpPr>
          <p:spPr bwMode="auto">
            <a:xfrm>
              <a:off x="5765378" y="3774440"/>
              <a:ext cx="315383" cy="315384"/>
            </a:xfrm>
            <a:custGeom>
              <a:avLst/>
              <a:gdLst>
                <a:gd name="T0" fmla="*/ 2147483647 w 240"/>
                <a:gd name="T1" fmla="*/ 2147483647 h 240"/>
                <a:gd name="T2" fmla="*/ 2147483647 w 240"/>
                <a:gd name="T3" fmla="*/ 2147483647 h 240"/>
                <a:gd name="T4" fmla="*/ 2147483647 w 240"/>
                <a:gd name="T5" fmla="*/ 2147483647 h 240"/>
                <a:gd name="T6" fmla="*/ 2147483647 w 240"/>
                <a:gd name="T7" fmla="*/ 2147483647 h 240"/>
                <a:gd name="T8" fmla="*/ 2147483647 w 240"/>
                <a:gd name="T9" fmla="*/ 2147483647 h 240"/>
                <a:gd name="T10" fmla="*/ 2147483647 w 240"/>
                <a:gd name="T11" fmla="*/ 2147483647 h 240"/>
                <a:gd name="T12" fmla="*/ 2147483647 w 240"/>
                <a:gd name="T13" fmla="*/ 2147483647 h 240"/>
                <a:gd name="T14" fmla="*/ 2147483647 w 240"/>
                <a:gd name="T15" fmla="*/ 2147483647 h 240"/>
                <a:gd name="T16" fmla="*/ 2147483647 w 240"/>
                <a:gd name="T17" fmla="*/ 2147483647 h 240"/>
                <a:gd name="T18" fmla="*/ 2147483647 w 240"/>
                <a:gd name="T19" fmla="*/ 2147483647 h 240"/>
                <a:gd name="T20" fmla="*/ 2147483647 w 240"/>
                <a:gd name="T21" fmla="*/ 2147483647 h 240"/>
                <a:gd name="T22" fmla="*/ 2147483647 w 240"/>
                <a:gd name="T23" fmla="*/ 2147483647 h 240"/>
                <a:gd name="T24" fmla="*/ 2147483647 w 240"/>
                <a:gd name="T25" fmla="*/ 2147483647 h 240"/>
                <a:gd name="T26" fmla="*/ 2147483647 w 240"/>
                <a:gd name="T27" fmla="*/ 2147483647 h 240"/>
                <a:gd name="T28" fmla="*/ 2147483647 w 240"/>
                <a:gd name="T29" fmla="*/ 2147483647 h 240"/>
                <a:gd name="T30" fmla="*/ 2147483647 w 240"/>
                <a:gd name="T31" fmla="*/ 2147483647 h 240"/>
                <a:gd name="T32" fmla="*/ 2147483647 w 240"/>
                <a:gd name="T33" fmla="*/ 2147483647 h 240"/>
                <a:gd name="T34" fmla="*/ 2147483647 w 240"/>
                <a:gd name="T35" fmla="*/ 2147483647 h 240"/>
                <a:gd name="T36" fmla="*/ 2147483647 w 240"/>
                <a:gd name="T37" fmla="*/ 2147483647 h 240"/>
                <a:gd name="T38" fmla="*/ 2147483647 w 240"/>
                <a:gd name="T39" fmla="*/ 2147483647 h 240"/>
                <a:gd name="T40" fmla="*/ 2147483647 w 240"/>
                <a:gd name="T41" fmla="*/ 2147483647 h 240"/>
                <a:gd name="T42" fmla="*/ 0 w 240"/>
                <a:gd name="T43" fmla="*/ 2147483647 h 240"/>
                <a:gd name="T44" fmla="*/ 0 w 240"/>
                <a:gd name="T45" fmla="*/ 2147483647 h 240"/>
                <a:gd name="T46" fmla="*/ 0 w 240"/>
                <a:gd name="T47" fmla="*/ 2147483647 h 240"/>
                <a:gd name="T48" fmla="*/ 0 w 240"/>
                <a:gd name="T49" fmla="*/ 2147483647 h 240"/>
                <a:gd name="T50" fmla="*/ 2147483647 w 240"/>
                <a:gd name="T51" fmla="*/ 2147483647 h 240"/>
                <a:gd name="T52" fmla="*/ 2147483647 w 240"/>
                <a:gd name="T53" fmla="*/ 2147483647 h 240"/>
                <a:gd name="T54" fmla="*/ 2147483647 w 240"/>
                <a:gd name="T55" fmla="*/ 2147483647 h 240"/>
                <a:gd name="T56" fmla="*/ 2147483647 w 240"/>
                <a:gd name="T57" fmla="*/ 2147483647 h 240"/>
                <a:gd name="T58" fmla="*/ 2147483647 w 240"/>
                <a:gd name="T59" fmla="*/ 2147483647 h 240"/>
                <a:gd name="T60" fmla="*/ 2147483647 w 240"/>
                <a:gd name="T61" fmla="*/ 2147483647 h 240"/>
                <a:gd name="T62" fmla="*/ 2147483647 w 240"/>
                <a:gd name="T63" fmla="*/ 2147483647 h 240"/>
                <a:gd name="T64" fmla="*/ 2147483647 w 240"/>
                <a:gd name="T65" fmla="*/ 0 h 240"/>
                <a:gd name="T66" fmla="*/ 2147483647 w 240"/>
                <a:gd name="T67" fmla="*/ 0 h 240"/>
                <a:gd name="T68" fmla="*/ 2147483647 w 240"/>
                <a:gd name="T69" fmla="*/ 0 h 240"/>
                <a:gd name="T70" fmla="*/ 2147483647 w 240"/>
                <a:gd name="T71" fmla="*/ 0 h 240"/>
                <a:gd name="T72" fmla="*/ 2147483647 w 240"/>
                <a:gd name="T73" fmla="*/ 2147483647 h 240"/>
                <a:gd name="T74" fmla="*/ 2147483647 w 240"/>
                <a:gd name="T75" fmla="*/ 2147483647 h 240"/>
                <a:gd name="T76" fmla="*/ 2147483647 w 240"/>
                <a:gd name="T77" fmla="*/ 2147483647 h 240"/>
                <a:gd name="T78" fmla="*/ 2147483647 w 240"/>
                <a:gd name="T79" fmla="*/ 2147483647 h 240"/>
                <a:gd name="T80" fmla="*/ 2147483647 w 240"/>
                <a:gd name="T81" fmla="*/ 2147483647 h 240"/>
                <a:gd name="T82" fmla="*/ 2147483647 w 240"/>
                <a:gd name="T83" fmla="*/ 2147483647 h 240"/>
                <a:gd name="T84" fmla="*/ 2147483647 w 240"/>
                <a:gd name="T85" fmla="*/ 2147483647 h 240"/>
                <a:gd name="T86" fmla="*/ 2147483647 w 240"/>
                <a:gd name="T87" fmla="*/ 2147483647 h 240"/>
                <a:gd name="T88" fmla="*/ 2147483647 w 240"/>
                <a:gd name="T89" fmla="*/ 2147483647 h 240"/>
                <a:gd name="T90" fmla="*/ 2147483647 w 240"/>
                <a:gd name="T91" fmla="*/ 2147483647 h 24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0" h="240">
                  <a:moveTo>
                    <a:pt x="240" y="120"/>
                  </a:moveTo>
                  <a:lnTo>
                    <a:pt x="240" y="120"/>
                  </a:lnTo>
                  <a:lnTo>
                    <a:pt x="238" y="132"/>
                  </a:lnTo>
                  <a:lnTo>
                    <a:pt x="238" y="144"/>
                  </a:lnTo>
                  <a:lnTo>
                    <a:pt x="230" y="166"/>
                  </a:lnTo>
                  <a:lnTo>
                    <a:pt x="218" y="186"/>
                  </a:lnTo>
                  <a:lnTo>
                    <a:pt x="204" y="204"/>
                  </a:lnTo>
                  <a:lnTo>
                    <a:pt x="186" y="218"/>
                  </a:lnTo>
                  <a:lnTo>
                    <a:pt x="166" y="230"/>
                  </a:lnTo>
                  <a:lnTo>
                    <a:pt x="144" y="236"/>
                  </a:lnTo>
                  <a:lnTo>
                    <a:pt x="132" y="238"/>
                  </a:lnTo>
                  <a:lnTo>
                    <a:pt x="120" y="240"/>
                  </a:lnTo>
                  <a:lnTo>
                    <a:pt x="108" y="238"/>
                  </a:lnTo>
                  <a:lnTo>
                    <a:pt x="96" y="236"/>
                  </a:lnTo>
                  <a:lnTo>
                    <a:pt x="72" y="230"/>
                  </a:lnTo>
                  <a:lnTo>
                    <a:pt x="52" y="218"/>
                  </a:lnTo>
                  <a:lnTo>
                    <a:pt x="34" y="204"/>
                  </a:lnTo>
                  <a:lnTo>
                    <a:pt x="20" y="186"/>
                  </a:lnTo>
                  <a:lnTo>
                    <a:pt x="8" y="166"/>
                  </a:lnTo>
                  <a:lnTo>
                    <a:pt x="2" y="144"/>
                  </a:lnTo>
                  <a:lnTo>
                    <a:pt x="0" y="132"/>
                  </a:lnTo>
                  <a:lnTo>
                    <a:pt x="0" y="120"/>
                  </a:lnTo>
                  <a:lnTo>
                    <a:pt x="0" y="108"/>
                  </a:lnTo>
                  <a:lnTo>
                    <a:pt x="2" y="96"/>
                  </a:lnTo>
                  <a:lnTo>
                    <a:pt x="8" y="72"/>
                  </a:lnTo>
                  <a:lnTo>
                    <a:pt x="20" y="52"/>
                  </a:lnTo>
                  <a:lnTo>
                    <a:pt x="34" y="34"/>
                  </a:lnTo>
                  <a:lnTo>
                    <a:pt x="52" y="20"/>
                  </a:lnTo>
                  <a:lnTo>
                    <a:pt x="72" y="8"/>
                  </a:lnTo>
                  <a:lnTo>
                    <a:pt x="96" y="2"/>
                  </a:lnTo>
                  <a:lnTo>
                    <a:pt x="108" y="0"/>
                  </a:lnTo>
                  <a:lnTo>
                    <a:pt x="120" y="0"/>
                  </a:lnTo>
                  <a:lnTo>
                    <a:pt x="132" y="0"/>
                  </a:lnTo>
                  <a:lnTo>
                    <a:pt x="144" y="2"/>
                  </a:lnTo>
                  <a:lnTo>
                    <a:pt x="166" y="8"/>
                  </a:lnTo>
                  <a:lnTo>
                    <a:pt x="186" y="20"/>
                  </a:lnTo>
                  <a:lnTo>
                    <a:pt x="204" y="34"/>
                  </a:lnTo>
                  <a:lnTo>
                    <a:pt x="218" y="52"/>
                  </a:lnTo>
                  <a:lnTo>
                    <a:pt x="230" y="72"/>
                  </a:lnTo>
                  <a:lnTo>
                    <a:pt x="238" y="96"/>
                  </a:lnTo>
                  <a:lnTo>
                    <a:pt x="238" y="108"/>
                  </a:lnTo>
                  <a:lnTo>
                    <a:pt x="240" y="120"/>
                  </a:lnTo>
                  <a:close/>
                </a:path>
              </a:pathLst>
            </a:custGeom>
            <a:solidFill>
              <a:schemeClr val="tx2"/>
            </a:solidFill>
            <a:ln>
              <a:noFill/>
            </a:ln>
            <a:extLst/>
          </p:spPr>
          <p:txBody>
            <a:bodyPr/>
            <a:lstStyle/>
            <a:p>
              <a:pPr fontAlgn="base">
                <a:spcBef>
                  <a:spcPct val="0"/>
                </a:spcBef>
                <a:spcAft>
                  <a:spcPct val="0"/>
                </a:spcAft>
              </a:pP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78" name="Freeform 123"/>
            <p:cNvSpPr>
              <a:spLocks/>
            </p:cNvSpPr>
            <p:nvPr/>
          </p:nvSpPr>
          <p:spPr bwMode="auto">
            <a:xfrm>
              <a:off x="5462693" y="4142740"/>
              <a:ext cx="254000" cy="247651"/>
            </a:xfrm>
            <a:custGeom>
              <a:avLst/>
              <a:gdLst>
                <a:gd name="T0" fmla="*/ 2147483647 w 192"/>
                <a:gd name="T1" fmla="*/ 2147483647 h 190"/>
                <a:gd name="T2" fmla="*/ 2147483647 w 192"/>
                <a:gd name="T3" fmla="*/ 2147483647 h 190"/>
                <a:gd name="T4" fmla="*/ 2147483647 w 192"/>
                <a:gd name="T5" fmla="*/ 2147483647 h 190"/>
                <a:gd name="T6" fmla="*/ 2147483647 w 192"/>
                <a:gd name="T7" fmla="*/ 2147483647 h 190"/>
                <a:gd name="T8" fmla="*/ 2147483647 w 192"/>
                <a:gd name="T9" fmla="*/ 2147483647 h 190"/>
                <a:gd name="T10" fmla="*/ 2147483647 w 192"/>
                <a:gd name="T11" fmla="*/ 2147483647 h 190"/>
                <a:gd name="T12" fmla="*/ 2147483647 w 192"/>
                <a:gd name="T13" fmla="*/ 2147483647 h 190"/>
                <a:gd name="T14" fmla="*/ 2147483647 w 192"/>
                <a:gd name="T15" fmla="*/ 2147483647 h 190"/>
                <a:gd name="T16" fmla="*/ 2147483647 w 192"/>
                <a:gd name="T17" fmla="*/ 2147483647 h 190"/>
                <a:gd name="T18" fmla="*/ 2147483647 w 192"/>
                <a:gd name="T19" fmla="*/ 2147483647 h 190"/>
                <a:gd name="T20" fmla="*/ 2147483647 w 192"/>
                <a:gd name="T21" fmla="*/ 2147483647 h 190"/>
                <a:gd name="T22" fmla="*/ 2147483647 w 192"/>
                <a:gd name="T23" fmla="*/ 2147483647 h 190"/>
                <a:gd name="T24" fmla="*/ 2147483647 w 192"/>
                <a:gd name="T25" fmla="*/ 2147483647 h 190"/>
                <a:gd name="T26" fmla="*/ 2147483647 w 192"/>
                <a:gd name="T27" fmla="*/ 2147483647 h 190"/>
                <a:gd name="T28" fmla="*/ 2147483647 w 192"/>
                <a:gd name="T29" fmla="*/ 2147483647 h 190"/>
                <a:gd name="T30" fmla="*/ 2147483647 w 192"/>
                <a:gd name="T31" fmla="*/ 2147483647 h 190"/>
                <a:gd name="T32" fmla="*/ 2147483647 w 192"/>
                <a:gd name="T33" fmla="*/ 2147483647 h 190"/>
                <a:gd name="T34" fmla="*/ 2147483647 w 192"/>
                <a:gd name="T35" fmla="*/ 2147483647 h 190"/>
                <a:gd name="T36" fmla="*/ 0 w 192"/>
                <a:gd name="T37" fmla="*/ 2147483647 h 190"/>
                <a:gd name="T38" fmla="*/ 0 w 192"/>
                <a:gd name="T39" fmla="*/ 2147483647 h 190"/>
                <a:gd name="T40" fmla="*/ 2147483647 w 192"/>
                <a:gd name="T41" fmla="*/ 2147483647 h 190"/>
                <a:gd name="T42" fmla="*/ 2147483647 w 192"/>
                <a:gd name="T43" fmla="*/ 2147483647 h 190"/>
                <a:gd name="T44" fmla="*/ 2147483647 w 192"/>
                <a:gd name="T45" fmla="*/ 2147483647 h 190"/>
                <a:gd name="T46" fmla="*/ 2147483647 w 192"/>
                <a:gd name="T47" fmla="*/ 2147483647 h 190"/>
                <a:gd name="T48" fmla="*/ 2147483647 w 192"/>
                <a:gd name="T49" fmla="*/ 2147483647 h 190"/>
                <a:gd name="T50" fmla="*/ 2147483647 w 192"/>
                <a:gd name="T51" fmla="*/ 2147483647 h 190"/>
                <a:gd name="T52" fmla="*/ 2147483647 w 192"/>
                <a:gd name="T53" fmla="*/ 2147483647 h 190"/>
                <a:gd name="T54" fmla="*/ 2147483647 w 192"/>
                <a:gd name="T55" fmla="*/ 0 h 190"/>
                <a:gd name="T56" fmla="*/ 2147483647 w 192"/>
                <a:gd name="T57" fmla="*/ 0 h 190"/>
                <a:gd name="T58" fmla="*/ 2147483647 w 192"/>
                <a:gd name="T59" fmla="*/ 2147483647 h 190"/>
                <a:gd name="T60" fmla="*/ 2147483647 w 192"/>
                <a:gd name="T61" fmla="*/ 2147483647 h 190"/>
                <a:gd name="T62" fmla="*/ 2147483647 w 192"/>
                <a:gd name="T63" fmla="*/ 2147483647 h 190"/>
                <a:gd name="T64" fmla="*/ 2147483647 w 192"/>
                <a:gd name="T65" fmla="*/ 2147483647 h 190"/>
                <a:gd name="T66" fmla="*/ 2147483647 w 192"/>
                <a:gd name="T67" fmla="*/ 2147483647 h 190"/>
                <a:gd name="T68" fmla="*/ 2147483647 w 192"/>
                <a:gd name="T69" fmla="*/ 2147483647 h 190"/>
                <a:gd name="T70" fmla="*/ 2147483647 w 192"/>
                <a:gd name="T71" fmla="*/ 2147483647 h 190"/>
                <a:gd name="T72" fmla="*/ 2147483647 w 192"/>
                <a:gd name="T73" fmla="*/ 2147483647 h 190"/>
                <a:gd name="T74" fmla="*/ 2147483647 w 192"/>
                <a:gd name="T75" fmla="*/ 2147483647 h 1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2" h="190">
                  <a:moveTo>
                    <a:pt x="192" y="94"/>
                  </a:moveTo>
                  <a:lnTo>
                    <a:pt x="192" y="94"/>
                  </a:lnTo>
                  <a:lnTo>
                    <a:pt x="190" y="114"/>
                  </a:lnTo>
                  <a:lnTo>
                    <a:pt x="184" y="132"/>
                  </a:lnTo>
                  <a:lnTo>
                    <a:pt x="174" y="148"/>
                  </a:lnTo>
                  <a:lnTo>
                    <a:pt x="164" y="162"/>
                  </a:lnTo>
                  <a:lnTo>
                    <a:pt x="150" y="174"/>
                  </a:lnTo>
                  <a:lnTo>
                    <a:pt x="132" y="182"/>
                  </a:lnTo>
                  <a:lnTo>
                    <a:pt x="116" y="188"/>
                  </a:lnTo>
                  <a:lnTo>
                    <a:pt x="96" y="190"/>
                  </a:lnTo>
                  <a:lnTo>
                    <a:pt x="76" y="188"/>
                  </a:lnTo>
                  <a:lnTo>
                    <a:pt x="58" y="182"/>
                  </a:lnTo>
                  <a:lnTo>
                    <a:pt x="42" y="174"/>
                  </a:lnTo>
                  <a:lnTo>
                    <a:pt x="28" y="162"/>
                  </a:lnTo>
                  <a:lnTo>
                    <a:pt x="16" y="148"/>
                  </a:lnTo>
                  <a:lnTo>
                    <a:pt x="8" y="132"/>
                  </a:lnTo>
                  <a:lnTo>
                    <a:pt x="2" y="114"/>
                  </a:lnTo>
                  <a:lnTo>
                    <a:pt x="0" y="94"/>
                  </a:lnTo>
                  <a:lnTo>
                    <a:pt x="2" y="76"/>
                  </a:lnTo>
                  <a:lnTo>
                    <a:pt x="8" y="58"/>
                  </a:lnTo>
                  <a:lnTo>
                    <a:pt x="16" y="42"/>
                  </a:lnTo>
                  <a:lnTo>
                    <a:pt x="28" y="28"/>
                  </a:lnTo>
                  <a:lnTo>
                    <a:pt x="42" y="16"/>
                  </a:lnTo>
                  <a:lnTo>
                    <a:pt x="58" y="8"/>
                  </a:lnTo>
                  <a:lnTo>
                    <a:pt x="76" y="2"/>
                  </a:lnTo>
                  <a:lnTo>
                    <a:pt x="96" y="0"/>
                  </a:lnTo>
                  <a:lnTo>
                    <a:pt x="116" y="2"/>
                  </a:lnTo>
                  <a:lnTo>
                    <a:pt x="132" y="8"/>
                  </a:lnTo>
                  <a:lnTo>
                    <a:pt x="150" y="16"/>
                  </a:lnTo>
                  <a:lnTo>
                    <a:pt x="164" y="28"/>
                  </a:lnTo>
                  <a:lnTo>
                    <a:pt x="174" y="42"/>
                  </a:lnTo>
                  <a:lnTo>
                    <a:pt x="184" y="58"/>
                  </a:lnTo>
                  <a:lnTo>
                    <a:pt x="190" y="76"/>
                  </a:lnTo>
                  <a:lnTo>
                    <a:pt x="192" y="94"/>
                  </a:lnTo>
                  <a:close/>
                </a:path>
              </a:pathLst>
            </a:custGeom>
            <a:solidFill>
              <a:schemeClr val="tx2"/>
            </a:solidFill>
            <a:ln>
              <a:noFill/>
            </a:ln>
            <a:extLst/>
          </p:spPr>
          <p:txBody>
            <a:bodyPr/>
            <a:lstStyle/>
            <a:p>
              <a:pPr fontAlgn="base">
                <a:spcBef>
                  <a:spcPct val="0"/>
                </a:spcBef>
                <a:spcAft>
                  <a:spcPct val="0"/>
                </a:spcAft>
              </a:pP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79" name="Freeform 124"/>
            <p:cNvSpPr>
              <a:spLocks/>
            </p:cNvSpPr>
            <p:nvPr/>
          </p:nvSpPr>
          <p:spPr bwMode="auto">
            <a:xfrm>
              <a:off x="5765378" y="4142740"/>
              <a:ext cx="249767" cy="247651"/>
            </a:xfrm>
            <a:custGeom>
              <a:avLst/>
              <a:gdLst>
                <a:gd name="T0" fmla="*/ 2147483647 w 190"/>
                <a:gd name="T1" fmla="*/ 2147483647 h 190"/>
                <a:gd name="T2" fmla="*/ 2147483647 w 190"/>
                <a:gd name="T3" fmla="*/ 2147483647 h 190"/>
                <a:gd name="T4" fmla="*/ 2147483647 w 190"/>
                <a:gd name="T5" fmla="*/ 2147483647 h 190"/>
                <a:gd name="T6" fmla="*/ 2147483647 w 190"/>
                <a:gd name="T7" fmla="*/ 2147483647 h 190"/>
                <a:gd name="T8" fmla="*/ 2147483647 w 190"/>
                <a:gd name="T9" fmla="*/ 2147483647 h 190"/>
                <a:gd name="T10" fmla="*/ 2147483647 w 190"/>
                <a:gd name="T11" fmla="*/ 2147483647 h 190"/>
                <a:gd name="T12" fmla="*/ 2147483647 w 190"/>
                <a:gd name="T13" fmla="*/ 2147483647 h 190"/>
                <a:gd name="T14" fmla="*/ 2147483647 w 190"/>
                <a:gd name="T15" fmla="*/ 2147483647 h 190"/>
                <a:gd name="T16" fmla="*/ 2147483647 w 190"/>
                <a:gd name="T17" fmla="*/ 2147483647 h 190"/>
                <a:gd name="T18" fmla="*/ 2147483647 w 190"/>
                <a:gd name="T19" fmla="*/ 2147483647 h 190"/>
                <a:gd name="T20" fmla="*/ 2147483647 w 190"/>
                <a:gd name="T21" fmla="*/ 2147483647 h 190"/>
                <a:gd name="T22" fmla="*/ 2147483647 w 190"/>
                <a:gd name="T23" fmla="*/ 2147483647 h 190"/>
                <a:gd name="T24" fmla="*/ 2147483647 w 190"/>
                <a:gd name="T25" fmla="*/ 2147483647 h 190"/>
                <a:gd name="T26" fmla="*/ 2147483647 w 190"/>
                <a:gd name="T27" fmla="*/ 2147483647 h 190"/>
                <a:gd name="T28" fmla="*/ 2147483647 w 190"/>
                <a:gd name="T29" fmla="*/ 2147483647 h 190"/>
                <a:gd name="T30" fmla="*/ 2147483647 w 190"/>
                <a:gd name="T31" fmla="*/ 2147483647 h 190"/>
                <a:gd name="T32" fmla="*/ 2147483647 w 190"/>
                <a:gd name="T33" fmla="*/ 2147483647 h 190"/>
                <a:gd name="T34" fmla="*/ 2147483647 w 190"/>
                <a:gd name="T35" fmla="*/ 2147483647 h 190"/>
                <a:gd name="T36" fmla="*/ 0 w 190"/>
                <a:gd name="T37" fmla="*/ 2147483647 h 190"/>
                <a:gd name="T38" fmla="*/ 0 w 190"/>
                <a:gd name="T39" fmla="*/ 2147483647 h 190"/>
                <a:gd name="T40" fmla="*/ 2147483647 w 190"/>
                <a:gd name="T41" fmla="*/ 2147483647 h 190"/>
                <a:gd name="T42" fmla="*/ 2147483647 w 190"/>
                <a:gd name="T43" fmla="*/ 2147483647 h 190"/>
                <a:gd name="T44" fmla="*/ 2147483647 w 190"/>
                <a:gd name="T45" fmla="*/ 2147483647 h 190"/>
                <a:gd name="T46" fmla="*/ 2147483647 w 190"/>
                <a:gd name="T47" fmla="*/ 2147483647 h 190"/>
                <a:gd name="T48" fmla="*/ 2147483647 w 190"/>
                <a:gd name="T49" fmla="*/ 2147483647 h 190"/>
                <a:gd name="T50" fmla="*/ 2147483647 w 190"/>
                <a:gd name="T51" fmla="*/ 2147483647 h 190"/>
                <a:gd name="T52" fmla="*/ 2147483647 w 190"/>
                <a:gd name="T53" fmla="*/ 2147483647 h 190"/>
                <a:gd name="T54" fmla="*/ 2147483647 w 190"/>
                <a:gd name="T55" fmla="*/ 0 h 190"/>
                <a:gd name="T56" fmla="*/ 2147483647 w 190"/>
                <a:gd name="T57" fmla="*/ 0 h 190"/>
                <a:gd name="T58" fmla="*/ 2147483647 w 190"/>
                <a:gd name="T59" fmla="*/ 2147483647 h 190"/>
                <a:gd name="T60" fmla="*/ 2147483647 w 190"/>
                <a:gd name="T61" fmla="*/ 2147483647 h 190"/>
                <a:gd name="T62" fmla="*/ 2147483647 w 190"/>
                <a:gd name="T63" fmla="*/ 2147483647 h 190"/>
                <a:gd name="T64" fmla="*/ 2147483647 w 190"/>
                <a:gd name="T65" fmla="*/ 2147483647 h 190"/>
                <a:gd name="T66" fmla="*/ 2147483647 w 190"/>
                <a:gd name="T67" fmla="*/ 2147483647 h 190"/>
                <a:gd name="T68" fmla="*/ 2147483647 w 190"/>
                <a:gd name="T69" fmla="*/ 2147483647 h 190"/>
                <a:gd name="T70" fmla="*/ 2147483647 w 190"/>
                <a:gd name="T71" fmla="*/ 2147483647 h 190"/>
                <a:gd name="T72" fmla="*/ 2147483647 w 190"/>
                <a:gd name="T73" fmla="*/ 2147483647 h 190"/>
                <a:gd name="T74" fmla="*/ 2147483647 w 190"/>
                <a:gd name="T75" fmla="*/ 2147483647 h 1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90" h="190">
                  <a:moveTo>
                    <a:pt x="190" y="94"/>
                  </a:moveTo>
                  <a:lnTo>
                    <a:pt x="190" y="94"/>
                  </a:lnTo>
                  <a:lnTo>
                    <a:pt x="188" y="114"/>
                  </a:lnTo>
                  <a:lnTo>
                    <a:pt x="182" y="132"/>
                  </a:lnTo>
                  <a:lnTo>
                    <a:pt x="174" y="148"/>
                  </a:lnTo>
                  <a:lnTo>
                    <a:pt x="162" y="162"/>
                  </a:lnTo>
                  <a:lnTo>
                    <a:pt x="148" y="174"/>
                  </a:lnTo>
                  <a:lnTo>
                    <a:pt x="132" y="182"/>
                  </a:lnTo>
                  <a:lnTo>
                    <a:pt x="114" y="188"/>
                  </a:lnTo>
                  <a:lnTo>
                    <a:pt x="94" y="190"/>
                  </a:lnTo>
                  <a:lnTo>
                    <a:pt x="76" y="188"/>
                  </a:lnTo>
                  <a:lnTo>
                    <a:pt x="58" y="182"/>
                  </a:lnTo>
                  <a:lnTo>
                    <a:pt x="42" y="174"/>
                  </a:lnTo>
                  <a:lnTo>
                    <a:pt x="28" y="162"/>
                  </a:lnTo>
                  <a:lnTo>
                    <a:pt x="16" y="148"/>
                  </a:lnTo>
                  <a:lnTo>
                    <a:pt x="8" y="132"/>
                  </a:lnTo>
                  <a:lnTo>
                    <a:pt x="2" y="114"/>
                  </a:lnTo>
                  <a:lnTo>
                    <a:pt x="0" y="94"/>
                  </a:lnTo>
                  <a:lnTo>
                    <a:pt x="2" y="76"/>
                  </a:lnTo>
                  <a:lnTo>
                    <a:pt x="8" y="58"/>
                  </a:lnTo>
                  <a:lnTo>
                    <a:pt x="16" y="42"/>
                  </a:lnTo>
                  <a:lnTo>
                    <a:pt x="28" y="28"/>
                  </a:lnTo>
                  <a:lnTo>
                    <a:pt x="42" y="16"/>
                  </a:lnTo>
                  <a:lnTo>
                    <a:pt x="58" y="8"/>
                  </a:lnTo>
                  <a:lnTo>
                    <a:pt x="76" y="2"/>
                  </a:lnTo>
                  <a:lnTo>
                    <a:pt x="94" y="0"/>
                  </a:lnTo>
                  <a:lnTo>
                    <a:pt x="114" y="2"/>
                  </a:lnTo>
                  <a:lnTo>
                    <a:pt x="132" y="8"/>
                  </a:lnTo>
                  <a:lnTo>
                    <a:pt x="148" y="16"/>
                  </a:lnTo>
                  <a:lnTo>
                    <a:pt x="162" y="28"/>
                  </a:lnTo>
                  <a:lnTo>
                    <a:pt x="174" y="42"/>
                  </a:lnTo>
                  <a:lnTo>
                    <a:pt x="182" y="58"/>
                  </a:lnTo>
                  <a:lnTo>
                    <a:pt x="188" y="76"/>
                  </a:lnTo>
                  <a:lnTo>
                    <a:pt x="190" y="94"/>
                  </a:lnTo>
                  <a:close/>
                </a:path>
              </a:pathLst>
            </a:custGeom>
            <a:solidFill>
              <a:schemeClr val="accent2"/>
            </a:solidFill>
            <a:ln>
              <a:noFill/>
            </a:ln>
            <a:extLst/>
          </p:spPr>
          <p:txBody>
            <a:bodyPr/>
            <a:lstStyle/>
            <a:p>
              <a:pPr fontAlgn="base">
                <a:spcBef>
                  <a:spcPct val="0"/>
                </a:spcBef>
                <a:spcAft>
                  <a:spcPct val="0"/>
                </a:spcAft>
              </a:pPr>
              <a:endParaRPr lang="zh-CN" altLang="en-US" sz="1800">
                <a:solidFill>
                  <a:prstClr val="black"/>
                </a:solidFill>
                <a:latin typeface="微软雅黑" panose="020B0503020204020204" pitchFamily="34" charset="-122"/>
                <a:ea typeface="微软雅黑" panose="020B0503020204020204" pitchFamily="34" charset="-122"/>
              </a:endParaRPr>
            </a:p>
          </p:txBody>
        </p:sp>
      </p:grpSp>
      <p:sp>
        <p:nvSpPr>
          <p:cNvPr id="81" name="矩形 1"/>
          <p:cNvSpPr>
            <a:spLocks noChangeArrowheads="1"/>
          </p:cNvSpPr>
          <p:nvPr/>
        </p:nvSpPr>
        <p:spPr bwMode="auto">
          <a:xfrm>
            <a:off x="6172058" y="1275606"/>
            <a:ext cx="1879704" cy="4181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lnSpc>
                <a:spcPct val="150000"/>
              </a:lnSpc>
              <a:spcBef>
                <a:spcPct val="0"/>
              </a:spcBef>
              <a:spcAft>
                <a:spcPct val="0"/>
              </a:spcAft>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此处添加标题内容</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4" name="矩形 1"/>
          <p:cNvSpPr>
            <a:spLocks noChangeArrowheads="1"/>
          </p:cNvSpPr>
          <p:nvPr/>
        </p:nvSpPr>
        <p:spPr bwMode="auto">
          <a:xfrm>
            <a:off x="979573" y="1275606"/>
            <a:ext cx="197061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lnSpc>
                <a:spcPct val="150000"/>
              </a:lnSpc>
              <a:spcBef>
                <a:spcPct val="0"/>
              </a:spcBef>
              <a:spcAft>
                <a:spcPct val="0"/>
              </a:spcAft>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此处添加标题内容</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1" name="矩形 1"/>
          <p:cNvSpPr>
            <a:spLocks noChangeArrowheads="1"/>
          </p:cNvSpPr>
          <p:nvPr/>
        </p:nvSpPr>
        <p:spPr bwMode="auto">
          <a:xfrm>
            <a:off x="6172055" y="2794494"/>
            <a:ext cx="1879704" cy="4181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lnSpc>
                <a:spcPct val="150000"/>
              </a:lnSpc>
              <a:spcBef>
                <a:spcPct val="0"/>
              </a:spcBef>
              <a:spcAft>
                <a:spcPct val="0"/>
              </a:spcAft>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此处添加标题内容</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6" name="矩形 1"/>
          <p:cNvSpPr>
            <a:spLocks noChangeArrowheads="1"/>
          </p:cNvSpPr>
          <p:nvPr/>
        </p:nvSpPr>
        <p:spPr bwMode="auto">
          <a:xfrm>
            <a:off x="943087" y="2796078"/>
            <a:ext cx="197061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lnSpc>
                <a:spcPct val="150000"/>
              </a:lnSpc>
              <a:spcBef>
                <a:spcPct val="0"/>
              </a:spcBef>
              <a:spcAft>
                <a:spcPct val="0"/>
              </a:spcAft>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此处添加标题内容</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02" name="组合 101"/>
          <p:cNvGrpSpPr/>
          <p:nvPr/>
        </p:nvGrpSpPr>
        <p:grpSpPr>
          <a:xfrm>
            <a:off x="1059038" y="1716605"/>
            <a:ext cx="3014603" cy="661834"/>
            <a:chOff x="1177047" y="2540424"/>
            <a:chExt cx="4018947" cy="882650"/>
          </a:xfrm>
        </p:grpSpPr>
        <p:sp>
          <p:nvSpPr>
            <p:cNvPr id="103" name="任意多边形 102"/>
            <p:cNvSpPr/>
            <p:nvPr/>
          </p:nvSpPr>
          <p:spPr>
            <a:xfrm flipH="1">
              <a:off x="1177047" y="2540424"/>
              <a:ext cx="3966030" cy="821267"/>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 fmla="*/ 0 w 1238249"/>
                <a:gd name="connsiteY0" fmla="*/ 581025 h 581025"/>
                <a:gd name="connsiteX1" fmla="*/ 333375 w 1238249"/>
                <a:gd name="connsiteY1" fmla="*/ 0 h 581025"/>
                <a:gd name="connsiteX2" fmla="*/ 1238250 w 1238249"/>
                <a:gd name="connsiteY2" fmla="*/ 0 h 581025"/>
                <a:gd name="connsiteX0" fmla="*/ 0 w 2896333"/>
                <a:gd name="connsiteY0" fmla="*/ 581025 h 581025"/>
                <a:gd name="connsiteX1" fmla="*/ 333375 w 2896333"/>
                <a:gd name="connsiteY1" fmla="*/ 0 h 581025"/>
                <a:gd name="connsiteX2" fmla="*/ 2896333 w 2896333"/>
                <a:gd name="connsiteY2" fmla="*/ 0 h 581025"/>
              </a:gdLst>
              <a:ahLst/>
              <a:cxnLst>
                <a:cxn ang="0">
                  <a:pos x="connsiteX0" y="connsiteY0"/>
                </a:cxn>
                <a:cxn ang="0">
                  <a:pos x="connsiteX1" y="connsiteY1"/>
                </a:cxn>
                <a:cxn ang="0">
                  <a:pos x="connsiteX2" y="connsiteY2"/>
                </a:cxn>
              </a:cxnLst>
              <a:rect l="l" t="t" r="r" b="b"/>
              <a:pathLst>
                <a:path w="2896333" h="581025">
                  <a:moveTo>
                    <a:pt x="0" y="581025"/>
                  </a:moveTo>
                  <a:lnTo>
                    <a:pt x="333375" y="0"/>
                  </a:lnTo>
                  <a:lnTo>
                    <a:pt x="2896333" y="0"/>
                  </a:lnTo>
                </a:path>
              </a:pathLst>
            </a:custGeom>
            <a:noFill/>
            <a:ln w="12700">
              <a:solidFill>
                <a:schemeClr val="bg1">
                  <a:lumMod val="50000"/>
                </a:schemeClr>
              </a:solidFill>
              <a:prstDash val="dash"/>
              <a:headEnd type="oval"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1800">
                <a:solidFill>
                  <a:prstClr val="white"/>
                </a:solidFill>
                <a:latin typeface="微软雅黑" panose="020B0503020204020204" pitchFamily="34" charset="-122"/>
                <a:ea typeface="微软雅黑" panose="020B0503020204020204" pitchFamily="34" charset="-122"/>
              </a:endParaRPr>
            </a:p>
          </p:txBody>
        </p:sp>
        <p:sp>
          <p:nvSpPr>
            <p:cNvPr id="104" name="Oval 54"/>
            <p:cNvSpPr>
              <a:spLocks noChangeArrowheads="1"/>
            </p:cNvSpPr>
            <p:nvPr/>
          </p:nvSpPr>
          <p:spPr bwMode="auto">
            <a:xfrm>
              <a:off x="5085927" y="3313007"/>
              <a:ext cx="110067" cy="110067"/>
            </a:xfrm>
            <a:prstGeom prst="ellipse">
              <a:avLst/>
            </a:prstGeom>
            <a:ln>
              <a:solidFill>
                <a:schemeClr val="bg1">
                  <a:lumMod val="50000"/>
                </a:schemeClr>
              </a:solidFill>
              <a:headEnd/>
              <a:tailEnd/>
            </a:ln>
            <a:effectLst>
              <a:outerShdw blurRad="63500" sx="102000" sy="102000" algn="c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fontAlgn="base">
                <a:spcBef>
                  <a:spcPct val="0"/>
                </a:spcBef>
                <a:spcAft>
                  <a:spcPct val="0"/>
                </a:spcAft>
                <a:defRPr/>
              </a:pPr>
              <a:endParaRPr lang="zh-CN" altLang="en-US" sz="1800">
                <a:solidFill>
                  <a:prstClr val="black"/>
                </a:solidFill>
                <a:latin typeface="微软雅黑" panose="020B0503020204020204" pitchFamily="34" charset="-122"/>
                <a:ea typeface="微软雅黑" panose="020B0503020204020204" pitchFamily="34" charset="-122"/>
              </a:endParaRPr>
            </a:p>
          </p:txBody>
        </p:sp>
      </p:grpSp>
      <p:grpSp>
        <p:nvGrpSpPr>
          <p:cNvPr id="105" name="组合 104"/>
          <p:cNvGrpSpPr/>
          <p:nvPr/>
        </p:nvGrpSpPr>
        <p:grpSpPr>
          <a:xfrm>
            <a:off x="5099299" y="1726128"/>
            <a:ext cx="2784837" cy="658659"/>
            <a:chOff x="6563360" y="2553124"/>
            <a:chExt cx="3712633" cy="878416"/>
          </a:xfrm>
        </p:grpSpPr>
        <p:sp>
          <p:nvSpPr>
            <p:cNvPr id="106" name="任意多边形 105"/>
            <p:cNvSpPr/>
            <p:nvPr/>
          </p:nvSpPr>
          <p:spPr>
            <a:xfrm>
              <a:off x="6626860" y="2553124"/>
              <a:ext cx="3649133" cy="821267"/>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 fmla="*/ 0 w 1238249"/>
                <a:gd name="connsiteY0" fmla="*/ 581025 h 581025"/>
                <a:gd name="connsiteX1" fmla="*/ 333375 w 1238249"/>
                <a:gd name="connsiteY1" fmla="*/ 0 h 581025"/>
                <a:gd name="connsiteX2" fmla="*/ 1238250 w 1238249"/>
                <a:gd name="connsiteY2" fmla="*/ 0 h 581025"/>
                <a:gd name="connsiteX0" fmla="*/ 0 w 2896333"/>
                <a:gd name="connsiteY0" fmla="*/ 581025 h 581025"/>
                <a:gd name="connsiteX1" fmla="*/ 333375 w 2896333"/>
                <a:gd name="connsiteY1" fmla="*/ 0 h 581025"/>
                <a:gd name="connsiteX2" fmla="*/ 2896333 w 2896333"/>
                <a:gd name="connsiteY2" fmla="*/ 0 h 581025"/>
              </a:gdLst>
              <a:ahLst/>
              <a:cxnLst>
                <a:cxn ang="0">
                  <a:pos x="connsiteX0" y="connsiteY0"/>
                </a:cxn>
                <a:cxn ang="0">
                  <a:pos x="connsiteX1" y="connsiteY1"/>
                </a:cxn>
                <a:cxn ang="0">
                  <a:pos x="connsiteX2" y="connsiteY2"/>
                </a:cxn>
              </a:cxnLst>
              <a:rect l="l" t="t" r="r" b="b"/>
              <a:pathLst>
                <a:path w="2896333" h="581025">
                  <a:moveTo>
                    <a:pt x="0" y="581025"/>
                  </a:moveTo>
                  <a:lnTo>
                    <a:pt x="333375" y="0"/>
                  </a:lnTo>
                  <a:lnTo>
                    <a:pt x="2896333" y="0"/>
                  </a:lnTo>
                </a:path>
              </a:pathLst>
            </a:custGeom>
            <a:noFill/>
            <a:ln w="12700">
              <a:solidFill>
                <a:schemeClr val="bg1">
                  <a:lumMod val="50000"/>
                </a:schemeClr>
              </a:solidFill>
              <a:prstDash val="dash"/>
              <a:headEnd type="oval"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1800">
                <a:solidFill>
                  <a:prstClr val="white"/>
                </a:solidFill>
                <a:latin typeface="微软雅黑" panose="020B0503020204020204" pitchFamily="34" charset="-122"/>
                <a:ea typeface="微软雅黑" panose="020B0503020204020204" pitchFamily="34" charset="-122"/>
              </a:endParaRPr>
            </a:p>
          </p:txBody>
        </p:sp>
        <p:sp>
          <p:nvSpPr>
            <p:cNvPr id="107" name="Oval 54"/>
            <p:cNvSpPr>
              <a:spLocks noChangeArrowheads="1"/>
            </p:cNvSpPr>
            <p:nvPr/>
          </p:nvSpPr>
          <p:spPr bwMode="auto">
            <a:xfrm>
              <a:off x="6563360" y="3321473"/>
              <a:ext cx="110067" cy="110067"/>
            </a:xfrm>
            <a:prstGeom prst="ellipse">
              <a:avLst/>
            </a:prstGeom>
            <a:ln>
              <a:solidFill>
                <a:schemeClr val="bg1">
                  <a:lumMod val="50000"/>
                </a:schemeClr>
              </a:solidFill>
              <a:headEnd/>
              <a:tailEnd/>
            </a:ln>
            <a:effectLst>
              <a:outerShdw blurRad="63500" sx="102000" sy="102000" algn="c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fontAlgn="base">
                <a:spcBef>
                  <a:spcPct val="0"/>
                </a:spcBef>
                <a:spcAft>
                  <a:spcPct val="0"/>
                </a:spcAft>
                <a:defRPr/>
              </a:pPr>
              <a:endParaRPr lang="zh-CN" altLang="en-US" sz="1800">
                <a:solidFill>
                  <a:prstClr val="black"/>
                </a:solidFill>
                <a:latin typeface="微软雅黑" panose="020B0503020204020204" pitchFamily="34" charset="-122"/>
                <a:ea typeface="微软雅黑" panose="020B0503020204020204" pitchFamily="34" charset="-122"/>
              </a:endParaRPr>
            </a:p>
          </p:txBody>
        </p:sp>
      </p:grpSp>
      <p:grpSp>
        <p:nvGrpSpPr>
          <p:cNvPr id="108" name="组合 107"/>
          <p:cNvGrpSpPr/>
          <p:nvPr/>
        </p:nvGrpSpPr>
        <p:grpSpPr>
          <a:xfrm>
            <a:off x="5146930" y="3241839"/>
            <a:ext cx="2757847" cy="661834"/>
            <a:chOff x="6626860" y="4574541"/>
            <a:chExt cx="3676651" cy="882650"/>
          </a:xfrm>
        </p:grpSpPr>
        <p:sp>
          <p:nvSpPr>
            <p:cNvPr id="109" name="任意多边形 108"/>
            <p:cNvSpPr/>
            <p:nvPr/>
          </p:nvSpPr>
          <p:spPr>
            <a:xfrm>
              <a:off x="6686127" y="4574541"/>
              <a:ext cx="3617384" cy="827617"/>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 fmla="*/ 0 w 1238249"/>
                <a:gd name="connsiteY0" fmla="*/ 581025 h 581025"/>
                <a:gd name="connsiteX1" fmla="*/ 333375 w 1238249"/>
                <a:gd name="connsiteY1" fmla="*/ 0 h 581025"/>
                <a:gd name="connsiteX2" fmla="*/ 1238250 w 1238249"/>
                <a:gd name="connsiteY2" fmla="*/ 0 h 581025"/>
                <a:gd name="connsiteX0" fmla="*/ 0 w 2528430"/>
                <a:gd name="connsiteY0" fmla="*/ 587027 h 587027"/>
                <a:gd name="connsiteX1" fmla="*/ 333375 w 2528430"/>
                <a:gd name="connsiteY1" fmla="*/ 6002 h 587027"/>
                <a:gd name="connsiteX2" fmla="*/ 2528430 w 2528430"/>
                <a:gd name="connsiteY2" fmla="*/ 0 h 587027"/>
              </a:gdLst>
              <a:ahLst/>
              <a:cxnLst>
                <a:cxn ang="0">
                  <a:pos x="connsiteX0" y="connsiteY0"/>
                </a:cxn>
                <a:cxn ang="0">
                  <a:pos x="connsiteX1" y="connsiteY1"/>
                </a:cxn>
                <a:cxn ang="0">
                  <a:pos x="connsiteX2" y="connsiteY2"/>
                </a:cxn>
              </a:cxnLst>
              <a:rect l="l" t="t" r="r" b="b"/>
              <a:pathLst>
                <a:path w="2528430" h="587027">
                  <a:moveTo>
                    <a:pt x="0" y="587027"/>
                  </a:moveTo>
                  <a:lnTo>
                    <a:pt x="333375" y="6002"/>
                  </a:lnTo>
                  <a:lnTo>
                    <a:pt x="2528430" y="0"/>
                  </a:lnTo>
                </a:path>
              </a:pathLst>
            </a:custGeom>
            <a:noFill/>
            <a:ln w="12700">
              <a:solidFill>
                <a:schemeClr val="bg1">
                  <a:lumMod val="50000"/>
                </a:schemeClr>
              </a:solidFill>
              <a:prstDash val="dash"/>
              <a:headEnd type="oval"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1800">
                <a:solidFill>
                  <a:prstClr val="white"/>
                </a:solidFill>
                <a:latin typeface="微软雅黑" panose="020B0503020204020204" pitchFamily="34" charset="-122"/>
                <a:ea typeface="微软雅黑" panose="020B0503020204020204" pitchFamily="34" charset="-122"/>
              </a:endParaRPr>
            </a:p>
          </p:txBody>
        </p:sp>
        <p:sp>
          <p:nvSpPr>
            <p:cNvPr id="110" name="Oval 54"/>
            <p:cNvSpPr>
              <a:spLocks noChangeArrowheads="1"/>
            </p:cNvSpPr>
            <p:nvPr/>
          </p:nvSpPr>
          <p:spPr bwMode="auto">
            <a:xfrm>
              <a:off x="6626860" y="5347124"/>
              <a:ext cx="110067" cy="110067"/>
            </a:xfrm>
            <a:prstGeom prst="ellipse">
              <a:avLst/>
            </a:prstGeom>
            <a:ln>
              <a:solidFill>
                <a:schemeClr val="bg1">
                  <a:lumMod val="50000"/>
                </a:schemeClr>
              </a:solidFill>
              <a:headEnd/>
              <a:tailEnd/>
            </a:ln>
            <a:effectLst>
              <a:outerShdw blurRad="63500" sx="102000" sy="102000" algn="c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fontAlgn="base">
                <a:spcBef>
                  <a:spcPct val="0"/>
                </a:spcBef>
                <a:spcAft>
                  <a:spcPct val="0"/>
                </a:spcAft>
                <a:defRPr/>
              </a:pPr>
              <a:endParaRPr lang="zh-CN" altLang="en-US" sz="1800">
                <a:solidFill>
                  <a:prstClr val="black"/>
                </a:solidFill>
                <a:latin typeface="微软雅黑" panose="020B0503020204020204" pitchFamily="34" charset="-122"/>
                <a:ea typeface="微软雅黑" panose="020B0503020204020204" pitchFamily="34" charset="-122"/>
              </a:endParaRPr>
            </a:p>
          </p:txBody>
        </p:sp>
      </p:grpSp>
      <p:grpSp>
        <p:nvGrpSpPr>
          <p:cNvPr id="111" name="组合 110"/>
          <p:cNvGrpSpPr/>
          <p:nvPr/>
        </p:nvGrpSpPr>
        <p:grpSpPr>
          <a:xfrm>
            <a:off x="1059037" y="3241839"/>
            <a:ext cx="2730404" cy="661834"/>
            <a:chOff x="1177046" y="4574541"/>
            <a:chExt cx="3640065" cy="882650"/>
          </a:xfrm>
        </p:grpSpPr>
        <p:sp>
          <p:nvSpPr>
            <p:cNvPr id="112" name="任意多边形 111"/>
            <p:cNvSpPr/>
            <p:nvPr/>
          </p:nvSpPr>
          <p:spPr>
            <a:xfrm flipH="1">
              <a:off x="1177046" y="4574541"/>
              <a:ext cx="3574447" cy="827617"/>
            </a:xfrm>
            <a:custGeom>
              <a:avLst/>
              <a:gdLst>
                <a:gd name="connsiteX0" fmla="*/ 0 w 1495425"/>
                <a:gd name="connsiteY0" fmla="*/ 581025 h 581025"/>
                <a:gd name="connsiteX1" fmla="*/ 333375 w 1495425"/>
                <a:gd name="connsiteY1" fmla="*/ 0 h 581025"/>
                <a:gd name="connsiteX2" fmla="*/ 1238250 w 1495425"/>
                <a:gd name="connsiteY2" fmla="*/ 0 h 581025"/>
                <a:gd name="connsiteX3" fmla="*/ 1495425 w 1495425"/>
                <a:gd name="connsiteY3" fmla="*/ 0 h 581025"/>
                <a:gd name="connsiteX0" fmla="*/ 0 w 1238249"/>
                <a:gd name="connsiteY0" fmla="*/ 581025 h 581025"/>
                <a:gd name="connsiteX1" fmla="*/ 333375 w 1238249"/>
                <a:gd name="connsiteY1" fmla="*/ 0 h 581025"/>
                <a:gd name="connsiteX2" fmla="*/ 1238250 w 1238249"/>
                <a:gd name="connsiteY2" fmla="*/ 0 h 581025"/>
                <a:gd name="connsiteX0" fmla="*/ 0 w 2528430"/>
                <a:gd name="connsiteY0" fmla="*/ 587027 h 587027"/>
                <a:gd name="connsiteX1" fmla="*/ 333375 w 2528430"/>
                <a:gd name="connsiteY1" fmla="*/ 6002 h 587027"/>
                <a:gd name="connsiteX2" fmla="*/ 2528430 w 2528430"/>
                <a:gd name="connsiteY2" fmla="*/ 0 h 587027"/>
              </a:gdLst>
              <a:ahLst/>
              <a:cxnLst>
                <a:cxn ang="0">
                  <a:pos x="connsiteX0" y="connsiteY0"/>
                </a:cxn>
                <a:cxn ang="0">
                  <a:pos x="connsiteX1" y="connsiteY1"/>
                </a:cxn>
                <a:cxn ang="0">
                  <a:pos x="connsiteX2" y="connsiteY2"/>
                </a:cxn>
              </a:cxnLst>
              <a:rect l="l" t="t" r="r" b="b"/>
              <a:pathLst>
                <a:path w="2528430" h="587027">
                  <a:moveTo>
                    <a:pt x="0" y="587027"/>
                  </a:moveTo>
                  <a:lnTo>
                    <a:pt x="333375" y="6002"/>
                  </a:lnTo>
                  <a:lnTo>
                    <a:pt x="2528430" y="0"/>
                  </a:lnTo>
                </a:path>
              </a:pathLst>
            </a:custGeom>
            <a:noFill/>
            <a:ln w="12700">
              <a:solidFill>
                <a:schemeClr val="bg1">
                  <a:lumMod val="50000"/>
                </a:schemeClr>
              </a:solidFill>
              <a:prstDash val="dash"/>
              <a:headEnd type="oval"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1800">
                <a:solidFill>
                  <a:prstClr val="white"/>
                </a:solidFill>
                <a:latin typeface="微软雅黑" panose="020B0503020204020204" pitchFamily="34" charset="-122"/>
                <a:ea typeface="微软雅黑" panose="020B0503020204020204" pitchFamily="34" charset="-122"/>
              </a:endParaRPr>
            </a:p>
          </p:txBody>
        </p:sp>
        <p:sp>
          <p:nvSpPr>
            <p:cNvPr id="113" name="Oval 54"/>
            <p:cNvSpPr>
              <a:spLocks noChangeArrowheads="1"/>
            </p:cNvSpPr>
            <p:nvPr/>
          </p:nvSpPr>
          <p:spPr bwMode="auto">
            <a:xfrm>
              <a:off x="4707044" y="5347124"/>
              <a:ext cx="110067" cy="110067"/>
            </a:xfrm>
            <a:prstGeom prst="ellipse">
              <a:avLst/>
            </a:prstGeom>
            <a:ln>
              <a:solidFill>
                <a:schemeClr val="bg1">
                  <a:lumMod val="50000"/>
                </a:schemeClr>
              </a:solidFill>
              <a:headEnd/>
              <a:tailEnd/>
            </a:ln>
            <a:effectLst>
              <a:outerShdw blurRad="63500" sx="102000" sy="102000" algn="c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a:lstStyle/>
            <a:p>
              <a:pPr fontAlgn="base">
                <a:spcBef>
                  <a:spcPct val="0"/>
                </a:spcBef>
                <a:spcAft>
                  <a:spcPct val="0"/>
                </a:spcAft>
                <a:defRPr/>
              </a:pPr>
              <a:endParaRPr lang="zh-CN" altLang="en-US" sz="1800">
                <a:solidFill>
                  <a:prstClr val="black"/>
                </a:solidFill>
                <a:latin typeface="微软雅黑" panose="020B0503020204020204" pitchFamily="34" charset="-122"/>
                <a:ea typeface="微软雅黑" panose="020B0503020204020204" pitchFamily="34" charset="-122"/>
              </a:endParaRPr>
            </a:p>
          </p:txBody>
        </p:sp>
      </p:grpSp>
      <p:sp>
        <p:nvSpPr>
          <p:cNvPr id="114" name="矩形 1"/>
          <p:cNvSpPr>
            <a:spLocks noChangeArrowheads="1"/>
          </p:cNvSpPr>
          <p:nvPr/>
        </p:nvSpPr>
        <p:spPr bwMode="auto">
          <a:xfrm>
            <a:off x="915021" y="1783607"/>
            <a:ext cx="2035163" cy="8079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71" tIns="34285" rIns="68571" bIns="34285">
            <a:spAutoFit/>
          </a:bodyPr>
          <a:lstStyle/>
          <a:p>
            <a:pPr algn="just"/>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5" name="矩形 1"/>
          <p:cNvSpPr>
            <a:spLocks noChangeArrowheads="1"/>
          </p:cNvSpPr>
          <p:nvPr/>
        </p:nvSpPr>
        <p:spPr bwMode="auto">
          <a:xfrm>
            <a:off x="940153" y="3303744"/>
            <a:ext cx="2035163" cy="8079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71" tIns="34285" rIns="68571" bIns="34285">
            <a:spAutoFit/>
          </a:bodyPr>
          <a:lstStyle/>
          <a:p>
            <a:pPr algn="just"/>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6" name="矩形 1"/>
          <p:cNvSpPr>
            <a:spLocks noChangeArrowheads="1"/>
          </p:cNvSpPr>
          <p:nvPr/>
        </p:nvSpPr>
        <p:spPr bwMode="auto">
          <a:xfrm>
            <a:off x="6152590" y="1794445"/>
            <a:ext cx="2035163" cy="8079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71" tIns="34285" rIns="68571" bIns="34285">
            <a:spAutoFit/>
          </a:bodyPr>
          <a:lstStyle/>
          <a:p>
            <a:pPr algn="just"/>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7" name="矩形 1"/>
          <p:cNvSpPr>
            <a:spLocks noChangeArrowheads="1"/>
          </p:cNvSpPr>
          <p:nvPr/>
        </p:nvSpPr>
        <p:spPr bwMode="auto">
          <a:xfrm>
            <a:off x="6209245" y="3316247"/>
            <a:ext cx="2035163" cy="8079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71" tIns="34285" rIns="68571" bIns="34285">
            <a:spAutoFit/>
          </a:bodyPr>
          <a:lstStyle/>
          <a:p>
            <a:pPr algn="just"/>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426120390"/>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p:cTn id="7" dur="500" fill="hold"/>
                                        <p:tgtEl>
                                          <p:spTgt spid="69"/>
                                        </p:tgtEl>
                                        <p:attrNameLst>
                                          <p:attrName>ppt_w</p:attrName>
                                        </p:attrNameLst>
                                      </p:cBhvr>
                                      <p:tavLst>
                                        <p:tav tm="0">
                                          <p:val>
                                            <p:fltVal val="0"/>
                                          </p:val>
                                        </p:tav>
                                        <p:tav tm="100000">
                                          <p:val>
                                            <p:strVal val="#ppt_w"/>
                                          </p:val>
                                        </p:tav>
                                      </p:tavLst>
                                    </p:anim>
                                    <p:anim calcmode="lin" valueType="num">
                                      <p:cBhvr>
                                        <p:cTn id="8" dur="500" fill="hold"/>
                                        <p:tgtEl>
                                          <p:spTgt spid="69"/>
                                        </p:tgtEl>
                                        <p:attrNameLst>
                                          <p:attrName>ppt_h</p:attrName>
                                        </p:attrNameLst>
                                      </p:cBhvr>
                                      <p:tavLst>
                                        <p:tav tm="0">
                                          <p:val>
                                            <p:fltVal val="0"/>
                                          </p:val>
                                        </p:tav>
                                        <p:tav tm="100000">
                                          <p:val>
                                            <p:strVal val="#ppt_h"/>
                                          </p:val>
                                        </p:tav>
                                      </p:tavLst>
                                    </p:anim>
                                    <p:animEffect transition="in" filter="fade">
                                      <p:cBhvr>
                                        <p:cTn id="9" dur="500"/>
                                        <p:tgtEl>
                                          <p:spTgt spid="69"/>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102"/>
                                        </p:tgtEl>
                                        <p:attrNameLst>
                                          <p:attrName>style.visibility</p:attrName>
                                        </p:attrNameLst>
                                      </p:cBhvr>
                                      <p:to>
                                        <p:strVal val="visible"/>
                                      </p:to>
                                    </p:set>
                                    <p:animEffect transition="in" filter="wipe(right)">
                                      <p:cBhvr>
                                        <p:cTn id="13" dur="500"/>
                                        <p:tgtEl>
                                          <p:spTgt spid="102"/>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84"/>
                                        </p:tgtEl>
                                        <p:attrNameLst>
                                          <p:attrName>style.visibility</p:attrName>
                                        </p:attrNameLst>
                                      </p:cBhvr>
                                      <p:to>
                                        <p:strVal val="visible"/>
                                      </p:to>
                                    </p:set>
                                    <p:animEffect transition="in" filter="wipe(left)">
                                      <p:cBhvr>
                                        <p:cTn id="17" dur="500"/>
                                        <p:tgtEl>
                                          <p:spTgt spid="84"/>
                                        </p:tgtEl>
                                      </p:cBhvr>
                                    </p:animEffect>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114"/>
                                        </p:tgtEl>
                                        <p:attrNameLst>
                                          <p:attrName>style.visibility</p:attrName>
                                        </p:attrNameLst>
                                      </p:cBhvr>
                                      <p:to>
                                        <p:strVal val="visible"/>
                                      </p:to>
                                    </p:set>
                                    <p:animEffect transition="in" filter="wipe(up)">
                                      <p:cBhvr>
                                        <p:cTn id="21" dur="500"/>
                                        <p:tgtEl>
                                          <p:spTgt spid="114"/>
                                        </p:tgtEl>
                                      </p:cBhvr>
                                    </p:animEffect>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105"/>
                                        </p:tgtEl>
                                        <p:attrNameLst>
                                          <p:attrName>style.visibility</p:attrName>
                                        </p:attrNameLst>
                                      </p:cBhvr>
                                      <p:to>
                                        <p:strVal val="visible"/>
                                      </p:to>
                                    </p:set>
                                    <p:animEffect transition="in" filter="wipe(left)">
                                      <p:cBhvr>
                                        <p:cTn id="25" dur="500"/>
                                        <p:tgtEl>
                                          <p:spTgt spid="105"/>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81"/>
                                        </p:tgtEl>
                                        <p:attrNameLst>
                                          <p:attrName>style.visibility</p:attrName>
                                        </p:attrNameLst>
                                      </p:cBhvr>
                                      <p:to>
                                        <p:strVal val="visible"/>
                                      </p:to>
                                    </p:set>
                                    <p:animEffect transition="in" filter="wipe(left)">
                                      <p:cBhvr>
                                        <p:cTn id="29" dur="500"/>
                                        <p:tgtEl>
                                          <p:spTgt spid="81"/>
                                        </p:tgtEl>
                                      </p:cBhvr>
                                    </p:animEffect>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116"/>
                                        </p:tgtEl>
                                        <p:attrNameLst>
                                          <p:attrName>style.visibility</p:attrName>
                                        </p:attrNameLst>
                                      </p:cBhvr>
                                      <p:to>
                                        <p:strVal val="visible"/>
                                      </p:to>
                                    </p:set>
                                    <p:animEffect transition="in" filter="wipe(up)">
                                      <p:cBhvr>
                                        <p:cTn id="33" dur="500"/>
                                        <p:tgtEl>
                                          <p:spTgt spid="116"/>
                                        </p:tgtEl>
                                      </p:cBhvr>
                                    </p:animEffect>
                                  </p:childTnLst>
                                </p:cTn>
                              </p:par>
                            </p:childTnLst>
                          </p:cTn>
                        </p:par>
                        <p:par>
                          <p:cTn id="34" fill="hold">
                            <p:stCondLst>
                              <p:cond delay="3500"/>
                            </p:stCondLst>
                            <p:childTnLst>
                              <p:par>
                                <p:cTn id="35" presetID="22" presetClass="entr" presetSubtype="2" fill="hold" nodeType="afterEffect">
                                  <p:stCondLst>
                                    <p:cond delay="0"/>
                                  </p:stCondLst>
                                  <p:childTnLst>
                                    <p:set>
                                      <p:cBhvr>
                                        <p:cTn id="36" dur="1" fill="hold">
                                          <p:stCondLst>
                                            <p:cond delay="0"/>
                                          </p:stCondLst>
                                        </p:cTn>
                                        <p:tgtEl>
                                          <p:spTgt spid="111"/>
                                        </p:tgtEl>
                                        <p:attrNameLst>
                                          <p:attrName>style.visibility</p:attrName>
                                        </p:attrNameLst>
                                      </p:cBhvr>
                                      <p:to>
                                        <p:strVal val="visible"/>
                                      </p:to>
                                    </p:set>
                                    <p:animEffect transition="in" filter="wipe(right)">
                                      <p:cBhvr>
                                        <p:cTn id="37" dur="500"/>
                                        <p:tgtEl>
                                          <p:spTgt spid="111"/>
                                        </p:tgtEl>
                                      </p:cBhvr>
                                    </p:animEffect>
                                  </p:childTnLst>
                                </p:cTn>
                              </p:par>
                            </p:childTnLst>
                          </p:cTn>
                        </p:par>
                        <p:par>
                          <p:cTn id="38" fill="hold">
                            <p:stCondLst>
                              <p:cond delay="4000"/>
                            </p:stCondLst>
                            <p:childTnLst>
                              <p:par>
                                <p:cTn id="39" presetID="22" presetClass="entr" presetSubtype="8" fill="hold" grpId="0" nodeType="afterEffect">
                                  <p:stCondLst>
                                    <p:cond delay="0"/>
                                  </p:stCondLst>
                                  <p:childTnLst>
                                    <p:set>
                                      <p:cBhvr>
                                        <p:cTn id="40" dur="1" fill="hold">
                                          <p:stCondLst>
                                            <p:cond delay="0"/>
                                          </p:stCondLst>
                                        </p:cTn>
                                        <p:tgtEl>
                                          <p:spTgt spid="96"/>
                                        </p:tgtEl>
                                        <p:attrNameLst>
                                          <p:attrName>style.visibility</p:attrName>
                                        </p:attrNameLst>
                                      </p:cBhvr>
                                      <p:to>
                                        <p:strVal val="visible"/>
                                      </p:to>
                                    </p:set>
                                    <p:animEffect transition="in" filter="wipe(left)">
                                      <p:cBhvr>
                                        <p:cTn id="41" dur="500"/>
                                        <p:tgtEl>
                                          <p:spTgt spid="96"/>
                                        </p:tgtEl>
                                      </p:cBhvr>
                                    </p:animEffect>
                                  </p:childTnLst>
                                </p:cTn>
                              </p:par>
                            </p:childTnLst>
                          </p:cTn>
                        </p:par>
                        <p:par>
                          <p:cTn id="42" fill="hold">
                            <p:stCondLst>
                              <p:cond delay="4500"/>
                            </p:stCondLst>
                            <p:childTnLst>
                              <p:par>
                                <p:cTn id="43" presetID="22" presetClass="entr" presetSubtype="1" fill="hold" grpId="0" nodeType="afterEffect">
                                  <p:stCondLst>
                                    <p:cond delay="0"/>
                                  </p:stCondLst>
                                  <p:childTnLst>
                                    <p:set>
                                      <p:cBhvr>
                                        <p:cTn id="44" dur="1" fill="hold">
                                          <p:stCondLst>
                                            <p:cond delay="0"/>
                                          </p:stCondLst>
                                        </p:cTn>
                                        <p:tgtEl>
                                          <p:spTgt spid="115"/>
                                        </p:tgtEl>
                                        <p:attrNameLst>
                                          <p:attrName>style.visibility</p:attrName>
                                        </p:attrNameLst>
                                      </p:cBhvr>
                                      <p:to>
                                        <p:strVal val="visible"/>
                                      </p:to>
                                    </p:set>
                                    <p:animEffect transition="in" filter="wipe(up)">
                                      <p:cBhvr>
                                        <p:cTn id="45" dur="500"/>
                                        <p:tgtEl>
                                          <p:spTgt spid="115"/>
                                        </p:tgtEl>
                                      </p:cBhvr>
                                    </p:animEffect>
                                  </p:childTnLst>
                                </p:cTn>
                              </p:par>
                            </p:childTnLst>
                          </p:cTn>
                        </p:par>
                        <p:par>
                          <p:cTn id="46" fill="hold">
                            <p:stCondLst>
                              <p:cond delay="5000"/>
                            </p:stCondLst>
                            <p:childTnLst>
                              <p:par>
                                <p:cTn id="47" presetID="22" presetClass="entr" presetSubtype="8" fill="hold" nodeType="afterEffect">
                                  <p:stCondLst>
                                    <p:cond delay="0"/>
                                  </p:stCondLst>
                                  <p:childTnLst>
                                    <p:set>
                                      <p:cBhvr>
                                        <p:cTn id="48" dur="1" fill="hold">
                                          <p:stCondLst>
                                            <p:cond delay="0"/>
                                          </p:stCondLst>
                                        </p:cTn>
                                        <p:tgtEl>
                                          <p:spTgt spid="108"/>
                                        </p:tgtEl>
                                        <p:attrNameLst>
                                          <p:attrName>style.visibility</p:attrName>
                                        </p:attrNameLst>
                                      </p:cBhvr>
                                      <p:to>
                                        <p:strVal val="visible"/>
                                      </p:to>
                                    </p:set>
                                    <p:animEffect transition="in" filter="wipe(left)">
                                      <p:cBhvr>
                                        <p:cTn id="49" dur="500"/>
                                        <p:tgtEl>
                                          <p:spTgt spid="108"/>
                                        </p:tgtEl>
                                      </p:cBhvr>
                                    </p:animEffect>
                                  </p:childTnLst>
                                </p:cTn>
                              </p:par>
                            </p:childTnLst>
                          </p:cTn>
                        </p:par>
                        <p:par>
                          <p:cTn id="50" fill="hold">
                            <p:stCondLst>
                              <p:cond delay="5500"/>
                            </p:stCondLst>
                            <p:childTnLst>
                              <p:par>
                                <p:cTn id="51" presetID="22" presetClass="entr" presetSubtype="8" fill="hold" grpId="0" nodeType="afterEffect">
                                  <p:stCondLst>
                                    <p:cond delay="0"/>
                                  </p:stCondLst>
                                  <p:childTnLst>
                                    <p:set>
                                      <p:cBhvr>
                                        <p:cTn id="52" dur="1" fill="hold">
                                          <p:stCondLst>
                                            <p:cond delay="0"/>
                                          </p:stCondLst>
                                        </p:cTn>
                                        <p:tgtEl>
                                          <p:spTgt spid="91"/>
                                        </p:tgtEl>
                                        <p:attrNameLst>
                                          <p:attrName>style.visibility</p:attrName>
                                        </p:attrNameLst>
                                      </p:cBhvr>
                                      <p:to>
                                        <p:strVal val="visible"/>
                                      </p:to>
                                    </p:set>
                                    <p:animEffect transition="in" filter="wipe(left)">
                                      <p:cBhvr>
                                        <p:cTn id="53" dur="500"/>
                                        <p:tgtEl>
                                          <p:spTgt spid="91"/>
                                        </p:tgtEl>
                                      </p:cBhvr>
                                    </p:animEffect>
                                  </p:childTnLst>
                                </p:cTn>
                              </p:par>
                            </p:childTnLst>
                          </p:cTn>
                        </p:par>
                        <p:par>
                          <p:cTn id="54" fill="hold">
                            <p:stCondLst>
                              <p:cond delay="6000"/>
                            </p:stCondLst>
                            <p:childTnLst>
                              <p:par>
                                <p:cTn id="55" presetID="22" presetClass="entr" presetSubtype="1" fill="hold" grpId="0" nodeType="afterEffect">
                                  <p:stCondLst>
                                    <p:cond delay="0"/>
                                  </p:stCondLst>
                                  <p:childTnLst>
                                    <p:set>
                                      <p:cBhvr>
                                        <p:cTn id="56" dur="1" fill="hold">
                                          <p:stCondLst>
                                            <p:cond delay="0"/>
                                          </p:stCondLst>
                                        </p:cTn>
                                        <p:tgtEl>
                                          <p:spTgt spid="117"/>
                                        </p:tgtEl>
                                        <p:attrNameLst>
                                          <p:attrName>style.visibility</p:attrName>
                                        </p:attrNameLst>
                                      </p:cBhvr>
                                      <p:to>
                                        <p:strVal val="visible"/>
                                      </p:to>
                                    </p:set>
                                    <p:animEffect transition="in" filter="wipe(up)">
                                      <p:cBhvr>
                                        <p:cTn id="57"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4" grpId="0"/>
      <p:bldP spid="91" grpId="0"/>
      <p:bldP spid="96" grpId="0"/>
      <p:bldP spid="114" grpId="0"/>
      <p:bldP spid="115" grpId="0"/>
      <p:bldP spid="116" grpId="0"/>
      <p:bldP spid="11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utoShape 4"/>
          <p:cNvSpPr>
            <a:spLocks noChangeArrowheads="1"/>
          </p:cNvSpPr>
          <p:nvPr/>
        </p:nvSpPr>
        <p:spPr bwMode="auto">
          <a:xfrm>
            <a:off x="971600" y="1286435"/>
            <a:ext cx="1506364" cy="1008111"/>
          </a:xfrm>
          <a:prstGeom prst="roundRect">
            <a:avLst>
              <a:gd name="adj" fmla="val 13125"/>
            </a:avLst>
          </a:prstGeom>
          <a:solidFill>
            <a:schemeClr val="tx2"/>
          </a:solidFill>
          <a:ln w="3175">
            <a:noFill/>
            <a:round/>
            <a:headEnd/>
            <a:tailEnd/>
          </a:ln>
        </p:spPr>
        <p:txBody>
          <a:bodyPr anchor="ctr"/>
          <a:lstStyle/>
          <a:p>
            <a:pPr algn="ctr"/>
            <a:r>
              <a:rPr lang="zh-CN" altLang="en-US" b="1" dirty="0">
                <a:solidFill>
                  <a:schemeClr val="bg1"/>
                </a:solidFill>
                <a:latin typeface="微软雅黑" pitchFamily="34" charset="-122"/>
                <a:ea typeface="微软雅黑" pitchFamily="34" charset="-122"/>
              </a:rPr>
              <a:t>添加</a:t>
            </a:r>
            <a:endParaRPr lang="en-US" altLang="zh-CN" b="1" dirty="0">
              <a:solidFill>
                <a:schemeClr val="bg1"/>
              </a:solidFill>
              <a:latin typeface="微软雅黑" pitchFamily="34" charset="-122"/>
              <a:ea typeface="微软雅黑" pitchFamily="34" charset="-122"/>
            </a:endParaRPr>
          </a:p>
          <a:p>
            <a:pPr algn="ctr"/>
            <a:r>
              <a:rPr lang="zh-CN" altLang="en-US" b="1" dirty="0">
                <a:solidFill>
                  <a:schemeClr val="bg1"/>
                </a:solidFill>
                <a:latin typeface="微软雅黑" pitchFamily="34" charset="-122"/>
                <a:ea typeface="微软雅黑" pitchFamily="34" charset="-122"/>
              </a:rPr>
              <a:t>文本</a:t>
            </a:r>
            <a:endParaRPr lang="zh-CN" altLang="en-US" b="1" i="0" dirty="0">
              <a:solidFill>
                <a:schemeClr val="bg1"/>
              </a:solidFill>
              <a:latin typeface="微软雅黑" pitchFamily="34" charset="-122"/>
              <a:ea typeface="微软雅黑" pitchFamily="34" charset="-122"/>
            </a:endParaRPr>
          </a:p>
        </p:txBody>
      </p:sp>
      <p:sp>
        <p:nvSpPr>
          <p:cNvPr id="31" name="AutoShape 6"/>
          <p:cNvSpPr>
            <a:spLocks noChangeArrowheads="1"/>
          </p:cNvSpPr>
          <p:nvPr/>
        </p:nvSpPr>
        <p:spPr bwMode="auto">
          <a:xfrm>
            <a:off x="2559024" y="1286435"/>
            <a:ext cx="5829400" cy="1008111"/>
          </a:xfrm>
          <a:prstGeom prst="roundRect">
            <a:avLst>
              <a:gd name="adj" fmla="val 13125"/>
            </a:avLst>
          </a:prstGeom>
          <a:solidFill>
            <a:schemeClr val="bg2"/>
          </a:solidFill>
          <a:ln w="3175">
            <a:solidFill>
              <a:srgbClr val="969696">
                <a:alpha val="67842"/>
              </a:srgbClr>
            </a:solidFill>
            <a:round/>
            <a:headEnd/>
            <a:tailEnd/>
          </a:ln>
        </p:spPr>
        <p:txBody>
          <a:bodyPr/>
          <a:lstStyle/>
          <a:p>
            <a:pPr algn="just">
              <a:lnSpc>
                <a:spcPct val="120000"/>
              </a:lnSpc>
            </a:pPr>
            <a:endParaRPr lang="en-US" altLang="zh-CN" sz="1200" dirty="0">
              <a:solidFill>
                <a:srgbClr val="FFFFFF"/>
              </a:solidFill>
              <a:latin typeface="微软雅黑" pitchFamily="34" charset="-122"/>
              <a:ea typeface="微软雅黑" pitchFamily="34" charset="-122"/>
            </a:endParaRPr>
          </a:p>
          <a:p>
            <a:pPr algn="just">
              <a:lnSpc>
                <a:spcPct val="120000"/>
              </a:lnSpc>
            </a:pPr>
            <a:r>
              <a:rPr lang="zh-CN" altLang="en-US" sz="1200" dirty="0">
                <a:solidFill>
                  <a:srgbClr val="FFFFFF"/>
                </a:solidFill>
                <a:latin typeface="微软雅黑" pitchFamily="34" charset="-122"/>
                <a:ea typeface="微软雅黑" pitchFamily="34" charset="-122"/>
              </a:rPr>
              <a:t>详写内容</a:t>
            </a:r>
            <a:r>
              <a:rPr lang="en-US" altLang="zh-CN" sz="1200" dirty="0">
                <a:solidFill>
                  <a:srgbClr val="FFFFFF"/>
                </a:solidFill>
                <a:latin typeface="微软雅黑" pitchFamily="34" charset="-122"/>
                <a:ea typeface="微软雅黑" pitchFamily="34" charset="-122"/>
              </a:rPr>
              <a:t>……</a:t>
            </a:r>
            <a:r>
              <a:rPr lang="zh-CN" altLang="en-US" sz="1200" dirty="0">
                <a:solidFill>
                  <a:srgbClr val="FFFFFF"/>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200" dirty="0">
              <a:solidFill>
                <a:srgbClr val="FFFFFF"/>
              </a:solidFill>
              <a:latin typeface="微软雅黑" pitchFamily="34" charset="-122"/>
              <a:ea typeface="微软雅黑" pitchFamily="34" charset="-122"/>
            </a:endParaRPr>
          </a:p>
        </p:txBody>
      </p:sp>
      <p:sp>
        <p:nvSpPr>
          <p:cNvPr id="32" name="AutoShape 8"/>
          <p:cNvSpPr>
            <a:spLocks noChangeArrowheads="1"/>
          </p:cNvSpPr>
          <p:nvPr/>
        </p:nvSpPr>
        <p:spPr bwMode="auto">
          <a:xfrm>
            <a:off x="971600" y="2427734"/>
            <a:ext cx="1506364" cy="1008112"/>
          </a:xfrm>
          <a:prstGeom prst="roundRect">
            <a:avLst>
              <a:gd name="adj" fmla="val 13125"/>
            </a:avLst>
          </a:prstGeom>
          <a:solidFill>
            <a:schemeClr val="tx2"/>
          </a:solidFill>
          <a:ln w="3175">
            <a:noFill/>
            <a:round/>
            <a:headEnd/>
            <a:tailEnd/>
          </a:ln>
        </p:spPr>
        <p:txBody>
          <a:bodyPr anchor="ctr"/>
          <a:lstStyle/>
          <a:p>
            <a:pPr algn="ctr"/>
            <a:r>
              <a:rPr lang="zh-CN" altLang="en-US" b="1" dirty="0">
                <a:solidFill>
                  <a:schemeClr val="bg1"/>
                </a:solidFill>
                <a:latin typeface="微软雅黑" pitchFamily="34" charset="-122"/>
                <a:ea typeface="微软雅黑" pitchFamily="34" charset="-122"/>
              </a:rPr>
              <a:t>添加</a:t>
            </a:r>
            <a:endParaRPr lang="en-US" altLang="zh-CN" b="1" dirty="0">
              <a:solidFill>
                <a:schemeClr val="bg1"/>
              </a:solidFill>
              <a:latin typeface="微软雅黑" pitchFamily="34" charset="-122"/>
              <a:ea typeface="微软雅黑" pitchFamily="34" charset="-122"/>
            </a:endParaRPr>
          </a:p>
          <a:p>
            <a:pPr algn="ctr"/>
            <a:r>
              <a:rPr lang="zh-CN" altLang="en-US" b="1" dirty="0">
                <a:solidFill>
                  <a:schemeClr val="bg1"/>
                </a:solidFill>
                <a:latin typeface="微软雅黑" pitchFamily="34" charset="-122"/>
                <a:ea typeface="微软雅黑" pitchFamily="34" charset="-122"/>
              </a:rPr>
              <a:t>文本</a:t>
            </a:r>
          </a:p>
        </p:txBody>
      </p:sp>
      <p:sp>
        <p:nvSpPr>
          <p:cNvPr id="33" name="AutoShape 10"/>
          <p:cNvSpPr>
            <a:spLocks noChangeArrowheads="1"/>
          </p:cNvSpPr>
          <p:nvPr/>
        </p:nvSpPr>
        <p:spPr bwMode="auto">
          <a:xfrm>
            <a:off x="2559023" y="2427734"/>
            <a:ext cx="5829399" cy="1008112"/>
          </a:xfrm>
          <a:prstGeom prst="roundRect">
            <a:avLst>
              <a:gd name="adj" fmla="val 13125"/>
            </a:avLst>
          </a:prstGeom>
          <a:solidFill>
            <a:schemeClr val="bg2"/>
          </a:solidFill>
          <a:ln w="3175">
            <a:solidFill>
              <a:srgbClr val="969696">
                <a:alpha val="67842"/>
              </a:srgbClr>
            </a:solidFill>
            <a:round/>
            <a:headEnd/>
            <a:tailEnd/>
          </a:ln>
        </p:spPr>
        <p:txBody>
          <a:bodyPr/>
          <a:lstStyle/>
          <a:p>
            <a:pPr algn="just">
              <a:lnSpc>
                <a:spcPct val="120000"/>
              </a:lnSpc>
            </a:pPr>
            <a:endParaRPr lang="en-US" altLang="zh-CN" sz="1200" dirty="0">
              <a:solidFill>
                <a:srgbClr val="FFFFFF"/>
              </a:solidFill>
              <a:latin typeface="微软雅黑" pitchFamily="34" charset="-122"/>
              <a:ea typeface="微软雅黑" pitchFamily="34" charset="-122"/>
            </a:endParaRPr>
          </a:p>
          <a:p>
            <a:pPr algn="just">
              <a:lnSpc>
                <a:spcPct val="120000"/>
              </a:lnSpc>
            </a:pPr>
            <a:r>
              <a:rPr lang="zh-CN" altLang="en-US" sz="1200" dirty="0">
                <a:solidFill>
                  <a:srgbClr val="FFFFFF"/>
                </a:solidFill>
                <a:latin typeface="微软雅黑" pitchFamily="34" charset="-122"/>
                <a:ea typeface="微软雅黑" pitchFamily="34" charset="-122"/>
              </a:rPr>
              <a:t>详写内容</a:t>
            </a:r>
            <a:r>
              <a:rPr lang="en-US" altLang="zh-CN" sz="1200" dirty="0">
                <a:solidFill>
                  <a:srgbClr val="FFFFFF"/>
                </a:solidFill>
                <a:latin typeface="微软雅黑" pitchFamily="34" charset="-122"/>
                <a:ea typeface="微软雅黑" pitchFamily="34" charset="-122"/>
              </a:rPr>
              <a:t>……</a:t>
            </a:r>
            <a:r>
              <a:rPr lang="zh-CN" altLang="en-US" sz="1200" dirty="0">
                <a:solidFill>
                  <a:srgbClr val="FFFFFF"/>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200" dirty="0">
              <a:solidFill>
                <a:srgbClr val="FFFFFF"/>
              </a:solidFill>
              <a:latin typeface="微软雅黑" pitchFamily="34" charset="-122"/>
              <a:ea typeface="微软雅黑" pitchFamily="34" charset="-122"/>
            </a:endParaRPr>
          </a:p>
        </p:txBody>
      </p:sp>
      <p:sp>
        <p:nvSpPr>
          <p:cNvPr id="34" name="AutoShape 12"/>
          <p:cNvSpPr>
            <a:spLocks noChangeArrowheads="1"/>
          </p:cNvSpPr>
          <p:nvPr/>
        </p:nvSpPr>
        <p:spPr bwMode="auto">
          <a:xfrm>
            <a:off x="971600" y="3579862"/>
            <a:ext cx="1506364" cy="1008112"/>
          </a:xfrm>
          <a:prstGeom prst="roundRect">
            <a:avLst>
              <a:gd name="adj" fmla="val 13125"/>
            </a:avLst>
          </a:prstGeom>
          <a:solidFill>
            <a:schemeClr val="tx2"/>
          </a:solidFill>
          <a:ln w="3175">
            <a:noFill/>
            <a:round/>
            <a:headEnd/>
            <a:tailEnd/>
          </a:ln>
        </p:spPr>
        <p:txBody>
          <a:bodyPr anchor="ctr"/>
          <a:lstStyle/>
          <a:p>
            <a:pPr algn="ctr"/>
            <a:r>
              <a:rPr lang="zh-CN" altLang="en-US" b="1" dirty="0">
                <a:solidFill>
                  <a:schemeClr val="bg1"/>
                </a:solidFill>
                <a:latin typeface="微软雅黑" pitchFamily="34" charset="-122"/>
                <a:ea typeface="微软雅黑" pitchFamily="34" charset="-122"/>
              </a:rPr>
              <a:t>添加</a:t>
            </a:r>
            <a:endParaRPr lang="en-US" altLang="zh-CN" b="1" dirty="0">
              <a:solidFill>
                <a:schemeClr val="bg1"/>
              </a:solidFill>
              <a:latin typeface="微软雅黑" pitchFamily="34" charset="-122"/>
              <a:ea typeface="微软雅黑" pitchFamily="34" charset="-122"/>
            </a:endParaRPr>
          </a:p>
          <a:p>
            <a:pPr algn="ctr"/>
            <a:r>
              <a:rPr lang="zh-CN" altLang="en-US" b="1" dirty="0">
                <a:solidFill>
                  <a:schemeClr val="bg1"/>
                </a:solidFill>
                <a:latin typeface="微软雅黑" pitchFamily="34" charset="-122"/>
                <a:ea typeface="微软雅黑" pitchFamily="34" charset="-122"/>
              </a:rPr>
              <a:t>文本</a:t>
            </a:r>
          </a:p>
        </p:txBody>
      </p:sp>
      <p:sp>
        <p:nvSpPr>
          <p:cNvPr id="35" name="AutoShape 14"/>
          <p:cNvSpPr>
            <a:spLocks noChangeArrowheads="1"/>
          </p:cNvSpPr>
          <p:nvPr/>
        </p:nvSpPr>
        <p:spPr bwMode="auto">
          <a:xfrm>
            <a:off x="2559023" y="3579862"/>
            <a:ext cx="5829399" cy="1008112"/>
          </a:xfrm>
          <a:prstGeom prst="roundRect">
            <a:avLst>
              <a:gd name="adj" fmla="val 13125"/>
            </a:avLst>
          </a:prstGeom>
          <a:solidFill>
            <a:schemeClr val="bg2"/>
          </a:solidFill>
          <a:ln w="3175">
            <a:solidFill>
              <a:srgbClr val="969696">
                <a:alpha val="67842"/>
              </a:srgbClr>
            </a:solidFill>
            <a:round/>
            <a:headEnd/>
            <a:tailEnd/>
          </a:ln>
        </p:spPr>
        <p:txBody>
          <a:bodyPr/>
          <a:lstStyle/>
          <a:p>
            <a:pPr algn="just">
              <a:lnSpc>
                <a:spcPct val="120000"/>
              </a:lnSpc>
            </a:pPr>
            <a:endParaRPr lang="en-US" altLang="zh-CN" sz="1200" dirty="0">
              <a:solidFill>
                <a:srgbClr val="FFFFFF"/>
              </a:solidFill>
              <a:latin typeface="微软雅黑" pitchFamily="34" charset="-122"/>
              <a:ea typeface="微软雅黑" pitchFamily="34" charset="-122"/>
            </a:endParaRPr>
          </a:p>
          <a:p>
            <a:pPr algn="just">
              <a:lnSpc>
                <a:spcPct val="120000"/>
              </a:lnSpc>
            </a:pPr>
            <a:r>
              <a:rPr lang="zh-CN" altLang="en-US" sz="1200" dirty="0">
                <a:solidFill>
                  <a:srgbClr val="FFFFFF"/>
                </a:solidFill>
                <a:latin typeface="微软雅黑" pitchFamily="34" charset="-122"/>
                <a:ea typeface="微软雅黑" pitchFamily="34" charset="-122"/>
              </a:rPr>
              <a:t>详写内容</a:t>
            </a:r>
            <a:r>
              <a:rPr lang="en-US" altLang="zh-CN" sz="1200" dirty="0">
                <a:solidFill>
                  <a:srgbClr val="FFFFFF"/>
                </a:solidFill>
                <a:latin typeface="微软雅黑" pitchFamily="34" charset="-122"/>
                <a:ea typeface="微软雅黑" pitchFamily="34" charset="-122"/>
              </a:rPr>
              <a:t>……</a:t>
            </a:r>
            <a:r>
              <a:rPr lang="zh-CN" altLang="en-US" sz="1200" dirty="0">
                <a:solidFill>
                  <a:srgbClr val="FFFFFF"/>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200" dirty="0">
              <a:solidFill>
                <a:srgbClr val="FFFFFF"/>
              </a:solidFill>
              <a:latin typeface="微软雅黑" pitchFamily="34" charset="-122"/>
              <a:ea typeface="微软雅黑" pitchFamily="34" charset="-122"/>
            </a:endParaRPr>
          </a:p>
        </p:txBody>
      </p:sp>
      <p:sp>
        <p:nvSpPr>
          <p:cNvPr id="13" name="TextBox 12"/>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单击此处输入标题</a:t>
            </a:r>
          </a:p>
        </p:txBody>
      </p:sp>
    </p:spTree>
    <p:extLst>
      <p:ext uri="{BB962C8B-B14F-4D97-AF65-F5344CB8AC3E}">
        <p14:creationId xmlns:p14="http://schemas.microsoft.com/office/powerpoint/2010/main" xmlns="" val="2157954898"/>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strVal val="4*#ppt_w"/>
                                          </p:val>
                                        </p:tav>
                                        <p:tav tm="100000">
                                          <p:val>
                                            <p:strVal val="#ppt_w"/>
                                          </p:val>
                                        </p:tav>
                                      </p:tavLst>
                                    </p:anim>
                                    <p:anim calcmode="lin" valueType="num">
                                      <p:cBhvr>
                                        <p:cTn id="8" dur="500" fill="hold"/>
                                        <p:tgtEl>
                                          <p:spTgt spid="30"/>
                                        </p:tgtEl>
                                        <p:attrNameLst>
                                          <p:attrName>ppt_h</p:attrName>
                                        </p:attrNameLst>
                                      </p:cBhvr>
                                      <p:tavLst>
                                        <p:tav tm="0">
                                          <p:val>
                                            <p:strVal val="4*#ppt_h"/>
                                          </p:val>
                                        </p:tav>
                                        <p:tav tm="100000">
                                          <p:val>
                                            <p:strVal val="#ppt_h"/>
                                          </p:val>
                                        </p:tav>
                                      </p:tavLst>
                                    </p:anim>
                                  </p:childTnLst>
                                </p:cTn>
                              </p:par>
                              <p:par>
                                <p:cTn id="9" presetID="23" presetClass="entr" presetSubtype="32" fill="hold" grpId="0" nodeType="withEffect">
                                  <p:stCondLst>
                                    <p:cond delay="250"/>
                                  </p:stCondLst>
                                  <p:childTnLst>
                                    <p:set>
                                      <p:cBhvr>
                                        <p:cTn id="10" dur="1" fill="hold">
                                          <p:stCondLst>
                                            <p:cond delay="0"/>
                                          </p:stCondLst>
                                        </p:cTn>
                                        <p:tgtEl>
                                          <p:spTgt spid="32"/>
                                        </p:tgtEl>
                                        <p:attrNameLst>
                                          <p:attrName>style.visibility</p:attrName>
                                        </p:attrNameLst>
                                      </p:cBhvr>
                                      <p:to>
                                        <p:strVal val="visible"/>
                                      </p:to>
                                    </p:set>
                                    <p:anim calcmode="lin" valueType="num">
                                      <p:cBhvr>
                                        <p:cTn id="11" dur="500" fill="hold"/>
                                        <p:tgtEl>
                                          <p:spTgt spid="32"/>
                                        </p:tgtEl>
                                        <p:attrNameLst>
                                          <p:attrName>ppt_w</p:attrName>
                                        </p:attrNameLst>
                                      </p:cBhvr>
                                      <p:tavLst>
                                        <p:tav tm="0">
                                          <p:val>
                                            <p:strVal val="4*#ppt_w"/>
                                          </p:val>
                                        </p:tav>
                                        <p:tav tm="100000">
                                          <p:val>
                                            <p:strVal val="#ppt_w"/>
                                          </p:val>
                                        </p:tav>
                                      </p:tavLst>
                                    </p:anim>
                                    <p:anim calcmode="lin" valueType="num">
                                      <p:cBhvr>
                                        <p:cTn id="12" dur="500" fill="hold"/>
                                        <p:tgtEl>
                                          <p:spTgt spid="32"/>
                                        </p:tgtEl>
                                        <p:attrNameLst>
                                          <p:attrName>ppt_h</p:attrName>
                                        </p:attrNameLst>
                                      </p:cBhvr>
                                      <p:tavLst>
                                        <p:tav tm="0">
                                          <p:val>
                                            <p:strVal val="4*#ppt_h"/>
                                          </p:val>
                                        </p:tav>
                                        <p:tav tm="100000">
                                          <p:val>
                                            <p:strVal val="#ppt_h"/>
                                          </p:val>
                                        </p:tav>
                                      </p:tavLst>
                                    </p:anim>
                                  </p:childTnLst>
                                </p:cTn>
                              </p:par>
                              <p:par>
                                <p:cTn id="13" presetID="23" presetClass="entr" presetSubtype="32" fill="hold" grpId="0" nodeType="withEffect">
                                  <p:stCondLst>
                                    <p:cond delay="500"/>
                                  </p:stCondLst>
                                  <p:childTnLst>
                                    <p:set>
                                      <p:cBhvr>
                                        <p:cTn id="14" dur="1" fill="hold">
                                          <p:stCondLst>
                                            <p:cond delay="0"/>
                                          </p:stCondLst>
                                        </p:cTn>
                                        <p:tgtEl>
                                          <p:spTgt spid="34"/>
                                        </p:tgtEl>
                                        <p:attrNameLst>
                                          <p:attrName>style.visibility</p:attrName>
                                        </p:attrNameLst>
                                      </p:cBhvr>
                                      <p:to>
                                        <p:strVal val="visible"/>
                                      </p:to>
                                    </p:set>
                                    <p:anim calcmode="lin" valueType="num">
                                      <p:cBhvr>
                                        <p:cTn id="15" dur="500" fill="hold"/>
                                        <p:tgtEl>
                                          <p:spTgt spid="34"/>
                                        </p:tgtEl>
                                        <p:attrNameLst>
                                          <p:attrName>ppt_w</p:attrName>
                                        </p:attrNameLst>
                                      </p:cBhvr>
                                      <p:tavLst>
                                        <p:tav tm="0">
                                          <p:val>
                                            <p:strVal val="4*#ppt_w"/>
                                          </p:val>
                                        </p:tav>
                                        <p:tav tm="100000">
                                          <p:val>
                                            <p:strVal val="#ppt_w"/>
                                          </p:val>
                                        </p:tav>
                                      </p:tavLst>
                                    </p:anim>
                                    <p:anim calcmode="lin" valueType="num">
                                      <p:cBhvr>
                                        <p:cTn id="16" dur="500" fill="hold"/>
                                        <p:tgtEl>
                                          <p:spTgt spid="34"/>
                                        </p:tgtEl>
                                        <p:attrNameLst>
                                          <p:attrName>ppt_h</p:attrName>
                                        </p:attrNameLst>
                                      </p:cBhvr>
                                      <p:tavLst>
                                        <p:tav tm="0">
                                          <p:val>
                                            <p:strVal val="4*#ppt_h"/>
                                          </p:val>
                                        </p:tav>
                                        <p:tav tm="100000">
                                          <p:val>
                                            <p:strVal val="#ppt_h"/>
                                          </p:val>
                                        </p:tav>
                                      </p:tavLst>
                                    </p:anim>
                                  </p:childTnLst>
                                </p:cTn>
                              </p:par>
                            </p:childTnLst>
                          </p:cTn>
                        </p:par>
                        <p:par>
                          <p:cTn id="17" fill="hold">
                            <p:stCondLst>
                              <p:cond delay="1000"/>
                            </p:stCondLst>
                            <p:childTnLst>
                              <p:par>
                                <p:cTn id="18" presetID="12" presetClass="entr" presetSubtype="2" fill="hold" grpId="0" nodeType="after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slide(fromRight)">
                                      <p:cBhvr>
                                        <p:cTn id="20" dur="500"/>
                                        <p:tgtEl>
                                          <p:spTgt spid="31"/>
                                        </p:tgtEl>
                                      </p:cBhvr>
                                    </p:animEffect>
                                  </p:childTnLst>
                                </p:cTn>
                              </p:par>
                              <p:par>
                                <p:cTn id="21" presetID="12" presetClass="entr" presetSubtype="2" fill="hold" grpId="0" nodeType="withEffect">
                                  <p:stCondLst>
                                    <p:cond delay="300"/>
                                  </p:stCondLst>
                                  <p:childTnLst>
                                    <p:set>
                                      <p:cBhvr>
                                        <p:cTn id="22" dur="1" fill="hold">
                                          <p:stCondLst>
                                            <p:cond delay="0"/>
                                          </p:stCondLst>
                                        </p:cTn>
                                        <p:tgtEl>
                                          <p:spTgt spid="33"/>
                                        </p:tgtEl>
                                        <p:attrNameLst>
                                          <p:attrName>style.visibility</p:attrName>
                                        </p:attrNameLst>
                                      </p:cBhvr>
                                      <p:to>
                                        <p:strVal val="visible"/>
                                      </p:to>
                                    </p:set>
                                    <p:animEffect transition="in" filter="slide(fromRight)">
                                      <p:cBhvr>
                                        <p:cTn id="23" dur="500"/>
                                        <p:tgtEl>
                                          <p:spTgt spid="33"/>
                                        </p:tgtEl>
                                      </p:cBhvr>
                                    </p:animEffect>
                                  </p:childTnLst>
                                </p:cTn>
                              </p:par>
                              <p:par>
                                <p:cTn id="24" presetID="12" presetClass="entr" presetSubtype="2" fill="hold" grpId="0" nodeType="withEffect">
                                  <p:stCondLst>
                                    <p:cond delay="600"/>
                                  </p:stCondLst>
                                  <p:childTnLst>
                                    <p:set>
                                      <p:cBhvr>
                                        <p:cTn id="25" dur="1" fill="hold">
                                          <p:stCondLst>
                                            <p:cond delay="0"/>
                                          </p:stCondLst>
                                        </p:cTn>
                                        <p:tgtEl>
                                          <p:spTgt spid="35"/>
                                        </p:tgtEl>
                                        <p:attrNameLst>
                                          <p:attrName>style.visibility</p:attrName>
                                        </p:attrNameLst>
                                      </p:cBhvr>
                                      <p:to>
                                        <p:strVal val="visible"/>
                                      </p:to>
                                    </p:set>
                                    <p:animEffect transition="in" filter="slide(fromRight)">
                                      <p:cBhvr>
                                        <p:cTn id="2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p:nvPr/>
        </p:nvSpPr>
        <p:spPr>
          <a:xfrm>
            <a:off x="4427984" y="1015860"/>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1</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26" name="组合 25"/>
          <p:cNvGrpSpPr/>
          <p:nvPr/>
        </p:nvGrpSpPr>
        <p:grpSpPr>
          <a:xfrm>
            <a:off x="5076056" y="1015654"/>
            <a:ext cx="2972164" cy="503773"/>
            <a:chOff x="6339097" y="1573726"/>
            <a:chExt cx="3744416" cy="511504"/>
          </a:xfrm>
        </p:grpSpPr>
        <p:sp>
          <p:nvSpPr>
            <p:cNvPr id="27" name="圆角矩形 26"/>
            <p:cNvSpPr/>
            <p:nvPr/>
          </p:nvSpPr>
          <p:spPr>
            <a:xfrm>
              <a:off x="6339097" y="1573726"/>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28" name="矩形 27"/>
            <p:cNvSpPr/>
            <p:nvPr/>
          </p:nvSpPr>
          <p:spPr>
            <a:xfrm>
              <a:off x="6896718" y="1614014"/>
              <a:ext cx="2653076"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年度工作概述</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9" name="圆角矩形 28"/>
          <p:cNvSpPr/>
          <p:nvPr/>
        </p:nvSpPr>
        <p:spPr>
          <a:xfrm>
            <a:off x="4427984" y="1715062"/>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2</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30" name="组合 29"/>
          <p:cNvGrpSpPr/>
          <p:nvPr/>
        </p:nvGrpSpPr>
        <p:grpSpPr>
          <a:xfrm>
            <a:off x="5058154" y="1714856"/>
            <a:ext cx="2972164" cy="503773"/>
            <a:chOff x="6315199" y="2410178"/>
            <a:chExt cx="3744416" cy="511504"/>
          </a:xfrm>
        </p:grpSpPr>
        <p:sp>
          <p:nvSpPr>
            <p:cNvPr id="31" name="圆角矩形 30"/>
            <p:cNvSpPr/>
            <p:nvPr/>
          </p:nvSpPr>
          <p:spPr>
            <a:xfrm>
              <a:off x="6315199" y="2410178"/>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32" name="矩形 31"/>
            <p:cNvSpPr/>
            <p:nvPr/>
          </p:nvSpPr>
          <p:spPr>
            <a:xfrm>
              <a:off x="6893964" y="2450466"/>
              <a:ext cx="2653076"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工作完成情况</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3" name="圆角矩形 32"/>
          <p:cNvSpPr/>
          <p:nvPr/>
        </p:nvSpPr>
        <p:spPr>
          <a:xfrm>
            <a:off x="4427984" y="2403863"/>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3</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47" name="组合 46"/>
          <p:cNvGrpSpPr/>
          <p:nvPr/>
        </p:nvGrpSpPr>
        <p:grpSpPr>
          <a:xfrm>
            <a:off x="5076056" y="2403654"/>
            <a:ext cx="2972164" cy="503773"/>
            <a:chOff x="6339097" y="3296031"/>
            <a:chExt cx="3744416" cy="511504"/>
          </a:xfrm>
        </p:grpSpPr>
        <p:sp>
          <p:nvSpPr>
            <p:cNvPr id="48" name="圆角矩形 47"/>
            <p:cNvSpPr/>
            <p:nvPr/>
          </p:nvSpPr>
          <p:spPr>
            <a:xfrm>
              <a:off x="6339097" y="3296031"/>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49" name="矩形 48"/>
            <p:cNvSpPr/>
            <p:nvPr/>
          </p:nvSpPr>
          <p:spPr>
            <a:xfrm>
              <a:off x="6898538" y="3336319"/>
              <a:ext cx="2736305"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成功项目展示</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0" name="圆角矩形 49"/>
          <p:cNvSpPr/>
          <p:nvPr/>
        </p:nvSpPr>
        <p:spPr>
          <a:xfrm>
            <a:off x="4427984" y="3106714"/>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4</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51" name="组合 50"/>
          <p:cNvGrpSpPr/>
          <p:nvPr/>
        </p:nvGrpSpPr>
        <p:grpSpPr>
          <a:xfrm>
            <a:off x="5076056" y="3106349"/>
            <a:ext cx="2972164" cy="503772"/>
            <a:chOff x="6339097" y="4180903"/>
            <a:chExt cx="3744416" cy="511504"/>
          </a:xfrm>
        </p:grpSpPr>
        <p:sp>
          <p:nvSpPr>
            <p:cNvPr id="52" name="圆角矩形 51"/>
            <p:cNvSpPr/>
            <p:nvPr/>
          </p:nvSpPr>
          <p:spPr>
            <a:xfrm>
              <a:off x="6339097" y="418090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3" name="矩形 52"/>
            <p:cNvSpPr/>
            <p:nvPr/>
          </p:nvSpPr>
          <p:spPr>
            <a:xfrm>
              <a:off x="6898538" y="4221882"/>
              <a:ext cx="2736305" cy="437542"/>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工作存在不足</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4" name="圆角矩形 53"/>
          <p:cNvSpPr/>
          <p:nvPr/>
        </p:nvSpPr>
        <p:spPr>
          <a:xfrm>
            <a:off x="4428081" y="3803637"/>
            <a:ext cx="491917" cy="503773"/>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p>
            <a:pPr algn="ctr">
              <a:defRPr/>
            </a:pPr>
            <a:r>
              <a:rPr lang="en-US" altLang="zh-CN" sz="2700" dirty="0">
                <a:latin typeface="+mj-lt"/>
                <a:ea typeface="Arial Unicode MS" panose="020B0604020202020204" pitchFamily="34" charset="-122"/>
                <a:cs typeface="Arial Unicode MS" panose="020B0604020202020204" pitchFamily="34" charset="-122"/>
              </a:rPr>
              <a:t>5</a:t>
            </a:r>
            <a:endParaRPr lang="zh-CN" altLang="en-US" sz="2700" dirty="0">
              <a:latin typeface="+mj-lt"/>
              <a:ea typeface="Arial Unicode MS" panose="020B0604020202020204" pitchFamily="34" charset="-122"/>
              <a:cs typeface="Arial Unicode MS" panose="020B0604020202020204" pitchFamily="34" charset="-122"/>
            </a:endParaRPr>
          </a:p>
        </p:txBody>
      </p:sp>
      <p:grpSp>
        <p:nvGrpSpPr>
          <p:cNvPr id="55" name="组合 54"/>
          <p:cNvGrpSpPr/>
          <p:nvPr/>
        </p:nvGrpSpPr>
        <p:grpSpPr>
          <a:xfrm>
            <a:off x="5076056" y="3803637"/>
            <a:ext cx="2972164" cy="503773"/>
            <a:chOff x="6339097" y="5057483"/>
            <a:chExt cx="3744416" cy="511504"/>
          </a:xfrm>
        </p:grpSpPr>
        <p:sp>
          <p:nvSpPr>
            <p:cNvPr id="56" name="圆角矩形 55"/>
            <p:cNvSpPr/>
            <p:nvPr/>
          </p:nvSpPr>
          <p:spPr>
            <a:xfrm>
              <a:off x="6339097" y="5057483"/>
              <a:ext cx="3744416" cy="511504"/>
            </a:xfrm>
            <a:prstGeom prst="round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600" dirty="0">
                <a:latin typeface="+mj-lt"/>
                <a:ea typeface="Arial Unicode MS" panose="020B0604020202020204" pitchFamily="34" charset="-122"/>
                <a:cs typeface="Arial Unicode MS" panose="020B0604020202020204" pitchFamily="34" charset="-122"/>
              </a:endParaRPr>
            </a:p>
          </p:txBody>
        </p:sp>
        <p:sp>
          <p:nvSpPr>
            <p:cNvPr id="57" name="矩形 56"/>
            <p:cNvSpPr/>
            <p:nvPr/>
          </p:nvSpPr>
          <p:spPr>
            <a:xfrm>
              <a:off x="6898669" y="5085978"/>
              <a:ext cx="2736174" cy="437541"/>
            </a:xfrm>
            <a:prstGeom prst="rect">
              <a:avLst/>
            </a:prstGeom>
          </p:spPr>
          <p:txBody>
            <a:bodyPr wrap="square" lIns="121960" tIns="60980" rIns="121960" bIns="60980">
              <a:spAutoFit/>
            </a:bodyPr>
            <a:lstStyle/>
            <a:p>
              <a:pPr>
                <a:defRPr/>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明年工作计划</a:t>
              </a:r>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8" name="下箭头 57"/>
          <p:cNvSpPr/>
          <p:nvPr/>
        </p:nvSpPr>
        <p:spPr>
          <a:xfrm rot="16200000">
            <a:off x="3602551" y="3775428"/>
            <a:ext cx="431948" cy="509274"/>
          </a:xfrm>
          <a:prstGeom prst="downArrow">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04" tIns="34253" rIns="68504" bIns="34253" rtlCol="0" anchor="ctr"/>
          <a:lstStyle/>
          <a:p>
            <a:pPr algn="ctr"/>
            <a:endParaRPr lang="zh-CN" altLang="en-US"/>
          </a:p>
        </p:txBody>
      </p:sp>
      <p:sp>
        <p:nvSpPr>
          <p:cNvPr id="59" name="TextBox 58"/>
          <p:cNvSpPr txBox="1"/>
          <p:nvPr/>
        </p:nvSpPr>
        <p:spPr>
          <a:xfrm>
            <a:off x="107504" y="915566"/>
            <a:ext cx="2160240" cy="1015580"/>
          </a:xfrm>
          <a:prstGeom prst="rect">
            <a:avLst/>
          </a:prstGeom>
          <a:noFill/>
        </p:spPr>
        <p:txBody>
          <a:bodyPr wrap="square" lIns="91361" tIns="45679" rIns="91361" bIns="45679">
            <a:spAutoFit/>
          </a:bodyPr>
          <a:lstStyle/>
          <a:p>
            <a:pPr algn="r">
              <a:defRPr/>
            </a:pPr>
            <a:r>
              <a:rPr lang="zh-CN" altLang="en-US" sz="3600" b="1" dirty="0">
                <a:solidFill>
                  <a:schemeClr val="tx2"/>
                </a:solidFill>
                <a:latin typeface="微软雅黑" pitchFamily="34" charset="-122"/>
                <a:ea typeface="微软雅黑" pitchFamily="34" charset="-122"/>
              </a:rPr>
              <a:t>目录</a:t>
            </a:r>
            <a:endParaRPr lang="en-US" altLang="zh-CN" sz="3600" b="1" dirty="0">
              <a:solidFill>
                <a:schemeClr val="tx2"/>
              </a:solidFill>
              <a:latin typeface="微软雅黑" pitchFamily="34" charset="-122"/>
              <a:ea typeface="微软雅黑" pitchFamily="34" charset="-122"/>
            </a:endParaRPr>
          </a:p>
          <a:p>
            <a:pPr algn="r">
              <a:defRPr/>
            </a:pPr>
            <a:r>
              <a:rPr lang="en-US" altLang="zh-CN" sz="2400" b="1" dirty="0">
                <a:solidFill>
                  <a:schemeClr val="tx2"/>
                </a:solidFill>
                <a:latin typeface="微软雅黑" pitchFamily="34" charset="-122"/>
                <a:ea typeface="微软雅黑" pitchFamily="34" charset="-122"/>
              </a:rPr>
              <a:t>CONTENTS</a:t>
            </a:r>
            <a:endParaRPr lang="zh-CN" altLang="en-US" sz="2400" b="1" dirty="0">
              <a:solidFill>
                <a:schemeClr val="tx2"/>
              </a:solidFill>
              <a:latin typeface="微软雅黑" pitchFamily="34" charset="-122"/>
              <a:ea typeface="微软雅黑" pitchFamily="34" charset="-122"/>
            </a:endParaRPr>
          </a:p>
        </p:txBody>
      </p:sp>
      <p:pic>
        <p:nvPicPr>
          <p:cNvPr id="34" name="图片 33">
            <a:extLst>
              <a:ext uri="{FF2B5EF4-FFF2-40B4-BE49-F238E27FC236}">
                <a16:creationId xmlns="" xmlns:a16="http://schemas.microsoft.com/office/drawing/2014/main" id="{B52BCFB3-B81F-4B3F-92F4-EEDE8E505AF4}"/>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rot="10800000">
            <a:off x="-468560" y="2104170"/>
            <a:ext cx="4259158" cy="3039330"/>
          </a:xfrm>
          <a:prstGeom prst="rect">
            <a:avLst/>
          </a:prstGeom>
        </p:spPr>
      </p:pic>
    </p:spTree>
    <p:extLst>
      <p:ext uri="{BB962C8B-B14F-4D97-AF65-F5344CB8AC3E}">
        <p14:creationId xmlns:p14="http://schemas.microsoft.com/office/powerpoint/2010/main" xmlns="" val="1322166497"/>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childTnLst>
                          </p:cTn>
                        </p:par>
                        <p:par>
                          <p:cTn id="8" fill="hold">
                            <p:stCondLst>
                              <p:cond delay="500"/>
                            </p:stCondLst>
                            <p:childTnLst>
                              <p:par>
                                <p:cTn id="9" presetID="17" presetClass="entr" presetSubtype="1" fill="hold" grpId="0" nodeType="afterEffect">
                                  <p:stCondLst>
                                    <p:cond delay="0"/>
                                  </p:stCondLst>
                                  <p:iterate type="lt">
                                    <p:tmPct val="40000"/>
                                  </p:iterate>
                                  <p:childTnLst>
                                    <p:set>
                                      <p:cBhvr>
                                        <p:cTn id="10" dur="1" fill="hold">
                                          <p:stCondLst>
                                            <p:cond delay="0"/>
                                          </p:stCondLst>
                                        </p:cTn>
                                        <p:tgtEl>
                                          <p:spTgt spid="59"/>
                                        </p:tgtEl>
                                        <p:attrNameLst>
                                          <p:attrName>style.visibility</p:attrName>
                                        </p:attrNameLst>
                                      </p:cBhvr>
                                      <p:to>
                                        <p:strVal val="visible"/>
                                      </p:to>
                                    </p:set>
                                    <p:anim calcmode="lin" valueType="num">
                                      <p:cBhvr>
                                        <p:cTn id="11" dur="250" fill="hold"/>
                                        <p:tgtEl>
                                          <p:spTgt spid="59"/>
                                        </p:tgtEl>
                                        <p:attrNameLst>
                                          <p:attrName>ppt_x</p:attrName>
                                        </p:attrNameLst>
                                      </p:cBhvr>
                                      <p:tavLst>
                                        <p:tav tm="0">
                                          <p:val>
                                            <p:strVal val="#ppt_x"/>
                                          </p:val>
                                        </p:tav>
                                        <p:tav tm="100000">
                                          <p:val>
                                            <p:strVal val="#ppt_x"/>
                                          </p:val>
                                        </p:tav>
                                      </p:tavLst>
                                    </p:anim>
                                    <p:anim calcmode="lin" valueType="num">
                                      <p:cBhvr>
                                        <p:cTn id="12" dur="250" fill="hold"/>
                                        <p:tgtEl>
                                          <p:spTgt spid="59"/>
                                        </p:tgtEl>
                                        <p:attrNameLst>
                                          <p:attrName>ppt_y</p:attrName>
                                        </p:attrNameLst>
                                      </p:cBhvr>
                                      <p:tavLst>
                                        <p:tav tm="0">
                                          <p:val>
                                            <p:strVal val="#ppt_y-#ppt_h/2"/>
                                          </p:val>
                                        </p:tav>
                                        <p:tav tm="100000">
                                          <p:val>
                                            <p:strVal val="#ppt_y"/>
                                          </p:val>
                                        </p:tav>
                                      </p:tavLst>
                                    </p:anim>
                                    <p:anim calcmode="lin" valueType="num">
                                      <p:cBhvr>
                                        <p:cTn id="13" dur="250" fill="hold"/>
                                        <p:tgtEl>
                                          <p:spTgt spid="59"/>
                                        </p:tgtEl>
                                        <p:attrNameLst>
                                          <p:attrName>ppt_w</p:attrName>
                                        </p:attrNameLst>
                                      </p:cBhvr>
                                      <p:tavLst>
                                        <p:tav tm="0">
                                          <p:val>
                                            <p:strVal val="#ppt_w"/>
                                          </p:val>
                                        </p:tav>
                                        <p:tav tm="100000">
                                          <p:val>
                                            <p:strVal val="#ppt_w"/>
                                          </p:val>
                                        </p:tav>
                                      </p:tavLst>
                                    </p:anim>
                                    <p:anim calcmode="lin" valueType="num">
                                      <p:cBhvr>
                                        <p:cTn id="14" dur="250" fill="hold"/>
                                        <p:tgtEl>
                                          <p:spTgt spid="59"/>
                                        </p:tgtEl>
                                        <p:attrNameLst>
                                          <p:attrName>ppt_h</p:attrName>
                                        </p:attrNameLst>
                                      </p:cBhvr>
                                      <p:tavLst>
                                        <p:tav tm="0">
                                          <p:val>
                                            <p:fltVal val="0"/>
                                          </p:val>
                                        </p:tav>
                                        <p:tav tm="100000">
                                          <p:val>
                                            <p:strVal val="#ppt_h"/>
                                          </p:val>
                                        </p:tav>
                                      </p:tavLst>
                                    </p:anim>
                                  </p:childTnLst>
                                </p:cTn>
                              </p:par>
                            </p:childTnLst>
                          </p:cTn>
                        </p:par>
                        <p:par>
                          <p:cTn id="15" fill="hold">
                            <p:stCondLst>
                              <p:cond delay="1650"/>
                            </p:stCondLst>
                            <p:childTnLst>
                              <p:par>
                                <p:cTn id="16" presetID="10" presetClass="entr" presetSubtype="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1000"/>
                                        <p:tgtEl>
                                          <p:spTgt spid="25"/>
                                        </p:tgtEl>
                                      </p:cBhvr>
                                    </p:animEffect>
                                  </p:childTnLst>
                                </p:cTn>
                              </p:par>
                              <p:par>
                                <p:cTn id="19" presetID="56" presetClass="path" presetSubtype="0" accel="50000" decel="50000" fill="hold" grpId="1" nodeType="withEffect">
                                  <p:stCondLst>
                                    <p:cond delay="0"/>
                                  </p:stCondLst>
                                  <p:childTnLst>
                                    <p:animMotion origin="layout" path="M -0.03737 0.04121 L -6.25E-7 -3.33333E-6 " pathEditMode="relative" rAng="0" ptsTypes="AA">
                                      <p:cBhvr>
                                        <p:cTn id="20" dur="700" fill="hold"/>
                                        <p:tgtEl>
                                          <p:spTgt spid="25"/>
                                        </p:tgtEl>
                                        <p:attrNameLst>
                                          <p:attrName>ppt_x</p:attrName>
                                          <p:attrName>ppt_y</p:attrName>
                                        </p:attrNameLst>
                                      </p:cBhvr>
                                      <p:rCtr x="1862" y="-2060"/>
                                    </p:animMotion>
                                  </p:childTnLst>
                                </p:cTn>
                              </p:par>
                              <p:par>
                                <p:cTn id="21" presetID="22" presetClass="entr" presetSubtype="8" fill="hold" nodeType="withEffect">
                                  <p:stCondLst>
                                    <p:cond delay="25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1000"/>
                                        <p:tgtEl>
                                          <p:spTgt spid="29"/>
                                        </p:tgtEl>
                                      </p:cBhvr>
                                    </p:animEffect>
                                  </p:childTnLst>
                                </p:cTn>
                              </p:par>
                              <p:par>
                                <p:cTn id="27" presetID="56" presetClass="path" presetSubtype="0" accel="50000" decel="50000" fill="hold" grpId="1" nodeType="withEffect">
                                  <p:stCondLst>
                                    <p:cond delay="250"/>
                                  </p:stCondLst>
                                  <p:childTnLst>
                                    <p:animMotion origin="layout" path="M -0.03737 0.0412 L -6.25E-7 2.96296E-6 " pathEditMode="relative" rAng="0" ptsTypes="AA">
                                      <p:cBhvr>
                                        <p:cTn id="28" dur="700" fill="hold"/>
                                        <p:tgtEl>
                                          <p:spTgt spid="29"/>
                                        </p:tgtEl>
                                        <p:attrNameLst>
                                          <p:attrName>ppt_x</p:attrName>
                                          <p:attrName>ppt_y</p:attrName>
                                        </p:attrNameLst>
                                      </p:cBhvr>
                                      <p:rCtr x="1862" y="-2060"/>
                                    </p:animMotion>
                                  </p:childTnLst>
                                </p:cTn>
                              </p:par>
                              <p:par>
                                <p:cTn id="29" presetID="22" presetClass="entr" presetSubtype="8" fill="hold" nodeType="withEffect">
                                  <p:stCondLst>
                                    <p:cond delay="500"/>
                                  </p:stCondLst>
                                  <p:childTnLst>
                                    <p:set>
                                      <p:cBhvr>
                                        <p:cTn id="30" dur="1" fill="hold">
                                          <p:stCondLst>
                                            <p:cond delay="0"/>
                                          </p:stCondLst>
                                        </p:cTn>
                                        <p:tgtEl>
                                          <p:spTgt spid="30"/>
                                        </p:tgtEl>
                                        <p:attrNameLst>
                                          <p:attrName>style.visibility</p:attrName>
                                        </p:attrNameLst>
                                      </p:cBhvr>
                                      <p:to>
                                        <p:strVal val="visible"/>
                                      </p:to>
                                    </p:set>
                                    <p:animEffect transition="in" filter="wipe(left)">
                                      <p:cBhvr>
                                        <p:cTn id="31" dur="500"/>
                                        <p:tgtEl>
                                          <p:spTgt spid="30"/>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1000"/>
                                        <p:tgtEl>
                                          <p:spTgt spid="33"/>
                                        </p:tgtEl>
                                      </p:cBhvr>
                                    </p:animEffect>
                                  </p:childTnLst>
                                </p:cTn>
                              </p:par>
                              <p:par>
                                <p:cTn id="35" presetID="56" presetClass="path" presetSubtype="0" accel="50000" decel="50000" fill="hold" grpId="1" nodeType="withEffect">
                                  <p:stCondLst>
                                    <p:cond delay="500"/>
                                  </p:stCondLst>
                                  <p:childTnLst>
                                    <p:animMotion origin="layout" path="M -0.03737 0.0412 L -6.25E-7 -7.40741E-7 " pathEditMode="relative" rAng="0" ptsTypes="AA">
                                      <p:cBhvr>
                                        <p:cTn id="36" dur="700" fill="hold"/>
                                        <p:tgtEl>
                                          <p:spTgt spid="33"/>
                                        </p:tgtEl>
                                        <p:attrNameLst>
                                          <p:attrName>ppt_x</p:attrName>
                                          <p:attrName>ppt_y</p:attrName>
                                        </p:attrNameLst>
                                      </p:cBhvr>
                                      <p:rCtr x="1862" y="-2060"/>
                                    </p:animMotion>
                                  </p:childTnLst>
                                </p:cTn>
                              </p:par>
                              <p:par>
                                <p:cTn id="37" presetID="22" presetClass="entr" presetSubtype="8" fill="hold" nodeType="withEffect">
                                  <p:stCondLst>
                                    <p:cond delay="750"/>
                                  </p:stCondLst>
                                  <p:childTnLst>
                                    <p:set>
                                      <p:cBhvr>
                                        <p:cTn id="38" dur="1" fill="hold">
                                          <p:stCondLst>
                                            <p:cond delay="0"/>
                                          </p:stCondLst>
                                        </p:cTn>
                                        <p:tgtEl>
                                          <p:spTgt spid="47"/>
                                        </p:tgtEl>
                                        <p:attrNameLst>
                                          <p:attrName>style.visibility</p:attrName>
                                        </p:attrNameLst>
                                      </p:cBhvr>
                                      <p:to>
                                        <p:strVal val="visible"/>
                                      </p:to>
                                    </p:set>
                                    <p:animEffect transition="in" filter="wipe(left)">
                                      <p:cBhvr>
                                        <p:cTn id="39" dur="500"/>
                                        <p:tgtEl>
                                          <p:spTgt spid="47"/>
                                        </p:tgtEl>
                                      </p:cBhvr>
                                    </p:animEffect>
                                  </p:childTnLst>
                                </p:cTn>
                              </p:par>
                              <p:par>
                                <p:cTn id="40" presetID="10" presetClass="entr" presetSubtype="0" fill="hold" grpId="0" nodeType="withEffect">
                                  <p:stCondLst>
                                    <p:cond delay="750"/>
                                  </p:stCondLst>
                                  <p:childTnLst>
                                    <p:set>
                                      <p:cBhvr>
                                        <p:cTn id="41" dur="1" fill="hold">
                                          <p:stCondLst>
                                            <p:cond delay="0"/>
                                          </p:stCondLst>
                                        </p:cTn>
                                        <p:tgtEl>
                                          <p:spTgt spid="50"/>
                                        </p:tgtEl>
                                        <p:attrNameLst>
                                          <p:attrName>style.visibility</p:attrName>
                                        </p:attrNameLst>
                                      </p:cBhvr>
                                      <p:to>
                                        <p:strVal val="visible"/>
                                      </p:to>
                                    </p:set>
                                    <p:animEffect transition="in" filter="fade">
                                      <p:cBhvr>
                                        <p:cTn id="42" dur="1000"/>
                                        <p:tgtEl>
                                          <p:spTgt spid="50"/>
                                        </p:tgtEl>
                                      </p:cBhvr>
                                    </p:animEffect>
                                  </p:childTnLst>
                                </p:cTn>
                              </p:par>
                              <p:par>
                                <p:cTn id="43" presetID="56" presetClass="path" presetSubtype="0" accel="50000" decel="50000" fill="hold" grpId="1" nodeType="withEffect">
                                  <p:stCondLst>
                                    <p:cond delay="750"/>
                                  </p:stCondLst>
                                  <p:childTnLst>
                                    <p:animMotion origin="layout" path="M -0.03737 0.04121 L -6.25E-7 -4.44444E-6 " pathEditMode="relative" rAng="0" ptsTypes="AA">
                                      <p:cBhvr>
                                        <p:cTn id="44" dur="700" fill="hold"/>
                                        <p:tgtEl>
                                          <p:spTgt spid="50"/>
                                        </p:tgtEl>
                                        <p:attrNameLst>
                                          <p:attrName>ppt_x</p:attrName>
                                          <p:attrName>ppt_y</p:attrName>
                                        </p:attrNameLst>
                                      </p:cBhvr>
                                      <p:rCtr x="1862" y="-2060"/>
                                    </p:animMotion>
                                  </p:childTnLst>
                                </p:cTn>
                              </p:par>
                              <p:par>
                                <p:cTn id="45" presetID="22" presetClass="entr" presetSubtype="8" fill="hold" nodeType="withEffect">
                                  <p:stCondLst>
                                    <p:cond delay="1000"/>
                                  </p:stCondLst>
                                  <p:childTnLst>
                                    <p:set>
                                      <p:cBhvr>
                                        <p:cTn id="46" dur="1" fill="hold">
                                          <p:stCondLst>
                                            <p:cond delay="0"/>
                                          </p:stCondLst>
                                        </p:cTn>
                                        <p:tgtEl>
                                          <p:spTgt spid="51"/>
                                        </p:tgtEl>
                                        <p:attrNameLst>
                                          <p:attrName>style.visibility</p:attrName>
                                        </p:attrNameLst>
                                      </p:cBhvr>
                                      <p:to>
                                        <p:strVal val="visible"/>
                                      </p:to>
                                    </p:set>
                                    <p:animEffect transition="in" filter="wipe(left)">
                                      <p:cBhvr>
                                        <p:cTn id="47" dur="500"/>
                                        <p:tgtEl>
                                          <p:spTgt spid="51"/>
                                        </p:tgtEl>
                                      </p:cBhvr>
                                    </p:animEffect>
                                  </p:childTnLst>
                                </p:cTn>
                              </p:par>
                              <p:par>
                                <p:cTn id="48" presetID="10" presetClass="entr" presetSubtype="0" fill="hold" grpId="0" nodeType="withEffect">
                                  <p:stCondLst>
                                    <p:cond delay="750"/>
                                  </p:stCondLst>
                                  <p:childTnLst>
                                    <p:set>
                                      <p:cBhvr>
                                        <p:cTn id="49" dur="1" fill="hold">
                                          <p:stCondLst>
                                            <p:cond delay="0"/>
                                          </p:stCondLst>
                                        </p:cTn>
                                        <p:tgtEl>
                                          <p:spTgt spid="54"/>
                                        </p:tgtEl>
                                        <p:attrNameLst>
                                          <p:attrName>style.visibility</p:attrName>
                                        </p:attrNameLst>
                                      </p:cBhvr>
                                      <p:to>
                                        <p:strVal val="visible"/>
                                      </p:to>
                                    </p:set>
                                    <p:animEffect transition="in" filter="fade">
                                      <p:cBhvr>
                                        <p:cTn id="50" dur="1000"/>
                                        <p:tgtEl>
                                          <p:spTgt spid="54"/>
                                        </p:tgtEl>
                                      </p:cBhvr>
                                    </p:animEffect>
                                  </p:childTnLst>
                                </p:cTn>
                              </p:par>
                              <p:par>
                                <p:cTn id="51" presetID="56" presetClass="path" presetSubtype="0" accel="50000" decel="50000" fill="hold" grpId="1" nodeType="withEffect">
                                  <p:stCondLst>
                                    <p:cond delay="750"/>
                                  </p:stCondLst>
                                  <p:childTnLst>
                                    <p:animMotion origin="layout" path="M -0.03737 0.04121 L -6.25E-7 -4.44444E-6 " pathEditMode="relative" rAng="0" ptsTypes="AA">
                                      <p:cBhvr>
                                        <p:cTn id="52" dur="700" fill="hold"/>
                                        <p:tgtEl>
                                          <p:spTgt spid="54"/>
                                        </p:tgtEl>
                                        <p:attrNameLst>
                                          <p:attrName>ppt_x</p:attrName>
                                          <p:attrName>ppt_y</p:attrName>
                                        </p:attrNameLst>
                                      </p:cBhvr>
                                      <p:rCtr x="1862" y="-2060"/>
                                    </p:animMotion>
                                  </p:childTnLst>
                                </p:cTn>
                              </p:par>
                              <p:par>
                                <p:cTn id="53" presetID="22" presetClass="entr" presetSubtype="8" fill="hold" nodeType="withEffect">
                                  <p:stCondLst>
                                    <p:cond delay="1250"/>
                                  </p:stCondLst>
                                  <p:childTnLst>
                                    <p:set>
                                      <p:cBhvr>
                                        <p:cTn id="54" dur="1" fill="hold">
                                          <p:stCondLst>
                                            <p:cond delay="0"/>
                                          </p:stCondLst>
                                        </p:cTn>
                                        <p:tgtEl>
                                          <p:spTgt spid="55"/>
                                        </p:tgtEl>
                                        <p:attrNameLst>
                                          <p:attrName>style.visibility</p:attrName>
                                        </p:attrNameLst>
                                      </p:cBhvr>
                                      <p:to>
                                        <p:strVal val="visible"/>
                                      </p:to>
                                    </p:set>
                                    <p:animEffect transition="in" filter="wipe(left)">
                                      <p:cBhvr>
                                        <p:cTn id="55" dur="500"/>
                                        <p:tgtEl>
                                          <p:spTgt spid="55"/>
                                        </p:tgtEl>
                                      </p:cBhvr>
                                    </p:animEffect>
                                  </p:childTnLst>
                                </p:cTn>
                              </p:par>
                            </p:childTnLst>
                          </p:cTn>
                        </p:par>
                        <p:par>
                          <p:cTn id="56" fill="hold">
                            <p:stCondLst>
                              <p:cond delay="3400"/>
                            </p:stCondLst>
                            <p:childTnLst>
                              <p:par>
                                <p:cTn id="57" presetID="2" presetClass="entr" presetSubtype="8" fill="hold" grpId="0" nodeType="afterEffect">
                                  <p:stCondLst>
                                    <p:cond delay="0"/>
                                  </p:stCondLst>
                                  <p:childTnLst>
                                    <p:set>
                                      <p:cBhvr>
                                        <p:cTn id="58" dur="1" fill="hold">
                                          <p:stCondLst>
                                            <p:cond delay="0"/>
                                          </p:stCondLst>
                                        </p:cTn>
                                        <p:tgtEl>
                                          <p:spTgt spid="58"/>
                                        </p:tgtEl>
                                        <p:attrNameLst>
                                          <p:attrName>style.visibility</p:attrName>
                                        </p:attrNameLst>
                                      </p:cBhvr>
                                      <p:to>
                                        <p:strVal val="visible"/>
                                      </p:to>
                                    </p:set>
                                    <p:anim calcmode="lin" valueType="num">
                                      <p:cBhvr additive="base">
                                        <p:cTn id="59" dur="500" fill="hold"/>
                                        <p:tgtEl>
                                          <p:spTgt spid="58"/>
                                        </p:tgtEl>
                                        <p:attrNameLst>
                                          <p:attrName>ppt_x</p:attrName>
                                        </p:attrNameLst>
                                      </p:cBhvr>
                                      <p:tavLst>
                                        <p:tav tm="0">
                                          <p:val>
                                            <p:strVal val="0-#ppt_w/2"/>
                                          </p:val>
                                        </p:tav>
                                        <p:tav tm="100000">
                                          <p:val>
                                            <p:strVal val="#ppt_x"/>
                                          </p:val>
                                        </p:tav>
                                      </p:tavLst>
                                    </p:anim>
                                    <p:anim calcmode="lin" valueType="num">
                                      <p:cBhvr additive="base">
                                        <p:cTn id="60" dur="500" fill="hold"/>
                                        <p:tgtEl>
                                          <p:spTgt spid="58"/>
                                        </p:tgtEl>
                                        <p:attrNameLst>
                                          <p:attrName>ppt_y</p:attrName>
                                        </p:attrNameLst>
                                      </p:cBhvr>
                                      <p:tavLst>
                                        <p:tav tm="0">
                                          <p:val>
                                            <p:strVal val="#ppt_y"/>
                                          </p:val>
                                        </p:tav>
                                        <p:tav tm="100000">
                                          <p:val>
                                            <p:strVal val="#ppt_y"/>
                                          </p:val>
                                        </p:tav>
                                      </p:tavLst>
                                    </p:anim>
                                  </p:childTnLst>
                                </p:cTn>
                              </p:par>
                            </p:childTnLst>
                          </p:cTn>
                        </p:par>
                        <p:par>
                          <p:cTn id="61" fill="hold">
                            <p:stCondLst>
                              <p:cond delay="3900"/>
                            </p:stCondLst>
                            <p:childTnLst>
                              <p:par>
                                <p:cTn id="62" presetID="26" presetClass="emph" presetSubtype="0" fill="hold" grpId="2" nodeType="afterEffect">
                                  <p:stCondLst>
                                    <p:cond delay="0"/>
                                  </p:stCondLst>
                                  <p:childTnLst>
                                    <p:animEffect transition="out" filter="fade">
                                      <p:cBhvr>
                                        <p:cTn id="63" dur="500" tmFilter="0, 0; .2, .5; .8, .5; 1, 0"/>
                                        <p:tgtEl>
                                          <p:spTgt spid="54"/>
                                        </p:tgtEl>
                                      </p:cBhvr>
                                    </p:animEffect>
                                    <p:animScale>
                                      <p:cBhvr>
                                        <p:cTn id="64" dur="250" autoRev="1" fill="hold"/>
                                        <p:tgtEl>
                                          <p:spTgt spid="54"/>
                                        </p:tgtEl>
                                      </p:cBhvr>
                                      <p:by x="105000" y="105000"/>
                                    </p:animScale>
                                  </p:childTnLst>
                                </p:cTn>
                              </p:par>
                              <p:par>
                                <p:cTn id="65" presetID="26" presetClass="emph" presetSubtype="0" fill="hold" nodeType="withEffect">
                                  <p:stCondLst>
                                    <p:cond delay="0"/>
                                  </p:stCondLst>
                                  <p:childTnLst>
                                    <p:animEffect transition="out" filter="fade">
                                      <p:cBhvr>
                                        <p:cTn id="66" dur="500" tmFilter="0, 0; .2, .5; .8, .5; 1, 0"/>
                                        <p:tgtEl>
                                          <p:spTgt spid="55"/>
                                        </p:tgtEl>
                                      </p:cBhvr>
                                    </p:animEffect>
                                    <p:animScale>
                                      <p:cBhvr>
                                        <p:cTn id="67" dur="250" autoRev="1" fill="hold"/>
                                        <p:tgtEl>
                                          <p:spTgt spid="5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9" grpId="0" animBg="1"/>
      <p:bldP spid="29" grpId="1" animBg="1"/>
      <p:bldP spid="33" grpId="0" animBg="1"/>
      <p:bldP spid="33" grpId="1" animBg="1"/>
      <p:bldP spid="50" grpId="0" animBg="1"/>
      <p:bldP spid="50" grpId="1" animBg="1"/>
      <p:bldP spid="54" grpId="0" animBg="1"/>
      <p:bldP spid="54" grpId="1" animBg="1"/>
      <p:bldP spid="54" grpId="2" animBg="1"/>
      <p:bldP spid="58" grpId="0" animBg="1"/>
      <p:bldP spid="5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箭头3"/>
          <p:cNvSpPr>
            <a:spLocks/>
          </p:cNvSpPr>
          <p:nvPr/>
        </p:nvSpPr>
        <p:spPr bwMode="gray">
          <a:xfrm flipV="1">
            <a:off x="1455267" y="2697452"/>
            <a:ext cx="1206386" cy="1406993"/>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2"/>
          </a:solidFill>
          <a:ln>
            <a:noFill/>
          </a:ln>
          <a:effectLst/>
          <a:extLst/>
        </p:spPr>
        <p:txBody>
          <a:bodyPr wrap="none" lIns="68543" tIns="34272" rIns="68543" bIns="34272"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434">
              <a:defRPr/>
            </a:pPr>
            <a:endParaRPr lang="zh-CN" altLang="en-US" sz="1300">
              <a:solidFill>
                <a:sysClr val="windowText" lastClr="000000"/>
              </a:solidFill>
              <a:latin typeface="Calibri"/>
              <a:ea typeface="宋体"/>
            </a:endParaRPr>
          </a:p>
        </p:txBody>
      </p:sp>
      <p:sp>
        <p:nvSpPr>
          <p:cNvPr id="19" name="箭头2"/>
          <p:cNvSpPr>
            <a:spLocks/>
          </p:cNvSpPr>
          <p:nvPr/>
        </p:nvSpPr>
        <p:spPr bwMode="gray">
          <a:xfrm rot="16200000">
            <a:off x="1773284" y="2179280"/>
            <a:ext cx="358296" cy="1433957"/>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bg2"/>
          </a:solidFill>
          <a:ln>
            <a:noFill/>
          </a:ln>
          <a:effectLst/>
          <a:extLst/>
        </p:spPr>
        <p:txBody>
          <a:bodyPr wrap="none" lIns="68543" tIns="34272" rIns="68543" bIns="34272"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434">
              <a:defRPr/>
            </a:pPr>
            <a:endParaRPr lang="zh-CN" altLang="en-US" sz="1300">
              <a:solidFill>
                <a:sysClr val="windowText" lastClr="000000"/>
              </a:solidFill>
              <a:latin typeface="Calibri"/>
              <a:ea typeface="宋体"/>
            </a:endParaRPr>
          </a:p>
        </p:txBody>
      </p:sp>
      <p:sp>
        <p:nvSpPr>
          <p:cNvPr id="20" name="箭头1"/>
          <p:cNvSpPr>
            <a:spLocks/>
          </p:cNvSpPr>
          <p:nvPr/>
        </p:nvSpPr>
        <p:spPr bwMode="gray">
          <a:xfrm>
            <a:off x="1447508" y="1614420"/>
            <a:ext cx="1206386" cy="1406993"/>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2"/>
          </a:solidFill>
          <a:ln>
            <a:noFill/>
          </a:ln>
          <a:effectLst/>
          <a:extLst/>
        </p:spPr>
        <p:txBody>
          <a:bodyPr wrap="none" lIns="68543" tIns="34272" rIns="68543" bIns="34272"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434">
              <a:defRPr/>
            </a:pPr>
            <a:endParaRPr lang="zh-CN" altLang="en-US" sz="1300">
              <a:solidFill>
                <a:sysClr val="windowText" lastClr="000000"/>
              </a:solidFill>
              <a:latin typeface="Calibri"/>
              <a:ea typeface="宋体"/>
            </a:endParaRPr>
          </a:p>
        </p:txBody>
      </p:sp>
      <p:sp>
        <p:nvSpPr>
          <p:cNvPr id="21" name="文本1"/>
          <p:cNvSpPr>
            <a:spLocks noChangeArrowheads="1"/>
          </p:cNvSpPr>
          <p:nvPr/>
        </p:nvSpPr>
        <p:spPr bwMode="gray">
          <a:xfrm>
            <a:off x="4756508" y="1275606"/>
            <a:ext cx="3369762" cy="938507"/>
          </a:xfrm>
          <a:prstGeom prst="roundRect">
            <a:avLst>
              <a:gd name="adj" fmla="val 11505"/>
            </a:avLst>
          </a:prstGeom>
          <a:solidFill>
            <a:schemeClr val="bg2"/>
          </a:solidFill>
          <a:ln w="25400" cap="flat" cmpd="sng" algn="ctr">
            <a:noFill/>
            <a:prstDash val="solid"/>
          </a:ln>
          <a:effectLst/>
          <a:extLst/>
        </p:spPr>
        <p:txBody>
          <a:bodyPr lIns="68543" tIns="34272" rIns="68543" bIns="34272"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bg1"/>
                </a:solidFill>
                <a:latin typeface="微软雅黑" pitchFamily="34" charset="-122"/>
                <a:ea typeface="微软雅黑" pitchFamily="34" charset="-122"/>
              </a:rPr>
              <a:t>详写内容</a:t>
            </a:r>
            <a:r>
              <a:rPr lang="en-US" altLang="zh-CN" sz="1200" dirty="0">
                <a:solidFill>
                  <a:schemeClr val="bg1"/>
                </a:solidFill>
                <a:latin typeface="微软雅黑" pitchFamily="34" charset="-122"/>
                <a:ea typeface="微软雅黑" pitchFamily="34" charset="-122"/>
              </a:rPr>
              <a:t>……</a:t>
            </a:r>
            <a:r>
              <a:rPr lang="zh-CN" altLang="en-US" sz="1200" dirty="0">
                <a:solidFill>
                  <a:schemeClr val="bg1"/>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200" dirty="0">
              <a:solidFill>
                <a:schemeClr val="bg1"/>
              </a:solidFill>
              <a:latin typeface="微软雅黑" pitchFamily="34" charset="-122"/>
              <a:ea typeface="微软雅黑" pitchFamily="34" charset="-122"/>
            </a:endParaRPr>
          </a:p>
        </p:txBody>
      </p:sp>
      <p:sp>
        <p:nvSpPr>
          <p:cNvPr id="22" name="标题1"/>
          <p:cNvSpPr>
            <a:spLocks noChangeArrowheads="1"/>
          </p:cNvSpPr>
          <p:nvPr/>
        </p:nvSpPr>
        <p:spPr bwMode="gray">
          <a:xfrm>
            <a:off x="2737240" y="1275606"/>
            <a:ext cx="1993390" cy="938507"/>
          </a:xfrm>
          <a:prstGeom prst="roundRect">
            <a:avLst>
              <a:gd name="adj" fmla="val 11921"/>
            </a:avLst>
          </a:prstGeom>
          <a:solidFill>
            <a:schemeClr val="tx2"/>
          </a:solidFill>
          <a:ln w="25400" cap="flat" cmpd="sng" algn="ctr">
            <a:noFill/>
            <a:prstDash val="solid"/>
          </a:ln>
          <a:effectLst/>
          <a:scene3d>
            <a:camera prst="orthographicFront">
              <a:rot lat="0" lon="0" rev="0"/>
            </a:camera>
            <a:lightRig rig="contrasting" dir="t">
              <a:rot lat="0" lon="0" rev="7800000"/>
            </a:lightRig>
          </a:scene3d>
          <a:sp3d/>
        </p:spPr>
        <p:txBody>
          <a:bodyPr lIns="68543" tIns="34272" rIns="68543" bIns="34272"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fontAlgn="base">
              <a:lnSpc>
                <a:spcPct val="120000"/>
              </a:lnSpc>
              <a:spcBef>
                <a:spcPct val="0"/>
              </a:spcBef>
              <a:spcAft>
                <a:spcPct val="0"/>
              </a:spcAft>
              <a:defRPr/>
            </a:pPr>
            <a:r>
              <a:rPr lang="zh-CN" altLang="en-US" b="1" dirty="0">
                <a:solidFill>
                  <a:sysClr val="window" lastClr="FFFFFF">
                    <a:lumMod val="95000"/>
                  </a:sysClr>
                </a:solidFill>
                <a:latin typeface="微软雅黑" pitchFamily="34" charset="-122"/>
                <a:ea typeface="微软雅黑" pitchFamily="34" charset="-122"/>
              </a:rPr>
              <a:t>   点击添加文本</a:t>
            </a:r>
            <a:endParaRPr lang="zh-CN" altLang="zh-CN" b="1" dirty="0">
              <a:solidFill>
                <a:sysClr val="window" lastClr="FFFFFF">
                  <a:lumMod val="95000"/>
                </a:sysClr>
              </a:solidFill>
              <a:latin typeface="微软雅黑" pitchFamily="34" charset="-122"/>
              <a:ea typeface="微软雅黑" pitchFamily="34" charset="-122"/>
            </a:endParaRPr>
          </a:p>
        </p:txBody>
      </p:sp>
      <p:sp>
        <p:nvSpPr>
          <p:cNvPr id="23" name="文本2"/>
          <p:cNvSpPr>
            <a:spLocks noChangeArrowheads="1"/>
          </p:cNvSpPr>
          <p:nvPr/>
        </p:nvSpPr>
        <p:spPr bwMode="gray">
          <a:xfrm>
            <a:off x="4756508" y="2424881"/>
            <a:ext cx="3369762" cy="866499"/>
          </a:xfrm>
          <a:prstGeom prst="roundRect">
            <a:avLst>
              <a:gd name="adj" fmla="val 11505"/>
            </a:avLst>
          </a:prstGeom>
          <a:solidFill>
            <a:schemeClr val="bg2"/>
          </a:solidFill>
          <a:ln w="25400" cap="flat" cmpd="sng" algn="ctr">
            <a:noFill/>
            <a:prstDash val="solid"/>
          </a:ln>
          <a:effectLst/>
          <a:extLst/>
        </p:spPr>
        <p:txBody>
          <a:bodyPr lIns="68543" tIns="34272" rIns="68543" bIns="34272"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defRPr/>
            </a:pPr>
            <a:endParaRPr lang="en-US" altLang="zh-CN" sz="1200" dirty="0">
              <a:solidFill>
                <a:schemeClr val="bg1"/>
              </a:solidFill>
              <a:latin typeface="微软雅黑" pitchFamily="34" charset="-122"/>
              <a:ea typeface="微软雅黑" pitchFamily="34" charset="-122"/>
            </a:endParaRPr>
          </a:p>
          <a:p>
            <a:pPr algn="just">
              <a:lnSpc>
                <a:spcPct val="120000"/>
              </a:lnSpc>
            </a:pPr>
            <a:r>
              <a:rPr lang="zh-CN" altLang="en-US" sz="1200" dirty="0">
                <a:solidFill>
                  <a:schemeClr val="bg1"/>
                </a:solidFill>
                <a:latin typeface="微软雅黑" pitchFamily="34" charset="-122"/>
                <a:ea typeface="微软雅黑" pitchFamily="34" charset="-122"/>
              </a:rPr>
              <a:t>详写内容</a:t>
            </a:r>
            <a:r>
              <a:rPr lang="en-US" altLang="zh-CN" sz="1200" dirty="0">
                <a:solidFill>
                  <a:schemeClr val="bg1"/>
                </a:solidFill>
                <a:latin typeface="微软雅黑" pitchFamily="34" charset="-122"/>
                <a:ea typeface="微软雅黑" pitchFamily="34" charset="-122"/>
              </a:rPr>
              <a:t>……</a:t>
            </a:r>
            <a:r>
              <a:rPr lang="zh-CN" altLang="en-US" sz="1200" dirty="0">
                <a:solidFill>
                  <a:schemeClr val="bg1"/>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200" dirty="0">
              <a:solidFill>
                <a:schemeClr val="bg1"/>
              </a:solidFill>
              <a:latin typeface="微软雅黑" pitchFamily="34" charset="-122"/>
              <a:ea typeface="微软雅黑" pitchFamily="34" charset="-122"/>
            </a:endParaRPr>
          </a:p>
        </p:txBody>
      </p:sp>
      <p:sp>
        <p:nvSpPr>
          <p:cNvPr id="24" name="标题2"/>
          <p:cNvSpPr>
            <a:spLocks noChangeArrowheads="1"/>
          </p:cNvSpPr>
          <p:nvPr/>
        </p:nvSpPr>
        <p:spPr bwMode="gray">
          <a:xfrm>
            <a:off x="2746761" y="2424881"/>
            <a:ext cx="1983869" cy="866499"/>
          </a:xfrm>
          <a:prstGeom prst="roundRect">
            <a:avLst>
              <a:gd name="adj" fmla="val 11921"/>
            </a:avLst>
          </a:prstGeom>
          <a:solidFill>
            <a:schemeClr val="tx2"/>
          </a:solidFill>
          <a:ln w="25400" cap="flat" cmpd="sng" algn="ctr">
            <a:noFill/>
            <a:prstDash val="solid"/>
          </a:ln>
          <a:effectLst/>
          <a:scene3d>
            <a:camera prst="orthographicFront">
              <a:rot lat="0" lon="0" rev="0"/>
            </a:camera>
            <a:lightRig rig="contrasting" dir="t">
              <a:rot lat="0" lon="0" rev="7800000"/>
            </a:lightRig>
          </a:scene3d>
          <a:sp3d/>
        </p:spPr>
        <p:txBody>
          <a:bodyPr lIns="68543" tIns="34272" rIns="68543" bIns="34272"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zh-CN" altLang="en-US" b="1" dirty="0">
                <a:solidFill>
                  <a:sysClr val="window" lastClr="FFFFFF">
                    <a:lumMod val="95000"/>
                  </a:sysClr>
                </a:solidFill>
                <a:latin typeface="微软雅黑" pitchFamily="34" charset="-122"/>
                <a:ea typeface="微软雅黑" pitchFamily="34" charset="-122"/>
              </a:rPr>
              <a:t>点击添加文本</a:t>
            </a:r>
            <a:endParaRPr lang="zh-CN" altLang="zh-CN" b="1" dirty="0">
              <a:solidFill>
                <a:sysClr val="window" lastClr="FFFFFF">
                  <a:lumMod val="95000"/>
                </a:sysClr>
              </a:solidFill>
              <a:latin typeface="微软雅黑" pitchFamily="34" charset="-122"/>
              <a:ea typeface="微软雅黑" pitchFamily="34" charset="-122"/>
            </a:endParaRPr>
          </a:p>
        </p:txBody>
      </p:sp>
      <p:sp>
        <p:nvSpPr>
          <p:cNvPr id="25" name="文本3"/>
          <p:cNvSpPr>
            <a:spLocks noChangeArrowheads="1"/>
          </p:cNvSpPr>
          <p:nvPr/>
        </p:nvSpPr>
        <p:spPr bwMode="ltGray">
          <a:xfrm>
            <a:off x="4756507" y="3512674"/>
            <a:ext cx="3372927" cy="931284"/>
          </a:xfrm>
          <a:prstGeom prst="roundRect">
            <a:avLst>
              <a:gd name="adj" fmla="val 11505"/>
            </a:avLst>
          </a:prstGeom>
          <a:solidFill>
            <a:schemeClr val="bg2"/>
          </a:solidFill>
          <a:ln w="25400" cap="flat" cmpd="sng" algn="ctr">
            <a:noFill/>
            <a:prstDash val="solid"/>
          </a:ln>
          <a:effectLst/>
          <a:extLst/>
        </p:spPr>
        <p:txBody>
          <a:bodyPr lIns="68543" tIns="34272" rIns="68543" bIns="34272"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bg1"/>
                </a:solidFill>
                <a:latin typeface="微软雅黑" pitchFamily="34" charset="-122"/>
                <a:ea typeface="微软雅黑" pitchFamily="34" charset="-122"/>
              </a:rPr>
              <a:t>详写内容</a:t>
            </a:r>
            <a:r>
              <a:rPr lang="en-US" altLang="zh-CN" sz="1200" dirty="0">
                <a:solidFill>
                  <a:schemeClr val="bg1"/>
                </a:solidFill>
                <a:latin typeface="微软雅黑" pitchFamily="34" charset="-122"/>
                <a:ea typeface="微软雅黑" pitchFamily="34" charset="-122"/>
              </a:rPr>
              <a:t>……</a:t>
            </a:r>
            <a:r>
              <a:rPr lang="zh-CN" altLang="en-US" sz="1200" dirty="0">
                <a:solidFill>
                  <a:schemeClr val="bg1"/>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200" dirty="0">
              <a:solidFill>
                <a:schemeClr val="bg1"/>
              </a:solidFill>
              <a:latin typeface="微软雅黑" pitchFamily="34" charset="-122"/>
              <a:ea typeface="微软雅黑" pitchFamily="34" charset="-122"/>
            </a:endParaRPr>
          </a:p>
        </p:txBody>
      </p:sp>
      <p:sp>
        <p:nvSpPr>
          <p:cNvPr id="26" name="标题3"/>
          <p:cNvSpPr>
            <a:spLocks noChangeArrowheads="1"/>
          </p:cNvSpPr>
          <p:nvPr/>
        </p:nvSpPr>
        <p:spPr bwMode="gray">
          <a:xfrm>
            <a:off x="2732480" y="3505532"/>
            <a:ext cx="1998150" cy="939031"/>
          </a:xfrm>
          <a:prstGeom prst="roundRect">
            <a:avLst>
              <a:gd name="adj" fmla="val 11921"/>
            </a:avLst>
          </a:prstGeom>
          <a:solidFill>
            <a:schemeClr val="tx2"/>
          </a:solidFill>
          <a:ln w="25400" cap="flat" cmpd="sng" algn="ctr">
            <a:noFill/>
            <a:prstDash val="solid"/>
          </a:ln>
          <a:effectLst/>
          <a:scene3d>
            <a:camera prst="orthographicFront">
              <a:rot lat="0" lon="0" rev="0"/>
            </a:camera>
            <a:lightRig rig="contrasting" dir="t">
              <a:rot lat="0" lon="0" rev="7800000"/>
            </a:lightRig>
          </a:scene3d>
          <a:sp3d/>
        </p:spPr>
        <p:txBody>
          <a:bodyPr lIns="68543" tIns="34272" rIns="68543" bIns="34272"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zh-CN" altLang="en-US" b="1" dirty="0">
                <a:solidFill>
                  <a:sysClr val="window" lastClr="FFFFFF">
                    <a:lumMod val="95000"/>
                  </a:sysClr>
                </a:solidFill>
                <a:latin typeface="微软雅黑" pitchFamily="34" charset="-122"/>
                <a:ea typeface="微软雅黑" pitchFamily="34" charset="-122"/>
              </a:rPr>
              <a:t>点击添加文本</a:t>
            </a:r>
            <a:endParaRPr lang="zh-CN" altLang="zh-CN" b="1" dirty="0">
              <a:solidFill>
                <a:sysClr val="window" lastClr="FFFFFF">
                  <a:lumMod val="95000"/>
                </a:sysClr>
              </a:solidFill>
              <a:latin typeface="微软雅黑" pitchFamily="34" charset="-122"/>
              <a:ea typeface="微软雅黑" pitchFamily="34" charset="-122"/>
            </a:endParaRPr>
          </a:p>
        </p:txBody>
      </p:sp>
      <p:sp>
        <p:nvSpPr>
          <p:cNvPr id="27" name="Oval 19"/>
          <p:cNvSpPr>
            <a:spLocks noChangeArrowheads="1"/>
          </p:cNvSpPr>
          <p:nvPr/>
        </p:nvSpPr>
        <p:spPr bwMode="auto">
          <a:xfrm>
            <a:off x="1060253" y="2319617"/>
            <a:ext cx="1079438" cy="1079750"/>
          </a:xfrm>
          <a:prstGeom prst="roundRect">
            <a:avLst/>
          </a:prstGeom>
          <a:solidFill>
            <a:schemeClr val="tx2"/>
          </a:solidFill>
          <a:ln w="3175" cap="flat" cmpd="sng" algn="ctr">
            <a:noFill/>
            <a:prstDash val="solid"/>
          </a:ln>
          <a:effectLst/>
        </p:spPr>
        <p:txBody>
          <a:bodyPr lIns="94450" tIns="34272" rIns="94450" bIns="134928" anchor="ctr"/>
          <a:lstStyle/>
          <a:p>
            <a:pPr algn="ctr">
              <a:lnSpc>
                <a:spcPct val="120000"/>
              </a:lnSpc>
            </a:pPr>
            <a:r>
              <a:rPr lang="zh-CN" altLang="en-US" sz="2000" b="1" kern="0" dirty="0">
                <a:solidFill>
                  <a:srgbClr val="F9F9F9"/>
                </a:solidFill>
                <a:latin typeface="微软雅黑" pitchFamily="34" charset="-122"/>
                <a:ea typeface="微软雅黑" pitchFamily="34" charset="-122"/>
              </a:rPr>
              <a:t>添加</a:t>
            </a:r>
            <a:endParaRPr lang="en-US" altLang="zh-CN" sz="2000" b="1" kern="0" dirty="0">
              <a:solidFill>
                <a:srgbClr val="F9F9F9"/>
              </a:solidFill>
              <a:latin typeface="微软雅黑" pitchFamily="34" charset="-122"/>
              <a:ea typeface="微软雅黑" pitchFamily="34" charset="-122"/>
            </a:endParaRPr>
          </a:p>
          <a:p>
            <a:pPr algn="ctr">
              <a:lnSpc>
                <a:spcPct val="120000"/>
              </a:lnSpc>
            </a:pPr>
            <a:r>
              <a:rPr lang="zh-CN" altLang="en-US" sz="2000" b="1" kern="0" dirty="0">
                <a:solidFill>
                  <a:srgbClr val="F9F9F9"/>
                </a:solidFill>
                <a:latin typeface="微软雅黑" pitchFamily="34" charset="-122"/>
                <a:ea typeface="微软雅黑" pitchFamily="34" charset="-122"/>
              </a:rPr>
              <a:t>内容</a:t>
            </a:r>
          </a:p>
        </p:txBody>
      </p:sp>
      <p:sp>
        <p:nvSpPr>
          <p:cNvPr id="16" name="TextBox 15"/>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单击此处输入标题</a:t>
            </a:r>
          </a:p>
        </p:txBody>
      </p:sp>
    </p:spTree>
    <p:extLst>
      <p:ext uri="{BB962C8B-B14F-4D97-AF65-F5344CB8AC3E}">
        <p14:creationId xmlns:p14="http://schemas.microsoft.com/office/powerpoint/2010/main" xmlns="" val="3004924107"/>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heel(1)">
                                      <p:cBhvr>
                                        <p:cTn id="7" dur="500"/>
                                        <p:tgtEl>
                                          <p:spTgt spid="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500"/>
                                        <p:tgtEl>
                                          <p:spTgt spid="21"/>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left)">
                                      <p:cBhvr>
                                        <p:cTn id="26" dur="500"/>
                                        <p:tgtEl>
                                          <p:spTgt spid="24"/>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left)">
                                      <p:cBhvr>
                                        <p:cTn id="30" dur="500"/>
                                        <p:tgtEl>
                                          <p:spTgt spid="2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500"/>
                                        <p:tgtEl>
                                          <p:spTgt spid="18"/>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left)">
                                      <p:cBhvr>
                                        <p:cTn id="37" dur="500"/>
                                        <p:tgtEl>
                                          <p:spTgt spid="26"/>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left)">
                                      <p:cBhvr>
                                        <p:cTn id="4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825838" y="1349471"/>
            <a:ext cx="1040482" cy="102611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2"/>
                </a:solidFill>
                <a:latin typeface="+mn-ea"/>
                <a:cs typeface="Arial Unicode MS" pitchFamily="34" charset="-122"/>
              </a:rPr>
              <a:t>01</a:t>
            </a:r>
            <a:endParaRPr lang="zh-CN" altLang="en-US" sz="3200" b="1" dirty="0">
              <a:solidFill>
                <a:schemeClr val="tx2"/>
              </a:solidFill>
              <a:latin typeface="+mn-ea"/>
              <a:cs typeface="Arial Unicode MS" pitchFamily="34" charset="-122"/>
            </a:endParaRPr>
          </a:p>
        </p:txBody>
      </p:sp>
      <p:sp>
        <p:nvSpPr>
          <p:cNvPr id="25" name="矩形 24"/>
          <p:cNvSpPr/>
          <p:nvPr/>
        </p:nvSpPr>
        <p:spPr>
          <a:xfrm>
            <a:off x="1588" y="2375585"/>
            <a:ext cx="1402632" cy="1961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6" name="同心圆 25"/>
          <p:cNvSpPr/>
          <p:nvPr/>
        </p:nvSpPr>
        <p:spPr>
          <a:xfrm>
            <a:off x="628473" y="1167594"/>
            <a:ext cx="1423818" cy="1404156"/>
          </a:xfrm>
          <a:prstGeom prst="donut">
            <a:avLst>
              <a:gd name="adj" fmla="val 138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n-ea"/>
            </a:endParaRPr>
          </a:p>
        </p:txBody>
      </p:sp>
      <p:sp>
        <p:nvSpPr>
          <p:cNvPr id="27" name="TextBox 26"/>
          <p:cNvSpPr txBox="1"/>
          <p:nvPr/>
        </p:nvSpPr>
        <p:spPr>
          <a:xfrm>
            <a:off x="2132861" y="1346799"/>
            <a:ext cx="2511147" cy="959943"/>
          </a:xfrm>
          <a:prstGeom prst="rect">
            <a:avLst/>
          </a:prstGeom>
          <a:noFill/>
        </p:spPr>
        <p:txBody>
          <a:bodyPr wrap="square" rtlCol="0">
            <a:spAutoFit/>
          </a:bodyPr>
          <a:lstStyle/>
          <a:p>
            <a:pPr algn="just">
              <a:lnSpc>
                <a:spcPct val="120000"/>
              </a:lnSpc>
            </a:pPr>
            <a:r>
              <a:rPr lang="zh-CN" altLang="en-US" sz="1200" dirty="0">
                <a:solidFill>
                  <a:schemeClr val="tx1">
                    <a:lumMod val="75000"/>
                    <a:lumOff val="25000"/>
                  </a:schemeClr>
                </a:solidFill>
                <a:latin typeface="微软雅黑" pitchFamily="34" charset="-122"/>
                <a:ea typeface="微软雅黑" pitchFamily="34" charset="-122"/>
              </a:rPr>
              <a:t>详写内容</a:t>
            </a:r>
            <a:r>
              <a:rPr lang="en-US" altLang="zh-CN" sz="1200" dirty="0">
                <a:solidFill>
                  <a:schemeClr val="tx1">
                    <a:lumMod val="75000"/>
                    <a:lumOff val="25000"/>
                  </a:schemeClr>
                </a:solidFill>
                <a:latin typeface="微软雅黑" pitchFamily="34" charset="-122"/>
                <a:ea typeface="微软雅黑" pitchFamily="34" charset="-122"/>
              </a:rPr>
              <a:t>……</a:t>
            </a:r>
            <a:r>
              <a:rPr lang="zh-CN" altLang="en-US" sz="12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28" name="椭圆 27"/>
          <p:cNvSpPr/>
          <p:nvPr/>
        </p:nvSpPr>
        <p:spPr>
          <a:xfrm>
            <a:off x="4909272" y="1858191"/>
            <a:ext cx="1040482" cy="102611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2"/>
                </a:solidFill>
                <a:latin typeface="+mn-ea"/>
                <a:cs typeface="Arial Unicode MS" pitchFamily="34" charset="-122"/>
              </a:rPr>
              <a:t>02</a:t>
            </a:r>
            <a:endParaRPr lang="zh-CN" altLang="en-US" sz="3200" b="1" dirty="0">
              <a:solidFill>
                <a:schemeClr val="bg2"/>
              </a:solidFill>
              <a:latin typeface="+mn-ea"/>
              <a:cs typeface="Arial Unicode MS" pitchFamily="34" charset="-122"/>
            </a:endParaRPr>
          </a:p>
        </p:txBody>
      </p:sp>
      <p:sp>
        <p:nvSpPr>
          <p:cNvPr id="29" name="矩形 28"/>
          <p:cNvSpPr/>
          <p:nvPr/>
        </p:nvSpPr>
        <p:spPr>
          <a:xfrm>
            <a:off x="1588" y="2884305"/>
            <a:ext cx="5427925" cy="19616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0" name="同心圆 29"/>
          <p:cNvSpPr/>
          <p:nvPr/>
        </p:nvSpPr>
        <p:spPr>
          <a:xfrm>
            <a:off x="4717604" y="1676314"/>
            <a:ext cx="1423818" cy="1404156"/>
          </a:xfrm>
          <a:prstGeom prst="donut">
            <a:avLst>
              <a:gd name="adj" fmla="val 1384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n-ea"/>
            </a:endParaRPr>
          </a:p>
        </p:txBody>
      </p:sp>
      <p:sp>
        <p:nvSpPr>
          <p:cNvPr id="31" name="椭圆 30"/>
          <p:cNvSpPr/>
          <p:nvPr/>
        </p:nvSpPr>
        <p:spPr>
          <a:xfrm>
            <a:off x="3834849" y="3581719"/>
            <a:ext cx="1040482" cy="102611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2"/>
                </a:solidFill>
                <a:latin typeface="+mn-ea"/>
                <a:cs typeface="Arial Unicode MS" pitchFamily="34" charset="-122"/>
              </a:rPr>
              <a:t>03</a:t>
            </a:r>
            <a:endParaRPr lang="zh-CN" altLang="en-US" sz="3200" b="1" dirty="0">
              <a:solidFill>
                <a:schemeClr val="tx2"/>
              </a:solidFill>
              <a:latin typeface="+mn-ea"/>
              <a:cs typeface="Arial Unicode MS" pitchFamily="34" charset="-122"/>
            </a:endParaRPr>
          </a:p>
        </p:txBody>
      </p:sp>
      <p:sp>
        <p:nvSpPr>
          <p:cNvPr id="32" name="矩形 31"/>
          <p:cNvSpPr/>
          <p:nvPr/>
        </p:nvSpPr>
        <p:spPr>
          <a:xfrm>
            <a:off x="1589" y="3399842"/>
            <a:ext cx="4355975" cy="1961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3" name="同心圆 32"/>
          <p:cNvSpPr/>
          <p:nvPr/>
        </p:nvSpPr>
        <p:spPr>
          <a:xfrm flipV="1">
            <a:off x="3637484" y="3399842"/>
            <a:ext cx="1423818" cy="1404156"/>
          </a:xfrm>
          <a:prstGeom prst="donut">
            <a:avLst>
              <a:gd name="adj" fmla="val 138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mn-ea"/>
            </a:endParaRPr>
          </a:p>
        </p:txBody>
      </p:sp>
      <p:sp>
        <p:nvSpPr>
          <p:cNvPr id="34" name="TextBox 33"/>
          <p:cNvSpPr txBox="1"/>
          <p:nvPr/>
        </p:nvSpPr>
        <p:spPr>
          <a:xfrm>
            <a:off x="6228184" y="1900448"/>
            <a:ext cx="2590700" cy="959943"/>
          </a:xfrm>
          <a:prstGeom prst="rect">
            <a:avLst/>
          </a:prstGeom>
          <a:noFill/>
        </p:spPr>
        <p:txBody>
          <a:bodyPr wrap="square" rtlCol="0">
            <a:spAutoFit/>
          </a:bodyPr>
          <a:lstStyle/>
          <a:p>
            <a:pPr algn="just">
              <a:lnSpc>
                <a:spcPct val="120000"/>
              </a:lnSpc>
            </a:pPr>
            <a:r>
              <a:rPr lang="zh-CN" altLang="en-US" sz="1200" dirty="0">
                <a:solidFill>
                  <a:schemeClr val="tx1">
                    <a:lumMod val="75000"/>
                    <a:lumOff val="25000"/>
                  </a:schemeClr>
                </a:solidFill>
                <a:latin typeface="微软雅黑" pitchFamily="34" charset="-122"/>
                <a:ea typeface="微软雅黑" pitchFamily="34" charset="-122"/>
              </a:rPr>
              <a:t>详写内容</a:t>
            </a:r>
            <a:r>
              <a:rPr lang="en-US" altLang="zh-CN" sz="1200" dirty="0">
                <a:solidFill>
                  <a:schemeClr val="tx1">
                    <a:lumMod val="75000"/>
                    <a:lumOff val="25000"/>
                  </a:schemeClr>
                </a:solidFill>
                <a:latin typeface="微软雅黑" pitchFamily="34" charset="-122"/>
                <a:ea typeface="微软雅黑" pitchFamily="34" charset="-122"/>
              </a:rPr>
              <a:t>……</a:t>
            </a:r>
            <a:r>
              <a:rPr lang="zh-CN" altLang="en-US" sz="12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35" name="TextBox 34"/>
          <p:cNvSpPr txBox="1"/>
          <p:nvPr/>
        </p:nvSpPr>
        <p:spPr>
          <a:xfrm>
            <a:off x="5221660" y="3705614"/>
            <a:ext cx="3022748" cy="738344"/>
          </a:xfrm>
          <a:prstGeom prst="rect">
            <a:avLst/>
          </a:prstGeom>
          <a:noFill/>
        </p:spPr>
        <p:txBody>
          <a:bodyPr wrap="square" rtlCol="0">
            <a:spAutoFit/>
          </a:bodyPr>
          <a:lstStyle/>
          <a:p>
            <a:pPr algn="just">
              <a:lnSpc>
                <a:spcPct val="120000"/>
              </a:lnSpc>
            </a:pPr>
            <a:r>
              <a:rPr lang="zh-CN" altLang="en-US" sz="1200" dirty="0">
                <a:solidFill>
                  <a:schemeClr val="tx1">
                    <a:lumMod val="75000"/>
                    <a:lumOff val="25000"/>
                  </a:schemeClr>
                </a:solidFill>
                <a:latin typeface="微软雅黑" pitchFamily="34" charset="-122"/>
                <a:ea typeface="微软雅黑" pitchFamily="34" charset="-122"/>
              </a:rPr>
              <a:t>详写内容</a:t>
            </a:r>
            <a:r>
              <a:rPr lang="en-US" altLang="zh-CN" sz="1200" dirty="0">
                <a:solidFill>
                  <a:schemeClr val="tx1">
                    <a:lumMod val="75000"/>
                    <a:lumOff val="25000"/>
                  </a:schemeClr>
                </a:solidFill>
                <a:latin typeface="微软雅黑" pitchFamily="34" charset="-122"/>
                <a:ea typeface="微软雅黑" pitchFamily="34" charset="-122"/>
              </a:rPr>
              <a:t>……</a:t>
            </a:r>
            <a:r>
              <a:rPr lang="zh-CN" altLang="en-US" sz="12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18" name="TextBox 17"/>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单击此处输入标题</a:t>
            </a:r>
          </a:p>
        </p:txBody>
      </p:sp>
    </p:spTree>
    <p:extLst>
      <p:ext uri="{BB962C8B-B14F-4D97-AF65-F5344CB8AC3E}">
        <p14:creationId xmlns:p14="http://schemas.microsoft.com/office/powerpoint/2010/main" xmlns="" val="4133021691"/>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down)">
                                      <p:cBhvr>
                                        <p:cTn id="11" dur="500"/>
                                        <p:tgtEl>
                                          <p:spTgt spid="26"/>
                                        </p:tgtEl>
                                      </p:cBhvr>
                                    </p:animEffect>
                                  </p:childTnLst>
                                </p:cTn>
                              </p:par>
                              <p:par>
                                <p:cTn id="12" presetID="10" presetClass="entr" presetSubtype="0" fill="hold" grpId="0" nodeType="withEffect">
                                  <p:stCondLst>
                                    <p:cond delay="30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childTnLst>
                                </p:cTn>
                              </p:par>
                            </p:childTnLst>
                          </p:cTn>
                        </p:par>
                        <p:par>
                          <p:cTn id="15" fill="hold">
                            <p:stCondLst>
                              <p:cond delay="1300"/>
                            </p:stCondLst>
                            <p:childTnLst>
                              <p:par>
                                <p:cTn id="16" presetID="22" presetClass="entr" presetSubtype="1"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up)">
                                      <p:cBhvr>
                                        <p:cTn id="18" dur="500"/>
                                        <p:tgtEl>
                                          <p:spTgt spid="27"/>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left)">
                                      <p:cBhvr>
                                        <p:cTn id="21" dur="500"/>
                                        <p:tgtEl>
                                          <p:spTgt spid="29"/>
                                        </p:tgtEl>
                                      </p:cBhvr>
                                    </p:animEffect>
                                  </p:childTnLst>
                                </p:cTn>
                              </p:par>
                            </p:childTnLst>
                          </p:cTn>
                        </p:par>
                        <p:par>
                          <p:cTn id="22" fill="hold">
                            <p:stCondLst>
                              <p:cond delay="1800"/>
                            </p:stCondLst>
                            <p:childTnLst>
                              <p:par>
                                <p:cTn id="23" presetID="22" presetClass="entr" presetSubtype="4" fill="hold" grpId="0"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ipe(down)">
                                      <p:cBhvr>
                                        <p:cTn id="25" dur="500"/>
                                        <p:tgtEl>
                                          <p:spTgt spid="30"/>
                                        </p:tgtEl>
                                      </p:cBhvr>
                                    </p:animEffect>
                                  </p:childTnLst>
                                </p:cTn>
                              </p:par>
                              <p:par>
                                <p:cTn id="26" presetID="10" presetClass="entr" presetSubtype="0" fill="hold" grpId="0" nodeType="withEffect">
                                  <p:stCondLst>
                                    <p:cond delay="30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childTnLst>
                          </p:cTn>
                        </p:par>
                        <p:par>
                          <p:cTn id="29" fill="hold">
                            <p:stCondLst>
                              <p:cond delay="2600"/>
                            </p:stCondLst>
                            <p:childTnLst>
                              <p:par>
                                <p:cTn id="30" presetID="22" presetClass="entr" presetSubtype="1" fill="hold" grpId="0" nodeType="after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up)">
                                      <p:cBhvr>
                                        <p:cTn id="32" dur="500"/>
                                        <p:tgtEl>
                                          <p:spTgt spid="34"/>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wipe(left)">
                                      <p:cBhvr>
                                        <p:cTn id="35" dur="500"/>
                                        <p:tgtEl>
                                          <p:spTgt spid="32"/>
                                        </p:tgtEl>
                                      </p:cBhvr>
                                    </p:animEffect>
                                  </p:childTnLst>
                                </p:cTn>
                              </p:par>
                            </p:childTnLst>
                          </p:cTn>
                        </p:par>
                        <p:par>
                          <p:cTn id="36" fill="hold">
                            <p:stCondLst>
                              <p:cond delay="3100"/>
                            </p:stCondLst>
                            <p:childTnLst>
                              <p:par>
                                <p:cTn id="37" presetID="22" presetClass="entr" presetSubtype="1" fill="hold" grpId="0" nodeType="after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up)">
                                      <p:cBhvr>
                                        <p:cTn id="39" dur="500"/>
                                        <p:tgtEl>
                                          <p:spTgt spid="33"/>
                                        </p:tgtEl>
                                      </p:cBhvr>
                                    </p:animEffect>
                                  </p:childTnLst>
                                </p:cTn>
                              </p:par>
                              <p:par>
                                <p:cTn id="40" presetID="10" presetClass="entr" presetSubtype="0" fill="hold" grpId="0" nodeType="withEffect">
                                  <p:stCondLst>
                                    <p:cond delay="30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childTnLst>
                          </p:cTn>
                        </p:par>
                        <p:par>
                          <p:cTn id="43" fill="hold">
                            <p:stCondLst>
                              <p:cond delay="3900"/>
                            </p:stCondLst>
                            <p:childTnLst>
                              <p:par>
                                <p:cTn id="44" presetID="22" presetClass="entr" presetSubtype="1" fill="hold" grpId="0" nodeType="after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wipe(up)">
                                      <p:cBhvr>
                                        <p:cTn id="4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P spid="26" grpId="0" animBg="1"/>
      <p:bldP spid="27" grpId="0"/>
      <p:bldP spid="28" grpId="0"/>
      <p:bldP spid="29" grpId="0" animBg="1"/>
      <p:bldP spid="30" grpId="0" animBg="1"/>
      <p:bldP spid="31" grpId="0"/>
      <p:bldP spid="32" grpId="0" animBg="1"/>
      <p:bldP spid="33" grpId="0" animBg="1"/>
      <p:bldP spid="34" grpId="0"/>
      <p:bldP spid="3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519504" y="3294406"/>
            <a:ext cx="4699134" cy="100549"/>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68567" tIns="34284" rIns="68567" bIns="34284" rtlCol="0" anchor="ctr"/>
          <a:lstStyle/>
          <a:p>
            <a:pPr algn="ctr"/>
            <a:endParaRPr lang="zh-CN" altLang="en-US"/>
          </a:p>
        </p:txBody>
      </p:sp>
      <p:sp>
        <p:nvSpPr>
          <p:cNvPr id="12" name="矩形 11"/>
          <p:cNvSpPr/>
          <p:nvPr/>
        </p:nvSpPr>
        <p:spPr>
          <a:xfrm>
            <a:off x="2087401" y="1589406"/>
            <a:ext cx="4699134" cy="100549"/>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68567" tIns="34284" rIns="68567" bIns="34284" rtlCol="0" anchor="ctr"/>
          <a:lstStyle/>
          <a:p>
            <a:pPr algn="ctr"/>
            <a:endParaRPr lang="zh-CN" altLang="en-US"/>
          </a:p>
        </p:txBody>
      </p:sp>
      <p:sp>
        <p:nvSpPr>
          <p:cNvPr id="13" name="椭圆 64"/>
          <p:cNvSpPr>
            <a:spLocks noChangeArrowheads="1"/>
          </p:cNvSpPr>
          <p:nvPr/>
        </p:nvSpPr>
        <p:spPr bwMode="auto">
          <a:xfrm>
            <a:off x="953128" y="1341964"/>
            <a:ext cx="1244209" cy="1243536"/>
          </a:xfrm>
          <a:prstGeom prst="ellipse">
            <a:avLst/>
          </a:prstGeom>
          <a:solidFill>
            <a:schemeClr val="tx2"/>
          </a:solidFill>
          <a:ln w="190500" cap="sq" cmpd="sng">
            <a:solidFill>
              <a:schemeClr val="bg1">
                <a:lumMod val="75000"/>
              </a:schemeClr>
            </a:solidFill>
            <a:round/>
            <a:headEnd/>
            <a:tailEnd/>
          </a:ln>
        </p:spPr>
        <p:txBody>
          <a:bodyPr lIns="68567" tIns="34284" rIns="68567" bIns="34284" anchor="ctr"/>
          <a:lstStyle/>
          <a:p>
            <a:pPr algn="ctr"/>
            <a:r>
              <a:rPr lang="zh-CN" altLang="en-US" sz="2100" b="1" dirty="0">
                <a:solidFill>
                  <a:schemeClr val="bg1"/>
                </a:solidFill>
                <a:latin typeface="微软雅黑" pitchFamily="34" charset="-122"/>
                <a:ea typeface="微软雅黑" pitchFamily="34" charset="-122"/>
                <a:sym typeface="宋体" panose="02010600030101010101" pitchFamily="2" charset="-122"/>
              </a:rPr>
              <a:t>添加文字</a:t>
            </a:r>
            <a:endParaRPr lang="zh-CN" altLang="zh-CN" sz="2100" b="1" dirty="0">
              <a:solidFill>
                <a:schemeClr val="bg1"/>
              </a:solidFill>
              <a:latin typeface="微软雅黑" pitchFamily="34" charset="-122"/>
              <a:ea typeface="微软雅黑" pitchFamily="34" charset="-122"/>
              <a:sym typeface="宋体" panose="02010600030101010101" pitchFamily="2" charset="-122"/>
            </a:endParaRPr>
          </a:p>
        </p:txBody>
      </p:sp>
      <p:sp>
        <p:nvSpPr>
          <p:cNvPr id="14" name="TextBox 13"/>
          <p:cNvSpPr txBox="1"/>
          <p:nvPr/>
        </p:nvSpPr>
        <p:spPr>
          <a:xfrm>
            <a:off x="2436039" y="1714237"/>
            <a:ext cx="4429069" cy="1269566"/>
          </a:xfrm>
          <a:prstGeom prst="rect">
            <a:avLst/>
          </a:prstGeom>
          <a:noFill/>
        </p:spPr>
        <p:txBody>
          <a:bodyPr wrap="square" lIns="68567" tIns="34284" rIns="68567" bIns="34284" rtlCol="0">
            <a:spAutoFit/>
          </a:bodyPr>
          <a:lstStyle/>
          <a:p>
            <a:pPr>
              <a:lnSpc>
                <a:spcPct val="130000"/>
              </a:lnSpc>
            </a:pPr>
            <a:r>
              <a:rPr lang="zh-CN" altLang="en-US" sz="12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200" dirty="0">
              <a:solidFill>
                <a:sysClr val="windowText" lastClr="000000"/>
              </a:solidFill>
              <a:latin typeface="微软雅黑" pitchFamily="34" charset="-122"/>
              <a:ea typeface="微软雅黑" pitchFamily="34" charset="-122"/>
            </a:endParaRPr>
          </a:p>
          <a:p>
            <a:pPr>
              <a:lnSpc>
                <a:spcPct val="130000"/>
              </a:lnSpc>
            </a:pPr>
            <a:r>
              <a:rPr lang="zh-CN" altLang="en-US" sz="12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您的内容打在这里，或者通过复制您的文本后，在此框中选择粘贴，并选择只保留文字。或者通过复制您的文本后。</a:t>
            </a:r>
          </a:p>
        </p:txBody>
      </p:sp>
      <p:sp>
        <p:nvSpPr>
          <p:cNvPr id="15" name="椭圆 64"/>
          <p:cNvSpPr>
            <a:spLocks noChangeArrowheads="1"/>
          </p:cNvSpPr>
          <p:nvPr/>
        </p:nvSpPr>
        <p:spPr bwMode="auto">
          <a:xfrm>
            <a:off x="7056600" y="2834655"/>
            <a:ext cx="1244209" cy="1243536"/>
          </a:xfrm>
          <a:prstGeom prst="ellipse">
            <a:avLst/>
          </a:prstGeom>
          <a:solidFill>
            <a:schemeClr val="tx2"/>
          </a:solidFill>
          <a:ln w="190500" cap="sq" cmpd="sng">
            <a:solidFill>
              <a:schemeClr val="bg1">
                <a:lumMod val="75000"/>
              </a:schemeClr>
            </a:solidFill>
            <a:round/>
            <a:headEnd/>
            <a:tailEnd/>
          </a:ln>
        </p:spPr>
        <p:txBody>
          <a:bodyPr lIns="68567" tIns="34284" rIns="68567" bIns="34284" anchor="ctr"/>
          <a:lstStyle/>
          <a:p>
            <a:pPr algn="ctr"/>
            <a:r>
              <a:rPr lang="zh-CN" altLang="en-US" sz="2100" b="1" dirty="0">
                <a:solidFill>
                  <a:schemeClr val="bg1"/>
                </a:solidFill>
                <a:latin typeface="微软雅黑" pitchFamily="34" charset="-122"/>
                <a:ea typeface="微软雅黑" pitchFamily="34" charset="-122"/>
                <a:sym typeface="宋体" panose="02010600030101010101" pitchFamily="2" charset="-122"/>
              </a:rPr>
              <a:t>添加文字</a:t>
            </a:r>
            <a:endParaRPr lang="zh-CN" altLang="zh-CN" sz="2100" b="1" dirty="0">
              <a:solidFill>
                <a:schemeClr val="bg1"/>
              </a:solidFill>
              <a:latin typeface="微软雅黑" pitchFamily="34" charset="-122"/>
              <a:ea typeface="微软雅黑" pitchFamily="34" charset="-122"/>
              <a:sym typeface="宋体" panose="02010600030101010101" pitchFamily="2" charset="-122"/>
            </a:endParaRPr>
          </a:p>
        </p:txBody>
      </p:sp>
      <p:sp>
        <p:nvSpPr>
          <p:cNvPr id="16" name="TextBox 15"/>
          <p:cNvSpPr txBox="1"/>
          <p:nvPr/>
        </p:nvSpPr>
        <p:spPr>
          <a:xfrm>
            <a:off x="2436039" y="3456424"/>
            <a:ext cx="4429069" cy="1269566"/>
          </a:xfrm>
          <a:prstGeom prst="rect">
            <a:avLst/>
          </a:prstGeom>
          <a:noFill/>
        </p:spPr>
        <p:txBody>
          <a:bodyPr wrap="square" lIns="68567" tIns="34284" rIns="68567" bIns="34284" rtlCol="0">
            <a:spAutoFit/>
          </a:bodyPr>
          <a:lstStyle/>
          <a:p>
            <a:pPr>
              <a:lnSpc>
                <a:spcPct val="130000"/>
              </a:lnSpc>
            </a:pPr>
            <a:r>
              <a:rPr lang="zh-CN" altLang="en-US" sz="12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200" dirty="0">
              <a:solidFill>
                <a:sysClr val="windowText" lastClr="000000"/>
              </a:solidFill>
              <a:latin typeface="微软雅黑" pitchFamily="34" charset="-122"/>
              <a:ea typeface="微软雅黑" pitchFamily="34" charset="-122"/>
            </a:endParaRPr>
          </a:p>
          <a:p>
            <a:pPr>
              <a:lnSpc>
                <a:spcPct val="130000"/>
              </a:lnSpc>
            </a:pPr>
            <a:r>
              <a:rPr lang="zh-CN" altLang="en-US" sz="1200" dirty="0">
                <a:solidFill>
                  <a:sysClr val="windowText" lastClr="000000"/>
                </a:solidFill>
                <a:latin typeface="微软雅黑" pitchFamily="34" charset="-122"/>
                <a:ea typeface="微软雅黑" pitchFamily="34" charset="-122"/>
              </a:rPr>
              <a:t>您的内容打在这里，或者通过复制您的文本后，在此框中选择粘贴，并选择只保留文字。或者通过复制您的文本后。</a:t>
            </a:r>
          </a:p>
        </p:txBody>
      </p:sp>
      <p:sp>
        <p:nvSpPr>
          <p:cNvPr id="17" name="TextBox 16"/>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单击此处输入标题</a:t>
            </a:r>
          </a:p>
        </p:txBody>
      </p:sp>
    </p:spTree>
    <p:extLst>
      <p:ext uri="{BB962C8B-B14F-4D97-AF65-F5344CB8AC3E}">
        <p14:creationId xmlns:p14="http://schemas.microsoft.com/office/powerpoint/2010/main" xmlns="" val="896508584"/>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8" presetClass="emph" presetSubtype="0" fill="hold" grpId="1" nodeType="withEffect">
                                  <p:stCondLst>
                                    <p:cond delay="0"/>
                                  </p:stCondLst>
                                  <p:childTnLst>
                                    <p:animRot by="21600000">
                                      <p:cBhvr>
                                        <p:cTn id="10" dur="500" fill="hold"/>
                                        <p:tgtEl>
                                          <p:spTgt spid="13"/>
                                        </p:tgtEl>
                                        <p:attrNameLst>
                                          <p:attrName>r</p:attrName>
                                        </p:attrNameLst>
                                      </p:cBhvr>
                                    </p:animRo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par>
                          <p:cTn id="15" fill="hold">
                            <p:stCondLst>
                              <p:cond delay="1000"/>
                            </p:stCondLst>
                            <p:childTnLst>
                              <p:par>
                                <p:cTn id="16" presetID="22" presetClass="entr" presetSubtype="8" fill="hold" grpId="0" nodeType="afterEffect">
                                  <p:stCondLst>
                                    <p:cond delay="0"/>
                                  </p:stCondLst>
                                  <p:iterate type="lt">
                                    <p:tmPct val="30000"/>
                                  </p:iterate>
                                  <p:childTnLst>
                                    <p:set>
                                      <p:cBhvr>
                                        <p:cTn id="17" dur="1" fill="hold">
                                          <p:stCondLst>
                                            <p:cond delay="0"/>
                                          </p:stCondLst>
                                        </p:cTn>
                                        <p:tgtEl>
                                          <p:spTgt spid="14"/>
                                        </p:tgtEl>
                                        <p:attrNameLst>
                                          <p:attrName>style.visibility</p:attrName>
                                        </p:attrNameLst>
                                      </p:cBhvr>
                                      <p:to>
                                        <p:strVal val="visible"/>
                                      </p:to>
                                    </p:set>
                                    <p:animEffect transition="in" filter="wipe(left)">
                                      <p:cBhvr>
                                        <p:cTn id="18" dur="100"/>
                                        <p:tgtEl>
                                          <p:spTgt spid="14"/>
                                        </p:tgtEl>
                                      </p:cBhvr>
                                    </p:animEffect>
                                  </p:childTnLst>
                                </p:cTn>
                              </p:par>
                              <p:par>
                                <p:cTn id="19" presetID="36" presetClass="emph" presetSubtype="0" fill="hold" grpId="1" nodeType="withEffect">
                                  <p:stCondLst>
                                    <p:cond delay="0"/>
                                  </p:stCondLst>
                                  <p:iterate type="lt">
                                    <p:tmPct val="30000"/>
                                  </p:iterate>
                                  <p:childTnLst>
                                    <p:animScale>
                                      <p:cBhvr>
                                        <p:cTn id="20" dur="50" autoRev="1" fill="hold">
                                          <p:stCondLst>
                                            <p:cond delay="0"/>
                                          </p:stCondLst>
                                        </p:cTn>
                                        <p:tgtEl>
                                          <p:spTgt spid="14"/>
                                        </p:tgtEl>
                                      </p:cBhvr>
                                      <p:to x="80000" y="100000"/>
                                    </p:animScale>
                                    <p:anim by="(#ppt_w*0.10)" calcmode="lin" valueType="num">
                                      <p:cBhvr>
                                        <p:cTn id="21" dur="50" autoRev="1" fill="hold">
                                          <p:stCondLst>
                                            <p:cond delay="0"/>
                                          </p:stCondLst>
                                        </p:cTn>
                                        <p:tgtEl>
                                          <p:spTgt spid="14"/>
                                        </p:tgtEl>
                                        <p:attrNameLst>
                                          <p:attrName>ppt_x</p:attrName>
                                        </p:attrNameLst>
                                      </p:cBhvr>
                                    </p:anim>
                                    <p:anim by="(-#ppt_w*0.10)" calcmode="lin" valueType="num">
                                      <p:cBhvr>
                                        <p:cTn id="22" dur="50" autoRev="1" fill="hold">
                                          <p:stCondLst>
                                            <p:cond delay="0"/>
                                          </p:stCondLst>
                                        </p:cTn>
                                        <p:tgtEl>
                                          <p:spTgt spid="14"/>
                                        </p:tgtEl>
                                        <p:attrNameLst>
                                          <p:attrName>ppt_y</p:attrName>
                                        </p:attrNameLst>
                                      </p:cBhvr>
                                    </p:anim>
                                    <p:animRot by="-480000">
                                      <p:cBhvr>
                                        <p:cTn id="23" dur="50" autoRev="1" fill="hold">
                                          <p:stCondLst>
                                            <p:cond delay="0"/>
                                          </p:stCondLst>
                                        </p:cTn>
                                        <p:tgtEl>
                                          <p:spTgt spid="14"/>
                                        </p:tgtEl>
                                        <p:attrNameLst>
                                          <p:attrName>r</p:attrName>
                                        </p:attrNameLst>
                                      </p:cBhvr>
                                    </p:animRot>
                                  </p:childTnLst>
                                </p:cTn>
                              </p:par>
                            </p:childTnLst>
                          </p:cTn>
                        </p:par>
                        <p:par>
                          <p:cTn id="24" fill="hold">
                            <p:stCondLst>
                              <p:cond delay="4940"/>
                            </p:stCondLst>
                            <p:childTnLst>
                              <p:par>
                                <p:cTn id="25" presetID="2" presetClass="entr" presetSubtype="2"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1+#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par>
                                <p:cTn id="29" presetID="8" presetClass="emph" presetSubtype="0" fill="hold" grpId="1" nodeType="withEffect">
                                  <p:stCondLst>
                                    <p:cond delay="0"/>
                                  </p:stCondLst>
                                  <p:childTnLst>
                                    <p:animRot by="-21600000">
                                      <p:cBhvr>
                                        <p:cTn id="30" dur="500" fill="hold"/>
                                        <p:tgtEl>
                                          <p:spTgt spid="15"/>
                                        </p:tgtEl>
                                        <p:attrNameLst>
                                          <p:attrName>r</p:attrName>
                                        </p:attrNameLst>
                                      </p:cBhvr>
                                    </p:animRot>
                                  </p:childTnLst>
                                </p:cTn>
                              </p:par>
                            </p:childTnLst>
                          </p:cTn>
                        </p:par>
                        <p:par>
                          <p:cTn id="31" fill="hold">
                            <p:stCondLst>
                              <p:cond delay="5440"/>
                            </p:stCondLst>
                            <p:childTnLst>
                              <p:par>
                                <p:cTn id="32" presetID="22" presetClass="entr" presetSubtype="2"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right)">
                                      <p:cBhvr>
                                        <p:cTn id="34" dur="500"/>
                                        <p:tgtEl>
                                          <p:spTgt spid="11"/>
                                        </p:tgtEl>
                                      </p:cBhvr>
                                    </p:animEffect>
                                  </p:childTnLst>
                                </p:cTn>
                              </p:par>
                            </p:childTnLst>
                          </p:cTn>
                        </p:par>
                        <p:par>
                          <p:cTn id="35" fill="hold">
                            <p:stCondLst>
                              <p:cond delay="594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16"/>
                                        </p:tgtEl>
                                        <p:attrNameLst>
                                          <p:attrName>style.visibility</p:attrName>
                                        </p:attrNameLst>
                                      </p:cBhvr>
                                      <p:to>
                                        <p:strVal val="visible"/>
                                      </p:to>
                                    </p:set>
                                    <p:animEffect transition="in" filter="wipe(left)">
                                      <p:cBhvr>
                                        <p:cTn id="38" dur="100"/>
                                        <p:tgtEl>
                                          <p:spTgt spid="16"/>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16"/>
                                        </p:tgtEl>
                                      </p:cBhvr>
                                      <p:to x="80000" y="100000"/>
                                    </p:animScale>
                                    <p:anim by="(#ppt_w*0.10)" calcmode="lin" valueType="num">
                                      <p:cBhvr>
                                        <p:cTn id="41" dur="50" autoRev="1" fill="hold">
                                          <p:stCondLst>
                                            <p:cond delay="0"/>
                                          </p:stCondLst>
                                        </p:cTn>
                                        <p:tgtEl>
                                          <p:spTgt spid="16"/>
                                        </p:tgtEl>
                                        <p:attrNameLst>
                                          <p:attrName>ppt_x</p:attrName>
                                        </p:attrNameLst>
                                      </p:cBhvr>
                                    </p:anim>
                                    <p:anim by="(-#ppt_w*0.10)" calcmode="lin" valueType="num">
                                      <p:cBhvr>
                                        <p:cTn id="42" dur="50" autoRev="1" fill="hold">
                                          <p:stCondLst>
                                            <p:cond delay="0"/>
                                          </p:stCondLst>
                                        </p:cTn>
                                        <p:tgtEl>
                                          <p:spTgt spid="16"/>
                                        </p:tgtEl>
                                        <p:attrNameLst>
                                          <p:attrName>ppt_y</p:attrName>
                                        </p:attrNameLst>
                                      </p:cBhvr>
                                    </p:anim>
                                    <p:animRot by="-480000">
                                      <p:cBhvr>
                                        <p:cTn id="43" dur="50" autoRev="1" fill="hold">
                                          <p:stCondLst>
                                            <p:cond delay="0"/>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3" grpId="1" animBg="1"/>
      <p:bldP spid="14" grpId="0"/>
      <p:bldP spid="14" grpId="1"/>
      <p:bldP spid="15" grpId="0" animBg="1"/>
      <p:bldP spid="15" grpId="1" animBg="1"/>
      <p:bldP spid="16" grpId="0"/>
      <p:bldP spid="16"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a:spLocks/>
          </p:cNvSpPr>
          <p:nvPr/>
        </p:nvSpPr>
        <p:spPr>
          <a:xfrm>
            <a:off x="179512" y="627534"/>
            <a:ext cx="8964488" cy="4515966"/>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b="1" dirty="0" smtClean="0">
                <a:solidFill>
                  <a:schemeClr val="tx1"/>
                </a:solidFill>
                <a:latin typeface="微软雅黑" panose="020B0503020204020204" pitchFamily="34" charset="-122"/>
                <a:ea typeface="微软雅黑" panose="020B0503020204020204" pitchFamily="34" charset="-122"/>
              </a:rPr>
              <a:t>磁盘（</a:t>
            </a:r>
            <a:r>
              <a:rPr lang="en-US" altLang="zh-CN" sz="1200" b="1" dirty="0" smtClean="0">
                <a:solidFill>
                  <a:schemeClr val="tx1"/>
                </a:solidFill>
              </a:rPr>
              <a:t> magnetic disk storage </a:t>
            </a:r>
            <a:r>
              <a:rPr lang="zh-CN" altLang="en-US" sz="1200" b="1" dirty="0" smtClean="0">
                <a:solidFill>
                  <a:schemeClr val="tx1"/>
                </a:solidFill>
                <a:latin typeface="微软雅黑" panose="020B0503020204020204" pitchFamily="34" charset="-122"/>
                <a:ea typeface="微软雅黑" panose="020B0503020204020204" pitchFamily="34" charset="-122"/>
              </a:rPr>
              <a:t>）：</a:t>
            </a:r>
            <a:r>
              <a:rPr lang="zh-CN" altLang="en-US" sz="1200" dirty="0" smtClean="0">
                <a:solidFill>
                  <a:schemeClr val="tx1"/>
                </a:solidFill>
              </a:rPr>
              <a:t>以磁盘为存储介质的存储器。它是利用磁记录技术在涂有磁记录介质的旋转圆盘上进行数据存储的辅助存储器。因盘基不同，磁盘可分为硬盘和软盘两类。硬盘盘基用非磁性轻金属材料制成；软盘盘基用挠性塑料制成。</a:t>
            </a:r>
            <a:endParaRPr lang="en-US" altLang="zh-CN" sz="1200" dirty="0" smtClean="0">
              <a:solidFill>
                <a:schemeClr val="tx1"/>
              </a:solidFill>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rPr>
              <a:t>硬盘</a:t>
            </a:r>
            <a:r>
              <a:rPr lang="zh-CN" altLang="en-US" sz="1200" dirty="0" smtClean="0">
                <a:solidFill>
                  <a:schemeClr val="tx1"/>
                </a:solidFill>
                <a:latin typeface="微软雅黑" panose="020B0503020204020204" pitchFamily="34" charset="-122"/>
                <a:ea typeface="微软雅黑" panose="020B0503020204020204" pitchFamily="34" charset="-122"/>
              </a:rPr>
              <a:t>：磁盘驱动器</a:t>
            </a:r>
            <a:r>
              <a:rPr lang="en-US" altLang="zh-CN" sz="1200" dirty="0" smtClean="0">
                <a:solidFill>
                  <a:schemeClr val="tx1"/>
                </a:solidFill>
                <a:latin typeface="微软雅黑" panose="020B0503020204020204" pitchFamily="34" charset="-122"/>
                <a:ea typeface="微软雅黑" panose="020B0503020204020204" pitchFamily="34" charset="-122"/>
              </a:rPr>
              <a:t>+</a:t>
            </a:r>
            <a:r>
              <a:rPr lang="zh-CN" altLang="en-US" sz="1200" dirty="0" smtClean="0">
                <a:solidFill>
                  <a:schemeClr val="tx1"/>
                </a:solidFill>
                <a:latin typeface="微软雅黑" panose="020B0503020204020204" pitchFamily="34" charset="-122"/>
                <a:ea typeface="微软雅黑" panose="020B0503020204020204" pitchFamily="34" charset="-122"/>
              </a:rPr>
              <a:t>磁盘控制器。前者机械设备，负责驱动磁盘的转动和磁头的径向移动寻道、读写动作。后者电子设备，计算机与磁盘驱动器的接口设备，接收和解释来自上层的</a:t>
            </a:r>
            <a:r>
              <a:rPr lang="en-US" altLang="zh-CN" sz="1200" dirty="0" smtClean="0">
                <a:solidFill>
                  <a:schemeClr val="tx1"/>
                </a:solidFill>
                <a:latin typeface="微软雅黑" panose="020B0503020204020204" pitchFamily="34" charset="-122"/>
                <a:ea typeface="微软雅黑" panose="020B0503020204020204" pitchFamily="34" charset="-122"/>
              </a:rPr>
              <a:t>IO</a:t>
            </a:r>
            <a:r>
              <a:rPr lang="zh-CN" altLang="en-US" sz="1200" dirty="0" smtClean="0">
                <a:solidFill>
                  <a:schemeClr val="tx1"/>
                </a:solidFill>
                <a:latin typeface="微软雅黑" panose="020B0503020204020204" pitchFamily="34" charset="-122"/>
                <a:ea typeface="微软雅黑" panose="020B0503020204020204" pitchFamily="34" charset="-122"/>
              </a:rPr>
              <a:t>命令，并向驱动器发出控制信号。硬盘结构如下：</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 name="Group 2"/>
          <p:cNvGrpSpPr>
            <a:grpSpLocks/>
          </p:cNvGrpSpPr>
          <p:nvPr/>
        </p:nvGrpSpPr>
        <p:grpSpPr bwMode="auto">
          <a:xfrm>
            <a:off x="323528" y="1995686"/>
            <a:ext cx="3556248" cy="2790998"/>
            <a:chOff x="532" y="288"/>
            <a:chExt cx="4600" cy="3687"/>
          </a:xfrm>
        </p:grpSpPr>
        <p:sp>
          <p:nvSpPr>
            <p:cNvPr id="5" name="Oval 3"/>
            <p:cNvSpPr>
              <a:spLocks noChangeArrowheads="1"/>
            </p:cNvSpPr>
            <p:nvPr/>
          </p:nvSpPr>
          <p:spPr bwMode="auto">
            <a:xfrm>
              <a:off x="1440" y="672"/>
              <a:ext cx="1824" cy="672"/>
            </a:xfrm>
            <a:prstGeom prst="ellipse">
              <a:avLst/>
            </a:prstGeom>
            <a:solidFill>
              <a:schemeClr val="accent2"/>
            </a:solidFill>
            <a:ln w="28575">
              <a:solidFill>
                <a:srgbClr val="FFFF00"/>
              </a:solidFill>
              <a:round/>
              <a:headEnd/>
              <a:tailEnd/>
            </a:ln>
            <a:effectLst/>
          </p:spPr>
          <p:txBody>
            <a:bodyPr wrap="none" anchor="ctr"/>
            <a:lstStyle/>
            <a:p>
              <a:pPr algn="ctr"/>
              <a:endParaRPr lang="zh-CN" altLang="en-US">
                <a:solidFill>
                  <a:srgbClr val="FFFF00"/>
                </a:solidFill>
                <a:latin typeface="Times New Roman" pitchFamily="18" charset="0"/>
              </a:endParaRPr>
            </a:p>
          </p:txBody>
        </p:sp>
        <p:sp>
          <p:nvSpPr>
            <p:cNvPr id="6" name="Oval 4"/>
            <p:cNvSpPr>
              <a:spLocks noChangeArrowheads="1"/>
            </p:cNvSpPr>
            <p:nvPr/>
          </p:nvSpPr>
          <p:spPr bwMode="auto">
            <a:xfrm>
              <a:off x="1440" y="1680"/>
              <a:ext cx="1824" cy="672"/>
            </a:xfrm>
            <a:prstGeom prst="ellipse">
              <a:avLst/>
            </a:prstGeom>
            <a:solidFill>
              <a:schemeClr val="accent2"/>
            </a:solidFill>
            <a:ln w="28575">
              <a:solidFill>
                <a:srgbClr val="FFFF00"/>
              </a:solidFill>
              <a:round/>
              <a:headEnd/>
              <a:tailEnd/>
            </a:ln>
            <a:effectLst/>
          </p:spPr>
          <p:txBody>
            <a:bodyPr wrap="none" anchor="ctr"/>
            <a:lstStyle/>
            <a:p>
              <a:pPr algn="ctr"/>
              <a:endParaRPr lang="zh-CN" altLang="en-US">
                <a:solidFill>
                  <a:srgbClr val="FFFF00"/>
                </a:solidFill>
                <a:latin typeface="Times New Roman" pitchFamily="18" charset="0"/>
              </a:endParaRPr>
            </a:p>
          </p:txBody>
        </p:sp>
        <p:sp>
          <p:nvSpPr>
            <p:cNvPr id="7" name="Oval 5"/>
            <p:cNvSpPr>
              <a:spLocks noChangeArrowheads="1"/>
            </p:cNvSpPr>
            <p:nvPr/>
          </p:nvSpPr>
          <p:spPr bwMode="auto">
            <a:xfrm>
              <a:off x="1440" y="2736"/>
              <a:ext cx="1824" cy="672"/>
            </a:xfrm>
            <a:prstGeom prst="ellipse">
              <a:avLst/>
            </a:prstGeom>
            <a:solidFill>
              <a:schemeClr val="accent2"/>
            </a:solidFill>
            <a:ln w="28575">
              <a:solidFill>
                <a:srgbClr val="FFFF00"/>
              </a:solidFill>
              <a:round/>
              <a:headEnd/>
              <a:tailEnd/>
            </a:ln>
            <a:effectLst/>
          </p:spPr>
          <p:txBody>
            <a:bodyPr wrap="none" anchor="ctr"/>
            <a:lstStyle/>
            <a:p>
              <a:pPr algn="ctr"/>
              <a:endParaRPr lang="zh-CN" altLang="en-US">
                <a:solidFill>
                  <a:srgbClr val="FFFF00"/>
                </a:solidFill>
                <a:latin typeface="Times New Roman" pitchFamily="18" charset="0"/>
              </a:endParaRPr>
            </a:p>
          </p:txBody>
        </p:sp>
        <p:sp>
          <p:nvSpPr>
            <p:cNvPr id="8" name="Line 6"/>
            <p:cNvSpPr>
              <a:spLocks noChangeShapeType="1"/>
            </p:cNvSpPr>
            <p:nvPr/>
          </p:nvSpPr>
          <p:spPr bwMode="auto">
            <a:xfrm>
              <a:off x="2352" y="288"/>
              <a:ext cx="0" cy="3648"/>
            </a:xfrm>
            <a:prstGeom prst="line">
              <a:avLst/>
            </a:prstGeom>
            <a:noFill/>
            <a:ln w="76200">
              <a:solidFill>
                <a:schemeClr val="accent1"/>
              </a:solidFill>
              <a:round/>
              <a:headEnd/>
              <a:tailEnd/>
            </a:ln>
            <a:effectLst/>
          </p:spPr>
          <p:txBody>
            <a:bodyPr wrap="none" anchor="ctr"/>
            <a:lstStyle/>
            <a:p>
              <a:endParaRPr lang="zh-CN" altLang="en-US"/>
            </a:p>
          </p:txBody>
        </p:sp>
        <p:sp>
          <p:nvSpPr>
            <p:cNvPr id="9" name="Line 7"/>
            <p:cNvSpPr>
              <a:spLocks noChangeShapeType="1"/>
            </p:cNvSpPr>
            <p:nvPr/>
          </p:nvSpPr>
          <p:spPr bwMode="auto">
            <a:xfrm>
              <a:off x="3936" y="336"/>
              <a:ext cx="0" cy="3504"/>
            </a:xfrm>
            <a:prstGeom prst="line">
              <a:avLst/>
            </a:prstGeom>
            <a:noFill/>
            <a:ln w="76200">
              <a:solidFill>
                <a:schemeClr val="hlink"/>
              </a:solidFill>
              <a:round/>
              <a:headEnd/>
              <a:tailEnd/>
            </a:ln>
            <a:effectLst/>
          </p:spPr>
          <p:txBody>
            <a:bodyPr wrap="none" anchor="ctr"/>
            <a:lstStyle/>
            <a:p>
              <a:endParaRPr lang="zh-CN" altLang="en-US"/>
            </a:p>
          </p:txBody>
        </p:sp>
        <p:sp>
          <p:nvSpPr>
            <p:cNvPr id="10" name="Line 8"/>
            <p:cNvSpPr>
              <a:spLocks noChangeShapeType="1"/>
            </p:cNvSpPr>
            <p:nvPr/>
          </p:nvSpPr>
          <p:spPr bwMode="auto">
            <a:xfrm>
              <a:off x="3984" y="336"/>
              <a:ext cx="0" cy="3504"/>
            </a:xfrm>
            <a:prstGeom prst="line">
              <a:avLst/>
            </a:prstGeom>
            <a:noFill/>
            <a:ln w="76200">
              <a:solidFill>
                <a:schemeClr val="hlink"/>
              </a:solidFill>
              <a:round/>
              <a:headEnd/>
              <a:tailEnd/>
            </a:ln>
            <a:effectLst/>
          </p:spPr>
          <p:txBody>
            <a:bodyPr wrap="none" anchor="ctr"/>
            <a:lstStyle/>
            <a:p>
              <a:endParaRPr lang="zh-CN" altLang="en-US"/>
            </a:p>
          </p:txBody>
        </p:sp>
        <p:sp>
          <p:nvSpPr>
            <p:cNvPr id="11" name="Line 9"/>
            <p:cNvSpPr>
              <a:spLocks noChangeShapeType="1"/>
            </p:cNvSpPr>
            <p:nvPr/>
          </p:nvSpPr>
          <p:spPr bwMode="auto">
            <a:xfrm>
              <a:off x="4032" y="336"/>
              <a:ext cx="0" cy="3504"/>
            </a:xfrm>
            <a:prstGeom prst="line">
              <a:avLst/>
            </a:prstGeom>
            <a:noFill/>
            <a:ln w="76200">
              <a:solidFill>
                <a:schemeClr val="hlink"/>
              </a:solidFill>
              <a:round/>
              <a:headEnd/>
              <a:tailEnd/>
            </a:ln>
            <a:effectLst/>
          </p:spPr>
          <p:txBody>
            <a:bodyPr wrap="none" anchor="ctr"/>
            <a:lstStyle/>
            <a:p>
              <a:endParaRPr lang="zh-CN" altLang="en-US"/>
            </a:p>
          </p:txBody>
        </p:sp>
        <p:sp>
          <p:nvSpPr>
            <p:cNvPr id="12" name="Line 10"/>
            <p:cNvSpPr>
              <a:spLocks noChangeShapeType="1"/>
            </p:cNvSpPr>
            <p:nvPr/>
          </p:nvSpPr>
          <p:spPr bwMode="auto">
            <a:xfrm flipH="1">
              <a:off x="2592" y="768"/>
              <a:ext cx="1296" cy="0"/>
            </a:xfrm>
            <a:prstGeom prst="line">
              <a:avLst/>
            </a:prstGeom>
            <a:noFill/>
            <a:ln w="38100">
              <a:solidFill>
                <a:srgbClr val="FF6600"/>
              </a:solidFill>
              <a:round/>
              <a:headEnd/>
              <a:tailEnd/>
            </a:ln>
            <a:effectLst/>
          </p:spPr>
          <p:txBody>
            <a:bodyPr wrap="none" anchor="ctr"/>
            <a:lstStyle/>
            <a:p>
              <a:endParaRPr lang="zh-CN" altLang="en-US"/>
            </a:p>
          </p:txBody>
        </p:sp>
        <p:sp>
          <p:nvSpPr>
            <p:cNvPr id="13" name="Line 11"/>
            <p:cNvSpPr>
              <a:spLocks noChangeShapeType="1"/>
            </p:cNvSpPr>
            <p:nvPr/>
          </p:nvSpPr>
          <p:spPr bwMode="auto">
            <a:xfrm flipH="1">
              <a:off x="2592" y="1440"/>
              <a:ext cx="1296" cy="0"/>
            </a:xfrm>
            <a:prstGeom prst="line">
              <a:avLst/>
            </a:prstGeom>
            <a:noFill/>
            <a:ln w="38100">
              <a:solidFill>
                <a:srgbClr val="FF6600"/>
              </a:solidFill>
              <a:round/>
              <a:headEnd/>
              <a:tailEnd/>
            </a:ln>
            <a:effectLst/>
          </p:spPr>
          <p:txBody>
            <a:bodyPr wrap="none" anchor="ctr"/>
            <a:lstStyle/>
            <a:p>
              <a:endParaRPr lang="zh-CN" altLang="en-US"/>
            </a:p>
          </p:txBody>
        </p:sp>
        <p:sp>
          <p:nvSpPr>
            <p:cNvPr id="14" name="Line 12"/>
            <p:cNvSpPr>
              <a:spLocks noChangeShapeType="1"/>
            </p:cNvSpPr>
            <p:nvPr/>
          </p:nvSpPr>
          <p:spPr bwMode="auto">
            <a:xfrm flipV="1">
              <a:off x="2592" y="1344"/>
              <a:ext cx="0" cy="96"/>
            </a:xfrm>
            <a:prstGeom prst="line">
              <a:avLst/>
            </a:prstGeom>
            <a:noFill/>
            <a:ln w="38100">
              <a:solidFill>
                <a:srgbClr val="FFFF00"/>
              </a:solidFill>
              <a:round/>
              <a:headEnd/>
              <a:tailEnd type="triangle" w="med" len="med"/>
            </a:ln>
            <a:effectLst/>
          </p:spPr>
          <p:txBody>
            <a:bodyPr wrap="none" anchor="ctr"/>
            <a:lstStyle/>
            <a:p>
              <a:endParaRPr lang="zh-CN" altLang="en-US"/>
            </a:p>
          </p:txBody>
        </p:sp>
        <p:grpSp>
          <p:nvGrpSpPr>
            <p:cNvPr id="15" name="Group 13"/>
            <p:cNvGrpSpPr>
              <a:grpSpLocks/>
            </p:cNvGrpSpPr>
            <p:nvPr/>
          </p:nvGrpSpPr>
          <p:grpSpPr bwMode="auto">
            <a:xfrm>
              <a:off x="1728" y="1776"/>
              <a:ext cx="1200" cy="480"/>
              <a:chOff x="144" y="576"/>
              <a:chExt cx="1056" cy="672"/>
            </a:xfrm>
          </p:grpSpPr>
          <p:sp>
            <p:nvSpPr>
              <p:cNvPr id="60" name="Oval 14" descr="瓦形"/>
              <p:cNvSpPr>
                <a:spLocks noChangeArrowheads="1"/>
              </p:cNvSpPr>
              <p:nvPr/>
            </p:nvSpPr>
            <p:spPr bwMode="auto">
              <a:xfrm>
                <a:off x="144" y="576"/>
                <a:ext cx="1056" cy="672"/>
              </a:xfrm>
              <a:prstGeom prst="ellipse">
                <a:avLst/>
              </a:prstGeom>
              <a:pattFill prst="shingle">
                <a:fgClr>
                  <a:srgbClr val="0000D0"/>
                </a:fgClr>
                <a:bgClr>
                  <a:srgbClr val="000022"/>
                </a:bgClr>
              </a:pattFill>
              <a:ln w="28575">
                <a:solidFill>
                  <a:srgbClr val="FFFF00"/>
                </a:solidFill>
                <a:round/>
                <a:headEnd/>
                <a:tailEnd/>
              </a:ln>
              <a:effectLst/>
            </p:spPr>
            <p:txBody>
              <a:bodyPr wrap="none" anchor="ctr"/>
              <a:lstStyle/>
              <a:p>
                <a:endParaRPr lang="zh-CN" altLang="en-US"/>
              </a:p>
            </p:txBody>
          </p:sp>
          <p:sp>
            <p:nvSpPr>
              <p:cNvPr id="61" name="Oval 15" descr="瓦形"/>
              <p:cNvSpPr>
                <a:spLocks noChangeArrowheads="1"/>
              </p:cNvSpPr>
              <p:nvPr/>
            </p:nvSpPr>
            <p:spPr bwMode="auto">
              <a:xfrm>
                <a:off x="288" y="672"/>
                <a:ext cx="768" cy="480"/>
              </a:xfrm>
              <a:prstGeom prst="ellipse">
                <a:avLst/>
              </a:prstGeom>
              <a:pattFill prst="shingle">
                <a:fgClr>
                  <a:srgbClr val="0000D0"/>
                </a:fgClr>
                <a:bgClr>
                  <a:srgbClr val="000022"/>
                </a:bgClr>
              </a:pattFill>
              <a:ln w="28575">
                <a:solidFill>
                  <a:srgbClr val="FFFF00"/>
                </a:solidFill>
                <a:round/>
                <a:headEnd/>
                <a:tailEnd/>
              </a:ln>
              <a:effectLst/>
            </p:spPr>
            <p:txBody>
              <a:bodyPr wrap="none" anchor="ctr"/>
              <a:lstStyle/>
              <a:p>
                <a:endParaRPr lang="zh-CN" altLang="en-US"/>
              </a:p>
            </p:txBody>
          </p:sp>
        </p:grpSp>
        <p:grpSp>
          <p:nvGrpSpPr>
            <p:cNvPr id="16" name="Group 16"/>
            <p:cNvGrpSpPr>
              <a:grpSpLocks/>
            </p:cNvGrpSpPr>
            <p:nvPr/>
          </p:nvGrpSpPr>
          <p:grpSpPr bwMode="auto">
            <a:xfrm>
              <a:off x="1728" y="768"/>
              <a:ext cx="1200" cy="480"/>
              <a:chOff x="144" y="576"/>
              <a:chExt cx="1056" cy="672"/>
            </a:xfrm>
          </p:grpSpPr>
          <p:sp>
            <p:nvSpPr>
              <p:cNvPr id="58" name="Oval 17" descr="瓦形"/>
              <p:cNvSpPr>
                <a:spLocks noChangeArrowheads="1"/>
              </p:cNvSpPr>
              <p:nvPr/>
            </p:nvSpPr>
            <p:spPr bwMode="auto">
              <a:xfrm>
                <a:off x="144" y="576"/>
                <a:ext cx="1056" cy="672"/>
              </a:xfrm>
              <a:prstGeom prst="ellipse">
                <a:avLst/>
              </a:prstGeom>
              <a:pattFill prst="shingle">
                <a:fgClr>
                  <a:srgbClr val="0000D0"/>
                </a:fgClr>
                <a:bgClr>
                  <a:srgbClr val="000022"/>
                </a:bgClr>
              </a:pattFill>
              <a:ln w="28575">
                <a:solidFill>
                  <a:srgbClr val="FFFF00"/>
                </a:solidFill>
                <a:round/>
                <a:headEnd/>
                <a:tailEnd/>
              </a:ln>
              <a:effectLst/>
            </p:spPr>
            <p:txBody>
              <a:bodyPr wrap="none" anchor="ctr"/>
              <a:lstStyle/>
              <a:p>
                <a:endParaRPr lang="zh-CN" altLang="en-US"/>
              </a:p>
            </p:txBody>
          </p:sp>
          <p:sp>
            <p:nvSpPr>
              <p:cNvPr id="59" name="Oval 18" descr="瓦形"/>
              <p:cNvSpPr>
                <a:spLocks noChangeArrowheads="1"/>
              </p:cNvSpPr>
              <p:nvPr/>
            </p:nvSpPr>
            <p:spPr bwMode="auto">
              <a:xfrm>
                <a:off x="288" y="672"/>
                <a:ext cx="768" cy="480"/>
              </a:xfrm>
              <a:prstGeom prst="ellipse">
                <a:avLst/>
              </a:prstGeom>
              <a:pattFill prst="shingle">
                <a:fgClr>
                  <a:srgbClr val="0000D0"/>
                </a:fgClr>
                <a:bgClr>
                  <a:srgbClr val="000022"/>
                </a:bgClr>
              </a:pattFill>
              <a:ln w="28575">
                <a:solidFill>
                  <a:srgbClr val="FFFF00"/>
                </a:solidFill>
                <a:round/>
                <a:headEnd/>
                <a:tailEnd/>
              </a:ln>
              <a:effectLst/>
            </p:spPr>
            <p:txBody>
              <a:bodyPr wrap="none" anchor="ctr"/>
              <a:lstStyle/>
              <a:p>
                <a:endParaRPr lang="zh-CN" altLang="en-US"/>
              </a:p>
            </p:txBody>
          </p:sp>
        </p:grpSp>
        <p:grpSp>
          <p:nvGrpSpPr>
            <p:cNvPr id="17" name="Group 19"/>
            <p:cNvGrpSpPr>
              <a:grpSpLocks/>
            </p:cNvGrpSpPr>
            <p:nvPr/>
          </p:nvGrpSpPr>
          <p:grpSpPr bwMode="auto">
            <a:xfrm>
              <a:off x="1728" y="2832"/>
              <a:ext cx="1200" cy="480"/>
              <a:chOff x="144" y="576"/>
              <a:chExt cx="1056" cy="672"/>
            </a:xfrm>
          </p:grpSpPr>
          <p:sp>
            <p:nvSpPr>
              <p:cNvPr id="56" name="Oval 20" descr="瓦形"/>
              <p:cNvSpPr>
                <a:spLocks noChangeArrowheads="1"/>
              </p:cNvSpPr>
              <p:nvPr/>
            </p:nvSpPr>
            <p:spPr bwMode="auto">
              <a:xfrm>
                <a:off x="144" y="576"/>
                <a:ext cx="1056" cy="672"/>
              </a:xfrm>
              <a:prstGeom prst="ellipse">
                <a:avLst/>
              </a:prstGeom>
              <a:pattFill prst="shingle">
                <a:fgClr>
                  <a:srgbClr val="0000D0"/>
                </a:fgClr>
                <a:bgClr>
                  <a:srgbClr val="000022"/>
                </a:bgClr>
              </a:pattFill>
              <a:ln w="28575">
                <a:solidFill>
                  <a:srgbClr val="FFFF00"/>
                </a:solidFill>
                <a:round/>
                <a:headEnd/>
                <a:tailEnd/>
              </a:ln>
              <a:effectLst/>
            </p:spPr>
            <p:txBody>
              <a:bodyPr wrap="none" anchor="ctr"/>
              <a:lstStyle/>
              <a:p>
                <a:endParaRPr lang="zh-CN" altLang="en-US"/>
              </a:p>
            </p:txBody>
          </p:sp>
          <p:sp>
            <p:nvSpPr>
              <p:cNvPr id="57" name="Oval 21" descr="瓦形"/>
              <p:cNvSpPr>
                <a:spLocks noChangeArrowheads="1"/>
              </p:cNvSpPr>
              <p:nvPr/>
            </p:nvSpPr>
            <p:spPr bwMode="auto">
              <a:xfrm>
                <a:off x="288" y="672"/>
                <a:ext cx="768" cy="480"/>
              </a:xfrm>
              <a:prstGeom prst="ellipse">
                <a:avLst/>
              </a:prstGeom>
              <a:pattFill prst="shingle">
                <a:fgClr>
                  <a:srgbClr val="0000D0"/>
                </a:fgClr>
                <a:bgClr>
                  <a:srgbClr val="000022"/>
                </a:bgClr>
              </a:pattFill>
              <a:ln w="28575">
                <a:solidFill>
                  <a:srgbClr val="FFFF00"/>
                </a:solidFill>
                <a:round/>
                <a:headEnd/>
                <a:tailEnd/>
              </a:ln>
              <a:effectLst/>
            </p:spPr>
            <p:txBody>
              <a:bodyPr wrap="none" anchor="ctr"/>
              <a:lstStyle/>
              <a:p>
                <a:endParaRPr lang="zh-CN" altLang="en-US"/>
              </a:p>
            </p:txBody>
          </p:sp>
        </p:grpSp>
        <p:sp>
          <p:nvSpPr>
            <p:cNvPr id="18" name="Line 22"/>
            <p:cNvSpPr>
              <a:spLocks noChangeShapeType="1"/>
            </p:cNvSpPr>
            <p:nvPr/>
          </p:nvSpPr>
          <p:spPr bwMode="auto">
            <a:xfrm>
              <a:off x="2592" y="768"/>
              <a:ext cx="0" cy="144"/>
            </a:xfrm>
            <a:prstGeom prst="line">
              <a:avLst/>
            </a:prstGeom>
            <a:noFill/>
            <a:ln w="38100">
              <a:solidFill>
                <a:srgbClr val="FFFF00"/>
              </a:solidFill>
              <a:round/>
              <a:headEnd/>
              <a:tailEnd type="triangle" w="med" len="med"/>
            </a:ln>
            <a:effectLst/>
          </p:spPr>
          <p:txBody>
            <a:bodyPr wrap="none" anchor="ctr"/>
            <a:lstStyle/>
            <a:p>
              <a:endParaRPr lang="zh-CN" altLang="en-US"/>
            </a:p>
          </p:txBody>
        </p:sp>
        <p:sp>
          <p:nvSpPr>
            <p:cNvPr id="19" name="Line 23"/>
            <p:cNvSpPr>
              <a:spLocks noChangeShapeType="1"/>
            </p:cNvSpPr>
            <p:nvPr/>
          </p:nvSpPr>
          <p:spPr bwMode="auto">
            <a:xfrm flipH="1">
              <a:off x="2592" y="1728"/>
              <a:ext cx="1296" cy="0"/>
            </a:xfrm>
            <a:prstGeom prst="line">
              <a:avLst/>
            </a:prstGeom>
            <a:noFill/>
            <a:ln w="38100">
              <a:solidFill>
                <a:srgbClr val="FF6600"/>
              </a:solidFill>
              <a:round/>
              <a:headEnd/>
              <a:tailEnd/>
            </a:ln>
            <a:effectLst/>
          </p:spPr>
          <p:txBody>
            <a:bodyPr wrap="none" anchor="ctr"/>
            <a:lstStyle/>
            <a:p>
              <a:endParaRPr lang="zh-CN" altLang="en-US"/>
            </a:p>
          </p:txBody>
        </p:sp>
        <p:sp>
          <p:nvSpPr>
            <p:cNvPr id="20" name="Line 24"/>
            <p:cNvSpPr>
              <a:spLocks noChangeShapeType="1"/>
            </p:cNvSpPr>
            <p:nvPr/>
          </p:nvSpPr>
          <p:spPr bwMode="auto">
            <a:xfrm>
              <a:off x="2592" y="1728"/>
              <a:ext cx="0" cy="144"/>
            </a:xfrm>
            <a:prstGeom prst="line">
              <a:avLst/>
            </a:prstGeom>
            <a:noFill/>
            <a:ln w="38100">
              <a:solidFill>
                <a:srgbClr val="FFFF00"/>
              </a:solidFill>
              <a:round/>
              <a:headEnd/>
              <a:tailEnd type="triangle" w="med" len="med"/>
            </a:ln>
            <a:effectLst/>
          </p:spPr>
          <p:txBody>
            <a:bodyPr wrap="none" anchor="ctr"/>
            <a:lstStyle/>
            <a:p>
              <a:endParaRPr lang="zh-CN" altLang="en-US"/>
            </a:p>
          </p:txBody>
        </p:sp>
        <p:sp>
          <p:nvSpPr>
            <p:cNvPr id="21" name="Line 25"/>
            <p:cNvSpPr>
              <a:spLocks noChangeShapeType="1"/>
            </p:cNvSpPr>
            <p:nvPr/>
          </p:nvSpPr>
          <p:spPr bwMode="auto">
            <a:xfrm flipH="1">
              <a:off x="2592" y="2832"/>
              <a:ext cx="1296" cy="0"/>
            </a:xfrm>
            <a:prstGeom prst="line">
              <a:avLst/>
            </a:prstGeom>
            <a:noFill/>
            <a:ln w="38100">
              <a:solidFill>
                <a:srgbClr val="FF6600"/>
              </a:solidFill>
              <a:round/>
              <a:headEnd/>
              <a:tailEnd/>
            </a:ln>
            <a:effectLst/>
          </p:spPr>
          <p:txBody>
            <a:bodyPr wrap="none" anchor="ctr"/>
            <a:lstStyle/>
            <a:p>
              <a:endParaRPr lang="zh-CN" altLang="en-US"/>
            </a:p>
          </p:txBody>
        </p:sp>
        <p:sp>
          <p:nvSpPr>
            <p:cNvPr id="22" name="Line 26"/>
            <p:cNvSpPr>
              <a:spLocks noChangeShapeType="1"/>
            </p:cNvSpPr>
            <p:nvPr/>
          </p:nvSpPr>
          <p:spPr bwMode="auto">
            <a:xfrm>
              <a:off x="2592" y="2832"/>
              <a:ext cx="0" cy="144"/>
            </a:xfrm>
            <a:prstGeom prst="line">
              <a:avLst/>
            </a:prstGeom>
            <a:noFill/>
            <a:ln w="38100">
              <a:solidFill>
                <a:srgbClr val="FFFF00"/>
              </a:solidFill>
              <a:round/>
              <a:headEnd/>
              <a:tailEnd type="triangle" w="med" len="med"/>
            </a:ln>
            <a:effectLst/>
          </p:spPr>
          <p:txBody>
            <a:bodyPr wrap="none" anchor="ctr"/>
            <a:lstStyle/>
            <a:p>
              <a:endParaRPr lang="zh-CN" altLang="en-US"/>
            </a:p>
          </p:txBody>
        </p:sp>
        <p:sp>
          <p:nvSpPr>
            <p:cNvPr id="24" name="Line 27"/>
            <p:cNvSpPr>
              <a:spLocks noChangeShapeType="1"/>
            </p:cNvSpPr>
            <p:nvPr/>
          </p:nvSpPr>
          <p:spPr bwMode="auto">
            <a:xfrm flipH="1">
              <a:off x="2592" y="2448"/>
              <a:ext cx="1296" cy="0"/>
            </a:xfrm>
            <a:prstGeom prst="line">
              <a:avLst/>
            </a:prstGeom>
            <a:noFill/>
            <a:ln w="38100">
              <a:solidFill>
                <a:srgbClr val="FF6600"/>
              </a:solidFill>
              <a:round/>
              <a:headEnd/>
              <a:tailEnd/>
            </a:ln>
            <a:effectLst/>
          </p:spPr>
          <p:txBody>
            <a:bodyPr wrap="none" anchor="ctr"/>
            <a:lstStyle/>
            <a:p>
              <a:endParaRPr lang="zh-CN" altLang="en-US"/>
            </a:p>
          </p:txBody>
        </p:sp>
        <p:sp>
          <p:nvSpPr>
            <p:cNvPr id="25" name="Line 28"/>
            <p:cNvSpPr>
              <a:spLocks noChangeShapeType="1"/>
            </p:cNvSpPr>
            <p:nvPr/>
          </p:nvSpPr>
          <p:spPr bwMode="auto">
            <a:xfrm flipV="1">
              <a:off x="2592" y="2352"/>
              <a:ext cx="0" cy="96"/>
            </a:xfrm>
            <a:prstGeom prst="line">
              <a:avLst/>
            </a:prstGeom>
            <a:noFill/>
            <a:ln w="38100">
              <a:solidFill>
                <a:srgbClr val="FFFF00"/>
              </a:solidFill>
              <a:round/>
              <a:headEnd/>
              <a:tailEnd type="triangle" w="med" len="med"/>
            </a:ln>
            <a:effectLst/>
          </p:spPr>
          <p:txBody>
            <a:bodyPr wrap="none" anchor="ctr"/>
            <a:lstStyle/>
            <a:p>
              <a:endParaRPr lang="zh-CN" altLang="en-US"/>
            </a:p>
          </p:txBody>
        </p:sp>
        <p:sp>
          <p:nvSpPr>
            <p:cNvPr id="26" name="Line 29"/>
            <p:cNvSpPr>
              <a:spLocks noChangeShapeType="1"/>
            </p:cNvSpPr>
            <p:nvPr/>
          </p:nvSpPr>
          <p:spPr bwMode="auto">
            <a:xfrm flipH="1">
              <a:off x="2592" y="3504"/>
              <a:ext cx="1296" cy="0"/>
            </a:xfrm>
            <a:prstGeom prst="line">
              <a:avLst/>
            </a:prstGeom>
            <a:noFill/>
            <a:ln w="38100">
              <a:solidFill>
                <a:srgbClr val="FF6600"/>
              </a:solidFill>
              <a:round/>
              <a:headEnd/>
              <a:tailEnd/>
            </a:ln>
            <a:effectLst/>
          </p:spPr>
          <p:txBody>
            <a:bodyPr wrap="none" anchor="ctr"/>
            <a:lstStyle/>
            <a:p>
              <a:endParaRPr lang="zh-CN" altLang="en-US"/>
            </a:p>
          </p:txBody>
        </p:sp>
        <p:sp>
          <p:nvSpPr>
            <p:cNvPr id="27" name="Line 30"/>
            <p:cNvSpPr>
              <a:spLocks noChangeShapeType="1"/>
            </p:cNvSpPr>
            <p:nvPr/>
          </p:nvSpPr>
          <p:spPr bwMode="auto">
            <a:xfrm flipV="1">
              <a:off x="2592" y="3408"/>
              <a:ext cx="0" cy="96"/>
            </a:xfrm>
            <a:prstGeom prst="line">
              <a:avLst/>
            </a:prstGeom>
            <a:noFill/>
            <a:ln w="38100">
              <a:solidFill>
                <a:srgbClr val="FFFF00"/>
              </a:solidFill>
              <a:round/>
              <a:headEnd/>
              <a:tailEnd type="triangle" w="med" len="med"/>
            </a:ln>
            <a:effectLst/>
          </p:spPr>
          <p:txBody>
            <a:bodyPr wrap="none" anchor="ctr"/>
            <a:lstStyle/>
            <a:p>
              <a:endParaRPr lang="zh-CN" altLang="en-US"/>
            </a:p>
          </p:txBody>
        </p:sp>
        <p:sp>
          <p:nvSpPr>
            <p:cNvPr id="28" name="Line 31"/>
            <p:cNvSpPr>
              <a:spLocks noChangeShapeType="1"/>
            </p:cNvSpPr>
            <p:nvPr/>
          </p:nvSpPr>
          <p:spPr bwMode="auto">
            <a:xfrm>
              <a:off x="2352" y="720"/>
              <a:ext cx="0" cy="240"/>
            </a:xfrm>
            <a:prstGeom prst="line">
              <a:avLst/>
            </a:prstGeom>
            <a:noFill/>
            <a:ln w="76200">
              <a:solidFill>
                <a:schemeClr val="accent1"/>
              </a:solidFill>
              <a:round/>
              <a:headEnd/>
              <a:tailEnd/>
            </a:ln>
            <a:effectLst/>
          </p:spPr>
          <p:txBody>
            <a:bodyPr wrap="none" anchor="ctr"/>
            <a:lstStyle/>
            <a:p>
              <a:endParaRPr lang="zh-CN" altLang="en-US"/>
            </a:p>
          </p:txBody>
        </p:sp>
        <p:sp>
          <p:nvSpPr>
            <p:cNvPr id="29" name="Line 32"/>
            <p:cNvSpPr>
              <a:spLocks noChangeShapeType="1"/>
            </p:cNvSpPr>
            <p:nvPr/>
          </p:nvSpPr>
          <p:spPr bwMode="auto">
            <a:xfrm>
              <a:off x="2352" y="1728"/>
              <a:ext cx="0" cy="240"/>
            </a:xfrm>
            <a:prstGeom prst="line">
              <a:avLst/>
            </a:prstGeom>
            <a:noFill/>
            <a:ln w="76200">
              <a:solidFill>
                <a:schemeClr val="accent1"/>
              </a:solidFill>
              <a:round/>
              <a:headEnd/>
              <a:tailEnd/>
            </a:ln>
            <a:effectLst/>
          </p:spPr>
          <p:txBody>
            <a:bodyPr wrap="none" anchor="ctr"/>
            <a:lstStyle/>
            <a:p>
              <a:endParaRPr lang="zh-CN" altLang="en-US"/>
            </a:p>
          </p:txBody>
        </p:sp>
        <p:sp>
          <p:nvSpPr>
            <p:cNvPr id="30" name="Line 33"/>
            <p:cNvSpPr>
              <a:spLocks noChangeShapeType="1"/>
            </p:cNvSpPr>
            <p:nvPr/>
          </p:nvSpPr>
          <p:spPr bwMode="auto">
            <a:xfrm>
              <a:off x="2352" y="2784"/>
              <a:ext cx="0" cy="240"/>
            </a:xfrm>
            <a:prstGeom prst="line">
              <a:avLst/>
            </a:prstGeom>
            <a:noFill/>
            <a:ln w="76200">
              <a:solidFill>
                <a:schemeClr val="accent1"/>
              </a:solidFill>
              <a:round/>
              <a:headEnd/>
              <a:tailEnd/>
            </a:ln>
            <a:effectLst/>
          </p:spPr>
          <p:txBody>
            <a:bodyPr wrap="none" anchor="ctr"/>
            <a:lstStyle/>
            <a:p>
              <a:endParaRPr lang="zh-CN" altLang="en-US"/>
            </a:p>
          </p:txBody>
        </p:sp>
        <p:sp>
          <p:nvSpPr>
            <p:cNvPr id="31" name="Line 34"/>
            <p:cNvSpPr>
              <a:spLocks noChangeShapeType="1"/>
            </p:cNvSpPr>
            <p:nvPr/>
          </p:nvSpPr>
          <p:spPr bwMode="auto">
            <a:xfrm flipH="1">
              <a:off x="1728" y="1008"/>
              <a:ext cx="144" cy="0"/>
            </a:xfrm>
            <a:prstGeom prst="line">
              <a:avLst/>
            </a:prstGeom>
            <a:noFill/>
            <a:ln w="28575">
              <a:solidFill>
                <a:srgbClr val="FFFF00"/>
              </a:solidFill>
              <a:round/>
              <a:headEnd/>
              <a:tailEnd/>
            </a:ln>
            <a:effectLst/>
          </p:spPr>
          <p:txBody>
            <a:bodyPr wrap="none" anchor="ctr"/>
            <a:lstStyle/>
            <a:p>
              <a:endParaRPr lang="zh-CN" altLang="en-US"/>
            </a:p>
          </p:txBody>
        </p:sp>
        <p:sp>
          <p:nvSpPr>
            <p:cNvPr id="32" name="Line 35"/>
            <p:cNvSpPr>
              <a:spLocks noChangeShapeType="1"/>
            </p:cNvSpPr>
            <p:nvPr/>
          </p:nvSpPr>
          <p:spPr bwMode="auto">
            <a:xfrm flipH="1">
              <a:off x="1872" y="1104"/>
              <a:ext cx="96" cy="48"/>
            </a:xfrm>
            <a:prstGeom prst="line">
              <a:avLst/>
            </a:prstGeom>
            <a:noFill/>
            <a:ln w="28575">
              <a:solidFill>
                <a:srgbClr val="FFFF00"/>
              </a:solidFill>
              <a:round/>
              <a:headEnd/>
              <a:tailEnd/>
            </a:ln>
            <a:effectLst/>
          </p:spPr>
          <p:txBody>
            <a:bodyPr wrap="none" anchor="ctr"/>
            <a:lstStyle/>
            <a:p>
              <a:endParaRPr lang="zh-CN" altLang="en-US"/>
            </a:p>
          </p:txBody>
        </p:sp>
        <p:sp>
          <p:nvSpPr>
            <p:cNvPr id="33" name="Line 36"/>
            <p:cNvSpPr>
              <a:spLocks noChangeShapeType="1"/>
            </p:cNvSpPr>
            <p:nvPr/>
          </p:nvSpPr>
          <p:spPr bwMode="auto">
            <a:xfrm flipH="1" flipV="1">
              <a:off x="1824" y="864"/>
              <a:ext cx="96" cy="48"/>
            </a:xfrm>
            <a:prstGeom prst="line">
              <a:avLst/>
            </a:prstGeom>
            <a:noFill/>
            <a:ln w="28575">
              <a:solidFill>
                <a:srgbClr val="FFFF00"/>
              </a:solidFill>
              <a:round/>
              <a:headEnd/>
              <a:tailEnd/>
            </a:ln>
            <a:effectLst/>
          </p:spPr>
          <p:txBody>
            <a:bodyPr wrap="none" anchor="ctr"/>
            <a:lstStyle/>
            <a:p>
              <a:endParaRPr lang="zh-CN" altLang="en-US"/>
            </a:p>
          </p:txBody>
        </p:sp>
        <p:sp>
          <p:nvSpPr>
            <p:cNvPr id="34" name="Line 37"/>
            <p:cNvSpPr>
              <a:spLocks noChangeShapeType="1"/>
            </p:cNvSpPr>
            <p:nvPr/>
          </p:nvSpPr>
          <p:spPr bwMode="auto">
            <a:xfrm flipH="1" flipV="1">
              <a:off x="2016" y="816"/>
              <a:ext cx="48" cy="48"/>
            </a:xfrm>
            <a:prstGeom prst="line">
              <a:avLst/>
            </a:prstGeom>
            <a:noFill/>
            <a:ln w="28575">
              <a:solidFill>
                <a:srgbClr val="FFFF00"/>
              </a:solidFill>
              <a:round/>
              <a:headEnd/>
              <a:tailEnd/>
            </a:ln>
            <a:effectLst/>
          </p:spPr>
          <p:txBody>
            <a:bodyPr wrap="none" anchor="ctr"/>
            <a:lstStyle/>
            <a:p>
              <a:endParaRPr lang="zh-CN" altLang="en-US"/>
            </a:p>
          </p:txBody>
        </p:sp>
        <p:sp>
          <p:nvSpPr>
            <p:cNvPr id="35" name="Line 38"/>
            <p:cNvSpPr>
              <a:spLocks noChangeShapeType="1"/>
            </p:cNvSpPr>
            <p:nvPr/>
          </p:nvSpPr>
          <p:spPr bwMode="auto">
            <a:xfrm flipH="1">
              <a:off x="2016" y="1152"/>
              <a:ext cx="48" cy="48"/>
            </a:xfrm>
            <a:prstGeom prst="line">
              <a:avLst/>
            </a:prstGeom>
            <a:noFill/>
            <a:ln w="28575">
              <a:solidFill>
                <a:srgbClr val="FFFF00"/>
              </a:solidFill>
              <a:round/>
              <a:headEnd/>
              <a:tailEnd/>
            </a:ln>
            <a:effectLst/>
          </p:spPr>
          <p:txBody>
            <a:bodyPr wrap="none" anchor="ctr"/>
            <a:lstStyle/>
            <a:p>
              <a:endParaRPr lang="zh-CN" altLang="en-US"/>
            </a:p>
          </p:txBody>
        </p:sp>
        <p:sp>
          <p:nvSpPr>
            <p:cNvPr id="36" name="Line 39"/>
            <p:cNvSpPr>
              <a:spLocks noChangeShapeType="1"/>
            </p:cNvSpPr>
            <p:nvPr/>
          </p:nvSpPr>
          <p:spPr bwMode="auto">
            <a:xfrm>
              <a:off x="2160" y="1152"/>
              <a:ext cx="0" cy="96"/>
            </a:xfrm>
            <a:prstGeom prst="line">
              <a:avLst/>
            </a:prstGeom>
            <a:noFill/>
            <a:ln w="28575">
              <a:solidFill>
                <a:srgbClr val="FFFF00"/>
              </a:solidFill>
              <a:round/>
              <a:headEnd/>
              <a:tailEnd/>
            </a:ln>
            <a:effectLst/>
          </p:spPr>
          <p:txBody>
            <a:bodyPr wrap="none" anchor="ctr"/>
            <a:lstStyle/>
            <a:p>
              <a:endParaRPr lang="zh-CN" altLang="en-US"/>
            </a:p>
          </p:txBody>
        </p:sp>
        <p:sp>
          <p:nvSpPr>
            <p:cNvPr id="37" name="Line 40"/>
            <p:cNvSpPr>
              <a:spLocks noChangeShapeType="1"/>
            </p:cNvSpPr>
            <p:nvPr/>
          </p:nvSpPr>
          <p:spPr bwMode="auto">
            <a:xfrm>
              <a:off x="2304" y="1200"/>
              <a:ext cx="0" cy="48"/>
            </a:xfrm>
            <a:prstGeom prst="line">
              <a:avLst/>
            </a:prstGeom>
            <a:noFill/>
            <a:ln w="28575">
              <a:solidFill>
                <a:srgbClr val="FFFF00"/>
              </a:solidFill>
              <a:round/>
              <a:headEnd/>
              <a:tailEnd/>
            </a:ln>
            <a:effectLst/>
          </p:spPr>
          <p:txBody>
            <a:bodyPr wrap="none" anchor="ctr"/>
            <a:lstStyle/>
            <a:p>
              <a:endParaRPr lang="zh-CN" altLang="en-US"/>
            </a:p>
          </p:txBody>
        </p:sp>
        <p:sp>
          <p:nvSpPr>
            <p:cNvPr id="38" name="Line 41"/>
            <p:cNvSpPr>
              <a:spLocks noChangeShapeType="1"/>
            </p:cNvSpPr>
            <p:nvPr/>
          </p:nvSpPr>
          <p:spPr bwMode="auto">
            <a:xfrm>
              <a:off x="2400" y="1200"/>
              <a:ext cx="0" cy="0"/>
            </a:xfrm>
            <a:prstGeom prst="line">
              <a:avLst/>
            </a:prstGeom>
            <a:noFill/>
            <a:ln w="28575">
              <a:solidFill>
                <a:srgbClr val="FFFF00"/>
              </a:solidFill>
              <a:round/>
              <a:headEnd/>
              <a:tailEnd/>
            </a:ln>
            <a:effectLst/>
          </p:spPr>
          <p:txBody>
            <a:bodyPr wrap="none" anchor="ctr"/>
            <a:lstStyle/>
            <a:p>
              <a:endParaRPr lang="zh-CN" altLang="en-US"/>
            </a:p>
          </p:txBody>
        </p:sp>
        <p:sp>
          <p:nvSpPr>
            <p:cNvPr id="39" name="Line 42"/>
            <p:cNvSpPr>
              <a:spLocks noChangeShapeType="1"/>
            </p:cNvSpPr>
            <p:nvPr/>
          </p:nvSpPr>
          <p:spPr bwMode="auto">
            <a:xfrm>
              <a:off x="2448" y="1152"/>
              <a:ext cx="0" cy="96"/>
            </a:xfrm>
            <a:prstGeom prst="line">
              <a:avLst/>
            </a:prstGeom>
            <a:noFill/>
            <a:ln w="28575">
              <a:solidFill>
                <a:srgbClr val="FFFF00"/>
              </a:solidFill>
              <a:round/>
              <a:headEnd/>
              <a:tailEnd/>
            </a:ln>
            <a:effectLst/>
          </p:spPr>
          <p:txBody>
            <a:bodyPr wrap="none" anchor="ctr"/>
            <a:lstStyle/>
            <a:p>
              <a:endParaRPr lang="zh-CN" altLang="en-US"/>
            </a:p>
          </p:txBody>
        </p:sp>
        <p:sp>
          <p:nvSpPr>
            <p:cNvPr id="40" name="Line 43"/>
            <p:cNvSpPr>
              <a:spLocks noChangeShapeType="1"/>
            </p:cNvSpPr>
            <p:nvPr/>
          </p:nvSpPr>
          <p:spPr bwMode="auto">
            <a:xfrm>
              <a:off x="2544" y="1152"/>
              <a:ext cx="96" cy="48"/>
            </a:xfrm>
            <a:prstGeom prst="line">
              <a:avLst/>
            </a:prstGeom>
            <a:noFill/>
            <a:ln w="28575">
              <a:solidFill>
                <a:srgbClr val="FFFF00"/>
              </a:solidFill>
              <a:round/>
              <a:headEnd/>
              <a:tailEnd/>
            </a:ln>
            <a:effectLst/>
          </p:spPr>
          <p:txBody>
            <a:bodyPr wrap="none" anchor="ctr"/>
            <a:lstStyle/>
            <a:p>
              <a:endParaRPr lang="zh-CN" altLang="en-US"/>
            </a:p>
          </p:txBody>
        </p:sp>
        <p:sp>
          <p:nvSpPr>
            <p:cNvPr id="41" name="Line 44"/>
            <p:cNvSpPr>
              <a:spLocks noChangeShapeType="1"/>
            </p:cNvSpPr>
            <p:nvPr/>
          </p:nvSpPr>
          <p:spPr bwMode="auto">
            <a:xfrm>
              <a:off x="2736" y="1104"/>
              <a:ext cx="96" cy="48"/>
            </a:xfrm>
            <a:prstGeom prst="line">
              <a:avLst/>
            </a:prstGeom>
            <a:noFill/>
            <a:ln w="28575">
              <a:solidFill>
                <a:srgbClr val="FFFF00"/>
              </a:solidFill>
              <a:round/>
              <a:headEnd/>
              <a:tailEnd/>
            </a:ln>
            <a:effectLst/>
          </p:spPr>
          <p:txBody>
            <a:bodyPr wrap="none" anchor="ctr"/>
            <a:lstStyle/>
            <a:p>
              <a:endParaRPr lang="zh-CN" altLang="en-US"/>
            </a:p>
          </p:txBody>
        </p:sp>
        <p:sp>
          <p:nvSpPr>
            <p:cNvPr id="42" name="Line 45"/>
            <p:cNvSpPr>
              <a:spLocks noChangeShapeType="1"/>
            </p:cNvSpPr>
            <p:nvPr/>
          </p:nvSpPr>
          <p:spPr bwMode="auto">
            <a:xfrm>
              <a:off x="2784" y="1008"/>
              <a:ext cx="144" cy="0"/>
            </a:xfrm>
            <a:prstGeom prst="line">
              <a:avLst/>
            </a:prstGeom>
            <a:noFill/>
            <a:ln w="28575">
              <a:solidFill>
                <a:srgbClr val="FFFF00"/>
              </a:solidFill>
              <a:round/>
              <a:headEnd/>
              <a:tailEnd/>
            </a:ln>
            <a:effectLst/>
          </p:spPr>
          <p:txBody>
            <a:bodyPr wrap="none" anchor="ctr"/>
            <a:lstStyle/>
            <a:p>
              <a:endParaRPr lang="zh-CN" altLang="en-US"/>
            </a:p>
          </p:txBody>
        </p:sp>
        <p:sp>
          <p:nvSpPr>
            <p:cNvPr id="43" name="Line 46"/>
            <p:cNvSpPr>
              <a:spLocks noChangeShapeType="1"/>
            </p:cNvSpPr>
            <p:nvPr/>
          </p:nvSpPr>
          <p:spPr bwMode="auto">
            <a:xfrm flipV="1">
              <a:off x="2688" y="816"/>
              <a:ext cx="48" cy="96"/>
            </a:xfrm>
            <a:prstGeom prst="line">
              <a:avLst/>
            </a:prstGeom>
            <a:noFill/>
            <a:ln w="28575">
              <a:solidFill>
                <a:srgbClr val="FFFF00"/>
              </a:solidFill>
              <a:round/>
              <a:headEnd/>
              <a:tailEnd/>
            </a:ln>
            <a:effectLst/>
          </p:spPr>
          <p:txBody>
            <a:bodyPr wrap="none" anchor="ctr"/>
            <a:lstStyle/>
            <a:p>
              <a:endParaRPr lang="zh-CN" altLang="en-US"/>
            </a:p>
          </p:txBody>
        </p:sp>
        <p:sp>
          <p:nvSpPr>
            <p:cNvPr id="44" name="Line 47"/>
            <p:cNvSpPr>
              <a:spLocks noChangeShapeType="1"/>
            </p:cNvSpPr>
            <p:nvPr/>
          </p:nvSpPr>
          <p:spPr bwMode="auto">
            <a:xfrm>
              <a:off x="2160" y="768"/>
              <a:ext cx="48" cy="48"/>
            </a:xfrm>
            <a:prstGeom prst="line">
              <a:avLst/>
            </a:prstGeom>
            <a:noFill/>
            <a:ln w="28575">
              <a:solidFill>
                <a:srgbClr val="FFFF00"/>
              </a:solidFill>
              <a:round/>
              <a:headEnd/>
              <a:tailEnd/>
            </a:ln>
            <a:effectLst/>
          </p:spPr>
          <p:txBody>
            <a:bodyPr wrap="none" anchor="ctr"/>
            <a:lstStyle/>
            <a:p>
              <a:endParaRPr lang="zh-CN" altLang="en-US"/>
            </a:p>
          </p:txBody>
        </p:sp>
        <p:sp>
          <p:nvSpPr>
            <p:cNvPr id="45" name="Line 48"/>
            <p:cNvSpPr>
              <a:spLocks noChangeShapeType="1"/>
            </p:cNvSpPr>
            <p:nvPr/>
          </p:nvSpPr>
          <p:spPr bwMode="auto">
            <a:xfrm>
              <a:off x="2400" y="768"/>
              <a:ext cx="0" cy="48"/>
            </a:xfrm>
            <a:prstGeom prst="line">
              <a:avLst/>
            </a:prstGeom>
            <a:noFill/>
            <a:ln w="28575">
              <a:solidFill>
                <a:srgbClr val="FFFF00"/>
              </a:solidFill>
              <a:round/>
              <a:headEnd/>
              <a:tailEnd/>
            </a:ln>
            <a:effectLst/>
          </p:spPr>
          <p:txBody>
            <a:bodyPr wrap="none" anchor="ctr"/>
            <a:lstStyle/>
            <a:p>
              <a:endParaRPr lang="zh-CN" altLang="en-US"/>
            </a:p>
          </p:txBody>
        </p:sp>
        <p:sp>
          <p:nvSpPr>
            <p:cNvPr id="46" name="Line 49"/>
            <p:cNvSpPr>
              <a:spLocks noChangeShapeType="1"/>
            </p:cNvSpPr>
            <p:nvPr/>
          </p:nvSpPr>
          <p:spPr bwMode="auto">
            <a:xfrm flipH="1">
              <a:off x="1728" y="1008"/>
              <a:ext cx="0" cy="2112"/>
            </a:xfrm>
            <a:prstGeom prst="line">
              <a:avLst/>
            </a:prstGeom>
            <a:noFill/>
            <a:ln w="38100">
              <a:solidFill>
                <a:srgbClr val="FF6600"/>
              </a:solidFill>
              <a:prstDash val="dash"/>
              <a:round/>
              <a:headEnd/>
              <a:tailEnd/>
            </a:ln>
            <a:effectLst/>
          </p:spPr>
          <p:txBody>
            <a:bodyPr wrap="none" anchor="ctr"/>
            <a:lstStyle/>
            <a:p>
              <a:endParaRPr lang="zh-CN" altLang="en-US"/>
            </a:p>
          </p:txBody>
        </p:sp>
        <p:sp>
          <p:nvSpPr>
            <p:cNvPr id="47" name="Line 50"/>
            <p:cNvSpPr>
              <a:spLocks noChangeShapeType="1"/>
            </p:cNvSpPr>
            <p:nvPr/>
          </p:nvSpPr>
          <p:spPr bwMode="auto">
            <a:xfrm flipV="1">
              <a:off x="1008" y="2448"/>
              <a:ext cx="720" cy="96"/>
            </a:xfrm>
            <a:prstGeom prst="line">
              <a:avLst/>
            </a:prstGeom>
            <a:noFill/>
            <a:ln w="28575">
              <a:solidFill>
                <a:srgbClr val="FF6600"/>
              </a:solidFill>
              <a:round/>
              <a:headEnd/>
              <a:tailEnd type="triangle" w="med" len="med"/>
            </a:ln>
            <a:effectLst/>
          </p:spPr>
          <p:txBody>
            <a:bodyPr wrap="none" anchor="ctr"/>
            <a:lstStyle/>
            <a:p>
              <a:endParaRPr lang="zh-CN" altLang="en-US"/>
            </a:p>
          </p:txBody>
        </p:sp>
        <p:sp>
          <p:nvSpPr>
            <p:cNvPr id="48" name="Text Box 51" descr="瓦形"/>
            <p:cNvSpPr txBox="1">
              <a:spLocks noChangeArrowheads="1"/>
            </p:cNvSpPr>
            <p:nvPr/>
          </p:nvSpPr>
          <p:spPr bwMode="auto">
            <a:xfrm>
              <a:off x="532" y="2573"/>
              <a:ext cx="564" cy="327"/>
            </a:xfrm>
            <a:prstGeom prst="rect">
              <a:avLst/>
            </a:prstGeom>
            <a:noFill/>
            <a:ln w="28575">
              <a:noFill/>
              <a:miter lim="800000"/>
              <a:headEnd/>
              <a:tailEnd/>
            </a:ln>
            <a:effectLst/>
          </p:spPr>
          <p:txBody>
            <a:bodyPr wrap="none" anchor="ctr">
              <a:spAutoFit/>
            </a:bodyPr>
            <a:lstStyle/>
            <a:p>
              <a:r>
                <a:rPr lang="zh-CN" altLang="en-US" sz="2800" b="1">
                  <a:solidFill>
                    <a:srgbClr val="000099"/>
                  </a:solidFill>
                  <a:latin typeface="Times New Roman" pitchFamily="18" charset="0"/>
                  <a:ea typeface="楷体_GB2312" pitchFamily="49" charset="-122"/>
                </a:rPr>
                <a:t>柱面</a:t>
              </a:r>
            </a:p>
          </p:txBody>
        </p:sp>
        <p:sp>
          <p:nvSpPr>
            <p:cNvPr id="49" name="Line 52"/>
            <p:cNvSpPr>
              <a:spLocks noChangeShapeType="1"/>
            </p:cNvSpPr>
            <p:nvPr/>
          </p:nvSpPr>
          <p:spPr bwMode="auto">
            <a:xfrm>
              <a:off x="1152" y="576"/>
              <a:ext cx="672" cy="384"/>
            </a:xfrm>
            <a:prstGeom prst="line">
              <a:avLst/>
            </a:prstGeom>
            <a:noFill/>
            <a:ln w="28575">
              <a:solidFill>
                <a:srgbClr val="FF6600"/>
              </a:solidFill>
              <a:round/>
              <a:headEnd/>
              <a:tailEnd type="triangle" w="med" len="med"/>
            </a:ln>
            <a:effectLst/>
          </p:spPr>
          <p:txBody>
            <a:bodyPr wrap="none" anchor="ctr"/>
            <a:lstStyle/>
            <a:p>
              <a:endParaRPr lang="zh-CN" altLang="en-US"/>
            </a:p>
          </p:txBody>
        </p:sp>
        <p:sp>
          <p:nvSpPr>
            <p:cNvPr id="51" name="Text Box 53" descr="瓦形"/>
            <p:cNvSpPr txBox="1">
              <a:spLocks noChangeArrowheads="1"/>
            </p:cNvSpPr>
            <p:nvPr/>
          </p:nvSpPr>
          <p:spPr bwMode="auto">
            <a:xfrm>
              <a:off x="628" y="384"/>
              <a:ext cx="564" cy="327"/>
            </a:xfrm>
            <a:prstGeom prst="rect">
              <a:avLst/>
            </a:prstGeom>
            <a:noFill/>
            <a:ln w="28575">
              <a:noFill/>
              <a:miter lim="800000"/>
              <a:headEnd/>
              <a:tailEnd/>
            </a:ln>
            <a:effectLst/>
          </p:spPr>
          <p:txBody>
            <a:bodyPr wrap="none" anchor="ctr">
              <a:spAutoFit/>
            </a:bodyPr>
            <a:lstStyle/>
            <a:p>
              <a:r>
                <a:rPr lang="zh-CN" altLang="en-US" sz="2800" b="1">
                  <a:solidFill>
                    <a:srgbClr val="000099"/>
                  </a:solidFill>
                  <a:latin typeface="Times New Roman" pitchFamily="18" charset="0"/>
                  <a:ea typeface="楷体_GB2312" pitchFamily="49" charset="-122"/>
                </a:rPr>
                <a:t>扇区</a:t>
              </a:r>
            </a:p>
          </p:txBody>
        </p:sp>
        <p:sp>
          <p:nvSpPr>
            <p:cNvPr id="52" name="Line 54"/>
            <p:cNvSpPr>
              <a:spLocks noChangeShapeType="1"/>
            </p:cNvSpPr>
            <p:nvPr/>
          </p:nvSpPr>
          <p:spPr bwMode="auto">
            <a:xfrm flipH="1">
              <a:off x="4032" y="1920"/>
              <a:ext cx="576" cy="0"/>
            </a:xfrm>
            <a:prstGeom prst="line">
              <a:avLst/>
            </a:prstGeom>
            <a:noFill/>
            <a:ln w="28575">
              <a:solidFill>
                <a:srgbClr val="FF6600"/>
              </a:solidFill>
              <a:round/>
              <a:headEnd/>
              <a:tailEnd type="triangle" w="med" len="med"/>
            </a:ln>
            <a:effectLst/>
          </p:spPr>
          <p:txBody>
            <a:bodyPr wrap="none" anchor="ctr"/>
            <a:lstStyle/>
            <a:p>
              <a:endParaRPr lang="zh-CN" altLang="en-US"/>
            </a:p>
          </p:txBody>
        </p:sp>
        <p:sp>
          <p:nvSpPr>
            <p:cNvPr id="53" name="Text Box 55" descr="瓦形"/>
            <p:cNvSpPr txBox="1">
              <a:spLocks noChangeArrowheads="1"/>
            </p:cNvSpPr>
            <p:nvPr/>
          </p:nvSpPr>
          <p:spPr bwMode="auto">
            <a:xfrm>
              <a:off x="4568" y="1737"/>
              <a:ext cx="564" cy="327"/>
            </a:xfrm>
            <a:prstGeom prst="rect">
              <a:avLst/>
            </a:prstGeom>
            <a:noFill/>
            <a:ln w="28575">
              <a:noFill/>
              <a:miter lim="800000"/>
              <a:headEnd/>
              <a:tailEnd/>
            </a:ln>
            <a:effectLst/>
          </p:spPr>
          <p:txBody>
            <a:bodyPr wrap="none" anchor="ctr">
              <a:spAutoFit/>
            </a:bodyPr>
            <a:lstStyle/>
            <a:p>
              <a:r>
                <a:rPr lang="zh-CN" altLang="en-US" sz="2800" b="1">
                  <a:solidFill>
                    <a:srgbClr val="000099"/>
                  </a:solidFill>
                  <a:latin typeface="Times New Roman" pitchFamily="18" charset="0"/>
                  <a:ea typeface="楷体_GB2312" pitchFamily="49" charset="-122"/>
                </a:rPr>
                <a:t>磁臂</a:t>
              </a:r>
            </a:p>
          </p:txBody>
        </p:sp>
        <p:sp>
          <p:nvSpPr>
            <p:cNvPr id="54" name="Line 56"/>
            <p:cNvSpPr>
              <a:spLocks noChangeShapeType="1"/>
            </p:cNvSpPr>
            <p:nvPr/>
          </p:nvSpPr>
          <p:spPr bwMode="auto">
            <a:xfrm flipV="1">
              <a:off x="3168" y="3504"/>
              <a:ext cx="0" cy="384"/>
            </a:xfrm>
            <a:prstGeom prst="line">
              <a:avLst/>
            </a:prstGeom>
            <a:noFill/>
            <a:ln w="28575">
              <a:solidFill>
                <a:srgbClr val="FF6600"/>
              </a:solidFill>
              <a:round/>
              <a:headEnd/>
              <a:tailEnd type="triangle" w="med" len="med"/>
            </a:ln>
            <a:effectLst/>
          </p:spPr>
          <p:txBody>
            <a:bodyPr wrap="none" anchor="ctr"/>
            <a:lstStyle/>
            <a:p>
              <a:endParaRPr lang="zh-CN" altLang="en-US"/>
            </a:p>
          </p:txBody>
        </p:sp>
        <p:sp>
          <p:nvSpPr>
            <p:cNvPr id="55" name="Text Box 57" descr="瓦形"/>
            <p:cNvSpPr txBox="1">
              <a:spLocks noChangeArrowheads="1"/>
            </p:cNvSpPr>
            <p:nvPr/>
          </p:nvSpPr>
          <p:spPr bwMode="auto">
            <a:xfrm>
              <a:off x="3216" y="3648"/>
              <a:ext cx="564" cy="327"/>
            </a:xfrm>
            <a:prstGeom prst="rect">
              <a:avLst/>
            </a:prstGeom>
            <a:noFill/>
            <a:ln w="28575">
              <a:noFill/>
              <a:miter lim="800000"/>
              <a:headEnd/>
              <a:tailEnd/>
            </a:ln>
            <a:effectLst/>
          </p:spPr>
          <p:txBody>
            <a:bodyPr wrap="none" anchor="ctr">
              <a:spAutoFit/>
            </a:bodyPr>
            <a:lstStyle/>
            <a:p>
              <a:r>
                <a:rPr lang="zh-CN" altLang="en-US" sz="2800" b="1">
                  <a:solidFill>
                    <a:srgbClr val="000099"/>
                  </a:solidFill>
                  <a:latin typeface="Times New Roman" pitchFamily="18" charset="0"/>
                  <a:ea typeface="楷体_GB2312" pitchFamily="49" charset="-122"/>
                </a:rPr>
                <a:t>磁头</a:t>
              </a:r>
            </a:p>
          </p:txBody>
        </p:sp>
      </p:grpSp>
      <p:grpSp>
        <p:nvGrpSpPr>
          <p:cNvPr id="62" name="组合 61"/>
          <p:cNvGrpSpPr/>
          <p:nvPr/>
        </p:nvGrpSpPr>
        <p:grpSpPr>
          <a:xfrm>
            <a:off x="5220072" y="1995686"/>
            <a:ext cx="3289920" cy="2773337"/>
            <a:chOff x="2362200" y="1598613"/>
            <a:chExt cx="5575300" cy="4710112"/>
          </a:xfrm>
        </p:grpSpPr>
        <p:sp>
          <p:nvSpPr>
            <p:cNvPr id="63" name="Oval 2"/>
            <p:cNvSpPr>
              <a:spLocks noChangeArrowheads="1"/>
            </p:cNvSpPr>
            <p:nvPr/>
          </p:nvSpPr>
          <p:spPr bwMode="auto">
            <a:xfrm>
              <a:off x="2362200" y="1598613"/>
              <a:ext cx="3733800" cy="3505200"/>
            </a:xfrm>
            <a:prstGeom prst="ellipse">
              <a:avLst/>
            </a:prstGeom>
            <a:solidFill>
              <a:srgbClr val="99CC00"/>
            </a:solidFill>
            <a:ln w="28575">
              <a:solidFill>
                <a:srgbClr val="FF0369"/>
              </a:solidFill>
              <a:round/>
              <a:headEnd/>
              <a:tailEnd/>
            </a:ln>
            <a:effectLst/>
          </p:spPr>
          <p:txBody>
            <a:bodyPr wrap="none" anchor="ctr"/>
            <a:lstStyle/>
            <a:p>
              <a:endParaRPr lang="zh-CN" altLang="en-US"/>
            </a:p>
          </p:txBody>
        </p:sp>
        <p:sp>
          <p:nvSpPr>
            <p:cNvPr id="64" name="Oval 3"/>
            <p:cNvSpPr>
              <a:spLocks noChangeArrowheads="1"/>
            </p:cNvSpPr>
            <p:nvPr/>
          </p:nvSpPr>
          <p:spPr bwMode="auto">
            <a:xfrm>
              <a:off x="2819400" y="2055813"/>
              <a:ext cx="2895600" cy="2667000"/>
            </a:xfrm>
            <a:prstGeom prst="ellipse">
              <a:avLst/>
            </a:prstGeom>
            <a:solidFill>
              <a:srgbClr val="99CC00"/>
            </a:solidFill>
            <a:ln w="28575">
              <a:solidFill>
                <a:srgbClr val="FF0369"/>
              </a:solidFill>
              <a:round/>
              <a:headEnd/>
              <a:tailEnd/>
            </a:ln>
            <a:effectLst/>
          </p:spPr>
          <p:txBody>
            <a:bodyPr wrap="none" anchor="ctr"/>
            <a:lstStyle/>
            <a:p>
              <a:endParaRPr lang="zh-CN" altLang="en-US"/>
            </a:p>
          </p:txBody>
        </p:sp>
        <p:sp>
          <p:nvSpPr>
            <p:cNvPr id="65" name="Oval 4"/>
            <p:cNvSpPr>
              <a:spLocks noChangeArrowheads="1"/>
            </p:cNvSpPr>
            <p:nvPr/>
          </p:nvSpPr>
          <p:spPr bwMode="auto">
            <a:xfrm>
              <a:off x="3276600" y="2436813"/>
              <a:ext cx="2057400" cy="1981200"/>
            </a:xfrm>
            <a:prstGeom prst="ellipse">
              <a:avLst/>
            </a:prstGeom>
            <a:solidFill>
              <a:srgbClr val="99CC00"/>
            </a:solidFill>
            <a:ln w="28575">
              <a:solidFill>
                <a:srgbClr val="FF0369"/>
              </a:solidFill>
              <a:round/>
              <a:headEnd/>
              <a:tailEnd/>
            </a:ln>
            <a:effectLst/>
          </p:spPr>
          <p:txBody>
            <a:bodyPr wrap="none" anchor="ctr"/>
            <a:lstStyle/>
            <a:p>
              <a:endParaRPr lang="zh-CN" altLang="en-US"/>
            </a:p>
          </p:txBody>
        </p:sp>
        <p:sp>
          <p:nvSpPr>
            <p:cNvPr id="66" name="Oval 5"/>
            <p:cNvSpPr>
              <a:spLocks noChangeArrowheads="1"/>
            </p:cNvSpPr>
            <p:nvPr/>
          </p:nvSpPr>
          <p:spPr bwMode="auto">
            <a:xfrm>
              <a:off x="3581400" y="2741613"/>
              <a:ext cx="1524000" cy="1295400"/>
            </a:xfrm>
            <a:prstGeom prst="ellipse">
              <a:avLst/>
            </a:prstGeom>
            <a:solidFill>
              <a:srgbClr val="99CC00"/>
            </a:solidFill>
            <a:ln w="28575">
              <a:solidFill>
                <a:srgbClr val="FF0369"/>
              </a:solidFill>
              <a:round/>
              <a:headEnd/>
              <a:tailEnd/>
            </a:ln>
            <a:effectLst/>
          </p:spPr>
          <p:txBody>
            <a:bodyPr wrap="none" anchor="ctr"/>
            <a:lstStyle/>
            <a:p>
              <a:endParaRPr lang="zh-CN" altLang="en-US"/>
            </a:p>
          </p:txBody>
        </p:sp>
        <p:sp>
          <p:nvSpPr>
            <p:cNvPr id="67" name="Line 6"/>
            <p:cNvSpPr>
              <a:spLocks noChangeShapeType="1"/>
            </p:cNvSpPr>
            <p:nvPr/>
          </p:nvSpPr>
          <p:spPr bwMode="auto">
            <a:xfrm flipV="1">
              <a:off x="4343400" y="2208213"/>
              <a:ext cx="1371600" cy="1143000"/>
            </a:xfrm>
            <a:prstGeom prst="line">
              <a:avLst/>
            </a:prstGeom>
            <a:noFill/>
            <a:ln w="28575">
              <a:solidFill>
                <a:srgbClr val="FF0369"/>
              </a:solidFill>
              <a:round/>
              <a:headEnd/>
              <a:tailEnd/>
            </a:ln>
            <a:effectLst/>
          </p:spPr>
          <p:txBody>
            <a:bodyPr wrap="none" anchor="ctr"/>
            <a:lstStyle/>
            <a:p>
              <a:endParaRPr lang="zh-CN" altLang="en-US"/>
            </a:p>
          </p:txBody>
        </p:sp>
        <p:sp>
          <p:nvSpPr>
            <p:cNvPr id="68" name="Line 7"/>
            <p:cNvSpPr>
              <a:spLocks noChangeShapeType="1"/>
            </p:cNvSpPr>
            <p:nvPr/>
          </p:nvSpPr>
          <p:spPr bwMode="auto">
            <a:xfrm>
              <a:off x="4419600" y="3351213"/>
              <a:ext cx="1524000" cy="685800"/>
            </a:xfrm>
            <a:prstGeom prst="line">
              <a:avLst/>
            </a:prstGeom>
            <a:noFill/>
            <a:ln w="28575">
              <a:solidFill>
                <a:srgbClr val="FF0369"/>
              </a:solidFill>
              <a:round/>
              <a:headEnd/>
              <a:tailEnd/>
            </a:ln>
            <a:effectLst/>
          </p:spPr>
          <p:txBody>
            <a:bodyPr wrap="none" anchor="ctr"/>
            <a:lstStyle/>
            <a:p>
              <a:endParaRPr lang="zh-CN" altLang="en-US"/>
            </a:p>
          </p:txBody>
        </p:sp>
        <p:sp>
          <p:nvSpPr>
            <p:cNvPr id="69" name="Line 8"/>
            <p:cNvSpPr>
              <a:spLocks noChangeShapeType="1"/>
            </p:cNvSpPr>
            <p:nvPr/>
          </p:nvSpPr>
          <p:spPr bwMode="auto">
            <a:xfrm>
              <a:off x="4343400" y="3351213"/>
              <a:ext cx="0" cy="1752600"/>
            </a:xfrm>
            <a:prstGeom prst="line">
              <a:avLst/>
            </a:prstGeom>
            <a:noFill/>
            <a:ln w="28575">
              <a:solidFill>
                <a:srgbClr val="FF0369"/>
              </a:solidFill>
              <a:round/>
              <a:headEnd/>
              <a:tailEnd/>
            </a:ln>
            <a:effectLst/>
          </p:spPr>
          <p:txBody>
            <a:bodyPr wrap="none" anchor="ctr"/>
            <a:lstStyle/>
            <a:p>
              <a:endParaRPr lang="zh-CN" altLang="en-US"/>
            </a:p>
          </p:txBody>
        </p:sp>
        <p:sp>
          <p:nvSpPr>
            <p:cNvPr id="70" name="Line 9"/>
            <p:cNvSpPr>
              <a:spLocks noChangeShapeType="1"/>
            </p:cNvSpPr>
            <p:nvPr/>
          </p:nvSpPr>
          <p:spPr bwMode="auto">
            <a:xfrm flipH="1">
              <a:off x="2590800" y="3351213"/>
              <a:ext cx="1752600" cy="838200"/>
            </a:xfrm>
            <a:prstGeom prst="line">
              <a:avLst/>
            </a:prstGeom>
            <a:noFill/>
            <a:ln w="28575">
              <a:solidFill>
                <a:srgbClr val="FF0369"/>
              </a:solidFill>
              <a:round/>
              <a:headEnd/>
              <a:tailEnd/>
            </a:ln>
            <a:effectLst/>
          </p:spPr>
          <p:txBody>
            <a:bodyPr wrap="none" anchor="ctr"/>
            <a:lstStyle/>
            <a:p>
              <a:endParaRPr lang="zh-CN" altLang="en-US"/>
            </a:p>
          </p:txBody>
        </p:sp>
        <p:sp>
          <p:nvSpPr>
            <p:cNvPr id="71" name="Line 10"/>
            <p:cNvSpPr>
              <a:spLocks noChangeShapeType="1"/>
            </p:cNvSpPr>
            <p:nvPr/>
          </p:nvSpPr>
          <p:spPr bwMode="auto">
            <a:xfrm flipH="1" flipV="1">
              <a:off x="3886200" y="1674813"/>
              <a:ext cx="457200" cy="1676400"/>
            </a:xfrm>
            <a:prstGeom prst="line">
              <a:avLst/>
            </a:prstGeom>
            <a:noFill/>
            <a:ln w="28575">
              <a:solidFill>
                <a:srgbClr val="FF0369"/>
              </a:solidFill>
              <a:round/>
              <a:headEnd/>
              <a:tailEnd/>
            </a:ln>
            <a:effectLst/>
          </p:spPr>
          <p:txBody>
            <a:bodyPr wrap="none" anchor="ctr"/>
            <a:lstStyle/>
            <a:p>
              <a:endParaRPr lang="zh-CN" altLang="en-US"/>
            </a:p>
          </p:txBody>
        </p:sp>
        <p:sp>
          <p:nvSpPr>
            <p:cNvPr id="72" name="Line 11"/>
            <p:cNvSpPr>
              <a:spLocks noChangeShapeType="1"/>
            </p:cNvSpPr>
            <p:nvPr/>
          </p:nvSpPr>
          <p:spPr bwMode="auto">
            <a:xfrm flipH="1" flipV="1">
              <a:off x="2514600" y="2589213"/>
              <a:ext cx="1828800" cy="762000"/>
            </a:xfrm>
            <a:prstGeom prst="line">
              <a:avLst/>
            </a:prstGeom>
            <a:noFill/>
            <a:ln w="28575">
              <a:solidFill>
                <a:srgbClr val="FF0369"/>
              </a:solidFill>
              <a:round/>
              <a:headEnd/>
              <a:tailEnd/>
            </a:ln>
            <a:effectLst/>
          </p:spPr>
          <p:txBody>
            <a:bodyPr wrap="none" anchor="ctr"/>
            <a:lstStyle/>
            <a:p>
              <a:endParaRPr lang="zh-CN" altLang="en-US"/>
            </a:p>
          </p:txBody>
        </p:sp>
        <p:sp>
          <p:nvSpPr>
            <p:cNvPr id="73" name="Line 12"/>
            <p:cNvSpPr>
              <a:spLocks noChangeShapeType="1"/>
            </p:cNvSpPr>
            <p:nvPr/>
          </p:nvSpPr>
          <p:spPr bwMode="auto">
            <a:xfrm flipV="1">
              <a:off x="2667000" y="4494213"/>
              <a:ext cx="838200" cy="1219200"/>
            </a:xfrm>
            <a:prstGeom prst="line">
              <a:avLst/>
            </a:prstGeom>
            <a:noFill/>
            <a:ln w="28575">
              <a:solidFill>
                <a:srgbClr val="FF0369"/>
              </a:solidFill>
              <a:round/>
              <a:headEnd/>
              <a:tailEnd type="triangle" w="med" len="med"/>
            </a:ln>
            <a:effectLst/>
          </p:spPr>
          <p:txBody>
            <a:bodyPr wrap="none" anchor="ctr"/>
            <a:lstStyle/>
            <a:p>
              <a:endParaRPr lang="zh-CN" altLang="en-US"/>
            </a:p>
          </p:txBody>
        </p:sp>
        <p:sp>
          <p:nvSpPr>
            <p:cNvPr id="74" name="Text Box 13" descr="瓦形"/>
            <p:cNvSpPr txBox="1">
              <a:spLocks noChangeArrowheads="1"/>
            </p:cNvSpPr>
            <p:nvPr/>
          </p:nvSpPr>
          <p:spPr bwMode="auto">
            <a:xfrm>
              <a:off x="2498725" y="5729288"/>
              <a:ext cx="1003300" cy="579437"/>
            </a:xfrm>
            <a:prstGeom prst="rect">
              <a:avLst/>
            </a:prstGeom>
            <a:noFill/>
            <a:ln w="9525">
              <a:noFill/>
              <a:miter lim="800000"/>
              <a:headEnd/>
              <a:tailEnd/>
            </a:ln>
            <a:effectLst/>
          </p:spPr>
          <p:txBody>
            <a:bodyPr wrap="none" anchor="ctr">
              <a:spAutoFit/>
            </a:bodyPr>
            <a:lstStyle/>
            <a:p>
              <a:r>
                <a:rPr lang="zh-CN" altLang="en-US" sz="3200" b="1">
                  <a:solidFill>
                    <a:srgbClr val="000099"/>
                  </a:solidFill>
                  <a:latin typeface="Times New Roman" pitchFamily="18" charset="0"/>
                  <a:ea typeface="楷体_GB2312" pitchFamily="49" charset="-122"/>
                </a:rPr>
                <a:t>磁道</a:t>
              </a:r>
            </a:p>
          </p:txBody>
        </p:sp>
        <p:sp>
          <p:nvSpPr>
            <p:cNvPr id="75" name="Line 14"/>
            <p:cNvSpPr>
              <a:spLocks noChangeShapeType="1"/>
            </p:cNvSpPr>
            <p:nvPr/>
          </p:nvSpPr>
          <p:spPr bwMode="auto">
            <a:xfrm flipV="1">
              <a:off x="4343400" y="3122613"/>
              <a:ext cx="1752600" cy="228600"/>
            </a:xfrm>
            <a:prstGeom prst="line">
              <a:avLst/>
            </a:prstGeom>
            <a:noFill/>
            <a:ln w="28575">
              <a:solidFill>
                <a:srgbClr val="FF0369"/>
              </a:solidFill>
              <a:round/>
              <a:headEnd/>
              <a:tailEnd/>
            </a:ln>
            <a:effectLst/>
          </p:spPr>
          <p:txBody>
            <a:bodyPr wrap="none" anchor="ctr"/>
            <a:lstStyle/>
            <a:p>
              <a:endParaRPr lang="zh-CN" altLang="en-US"/>
            </a:p>
          </p:txBody>
        </p:sp>
        <p:sp>
          <p:nvSpPr>
            <p:cNvPr id="76" name="Line 15"/>
            <p:cNvSpPr>
              <a:spLocks noChangeShapeType="1"/>
            </p:cNvSpPr>
            <p:nvPr/>
          </p:nvSpPr>
          <p:spPr bwMode="auto">
            <a:xfrm flipH="1" flipV="1">
              <a:off x="5715000" y="3200400"/>
              <a:ext cx="1143000" cy="836613"/>
            </a:xfrm>
            <a:prstGeom prst="line">
              <a:avLst/>
            </a:prstGeom>
            <a:noFill/>
            <a:ln w="28575">
              <a:solidFill>
                <a:srgbClr val="FF0369"/>
              </a:solidFill>
              <a:round/>
              <a:headEnd/>
              <a:tailEnd type="triangle" w="med" len="med"/>
            </a:ln>
            <a:effectLst/>
          </p:spPr>
          <p:txBody>
            <a:bodyPr wrap="none" anchor="ctr"/>
            <a:lstStyle/>
            <a:p>
              <a:endParaRPr lang="zh-CN" altLang="en-US"/>
            </a:p>
          </p:txBody>
        </p:sp>
        <p:sp>
          <p:nvSpPr>
            <p:cNvPr id="77" name="Text Box 16" descr="瓦形"/>
            <p:cNvSpPr txBox="1">
              <a:spLocks noChangeArrowheads="1"/>
            </p:cNvSpPr>
            <p:nvPr/>
          </p:nvSpPr>
          <p:spPr bwMode="auto">
            <a:xfrm>
              <a:off x="6934200" y="3786188"/>
              <a:ext cx="1003300" cy="579437"/>
            </a:xfrm>
            <a:prstGeom prst="rect">
              <a:avLst/>
            </a:prstGeom>
            <a:noFill/>
            <a:ln w="9525">
              <a:noFill/>
              <a:miter lim="800000"/>
              <a:headEnd/>
              <a:tailEnd/>
            </a:ln>
            <a:effectLst/>
          </p:spPr>
          <p:txBody>
            <a:bodyPr wrap="none" anchor="ctr">
              <a:spAutoFit/>
            </a:bodyPr>
            <a:lstStyle/>
            <a:p>
              <a:r>
                <a:rPr lang="zh-CN" altLang="en-US" sz="3200" b="1">
                  <a:solidFill>
                    <a:srgbClr val="000099"/>
                  </a:solidFill>
                  <a:latin typeface="Times New Roman" pitchFamily="18" charset="0"/>
                  <a:ea typeface="楷体_GB2312" pitchFamily="49" charset="-122"/>
                </a:rPr>
                <a:t>扇区</a:t>
              </a:r>
            </a:p>
          </p:txBody>
        </p:sp>
        <p:sp>
          <p:nvSpPr>
            <p:cNvPr id="78" name="Line 18"/>
            <p:cNvSpPr>
              <a:spLocks noChangeShapeType="1"/>
            </p:cNvSpPr>
            <p:nvPr/>
          </p:nvSpPr>
          <p:spPr bwMode="auto">
            <a:xfrm flipH="1" flipV="1">
              <a:off x="5638800" y="3886200"/>
              <a:ext cx="1219200" cy="152400"/>
            </a:xfrm>
            <a:prstGeom prst="line">
              <a:avLst/>
            </a:prstGeom>
            <a:noFill/>
            <a:ln w="28575">
              <a:solidFill>
                <a:srgbClr val="FF0369"/>
              </a:solidFill>
              <a:round/>
              <a:headEnd/>
              <a:tailEnd type="triangle" w="med" len="med"/>
            </a:ln>
            <a:effectLst/>
          </p:spPr>
          <p:txBody>
            <a:bodyPr wrap="none" anchor="ctr"/>
            <a:lstStyle/>
            <a:p>
              <a:endParaRPr lang="zh-CN" altLang="en-US"/>
            </a:p>
          </p:txBody>
        </p:sp>
      </p:grpSp>
      <p:sp>
        <p:nvSpPr>
          <p:cNvPr id="79" name="TextBox 78"/>
          <p:cNvSpPr txBox="1"/>
          <p:nvPr/>
        </p:nvSpPr>
        <p:spPr>
          <a:xfrm>
            <a:off x="25037" y="51470"/>
            <a:ext cx="6779211" cy="424732"/>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itchFamily="34" charset="0"/>
              </a:rPr>
              <a:t>目前的主流存储：硬盘、磁盘阵列</a:t>
            </a:r>
          </a:p>
        </p:txBody>
      </p:sp>
    </p:spTree>
    <p:extLst>
      <p:ext uri="{BB962C8B-B14F-4D97-AF65-F5344CB8AC3E}">
        <p14:creationId xmlns:p14="http://schemas.microsoft.com/office/powerpoint/2010/main" xmlns="" val="3194213223"/>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20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429252" y="1542229"/>
            <a:ext cx="2027143" cy="2020491"/>
            <a:chOff x="1440917" y="1548121"/>
            <a:chExt cx="2027143" cy="2020491"/>
          </a:xfrm>
          <a:solidFill>
            <a:schemeClr val="tx2"/>
          </a:solidFill>
        </p:grpSpPr>
        <p:sp>
          <p:nvSpPr>
            <p:cNvPr id="13" name="Freeform 6"/>
            <p:cNvSpPr>
              <a:spLocks/>
            </p:cNvSpPr>
            <p:nvPr/>
          </p:nvSpPr>
          <p:spPr bwMode="auto">
            <a:xfrm rot="2700000">
              <a:off x="1444243" y="1544795"/>
              <a:ext cx="2020491" cy="2027143"/>
            </a:xfrm>
            <a:custGeom>
              <a:avLst/>
              <a:gdLst>
                <a:gd name="T0" fmla="*/ 1039 w 5610"/>
                <a:gd name="T1" fmla="*/ 4570 h 5609"/>
                <a:gd name="T2" fmla="*/ 4802 w 5610"/>
                <a:gd name="T3" fmla="*/ 4570 h 5609"/>
                <a:gd name="T4" fmla="*/ 5579 w 5610"/>
                <a:gd name="T5" fmla="*/ 2575 h 5609"/>
                <a:gd name="T6" fmla="*/ 5579 w 5610"/>
                <a:gd name="T7" fmla="*/ 30 h 5609"/>
                <a:gd name="T8" fmla="*/ 3035 w 5610"/>
                <a:gd name="T9" fmla="*/ 30 h 5609"/>
                <a:gd name="T10" fmla="*/ 1039 w 5610"/>
                <a:gd name="T11" fmla="*/ 807 h 5609"/>
                <a:gd name="T12" fmla="*/ 1039 w 5610"/>
                <a:gd name="T13" fmla="*/ 4570 h 5609"/>
              </a:gdLst>
              <a:ahLst/>
              <a:cxnLst>
                <a:cxn ang="0">
                  <a:pos x="T0" y="T1"/>
                </a:cxn>
                <a:cxn ang="0">
                  <a:pos x="T2" y="T3"/>
                </a:cxn>
                <a:cxn ang="0">
                  <a:pos x="T4" y="T5"/>
                </a:cxn>
                <a:cxn ang="0">
                  <a:pos x="T6" y="T7"/>
                </a:cxn>
                <a:cxn ang="0">
                  <a:pos x="T8" y="T9"/>
                </a:cxn>
                <a:cxn ang="0">
                  <a:pos x="T10" y="T11"/>
                </a:cxn>
                <a:cxn ang="0">
                  <a:pos x="T12" y="T13"/>
                </a:cxn>
              </a:cxnLst>
              <a:rect l="0" t="0" r="r" b="b"/>
              <a:pathLst>
                <a:path w="5610" h="5609">
                  <a:moveTo>
                    <a:pt x="1039" y="4570"/>
                  </a:moveTo>
                  <a:cubicBezTo>
                    <a:pt x="2078" y="5609"/>
                    <a:pt x="3763" y="5609"/>
                    <a:pt x="4802" y="4570"/>
                  </a:cubicBezTo>
                  <a:cubicBezTo>
                    <a:pt x="5351" y="4022"/>
                    <a:pt x="5610" y="3293"/>
                    <a:pt x="5579" y="2575"/>
                  </a:cubicBezTo>
                  <a:lnTo>
                    <a:pt x="5579" y="30"/>
                  </a:lnTo>
                  <a:lnTo>
                    <a:pt x="3035" y="30"/>
                  </a:lnTo>
                  <a:cubicBezTo>
                    <a:pt x="2316" y="0"/>
                    <a:pt x="1588" y="258"/>
                    <a:pt x="1039" y="807"/>
                  </a:cubicBezTo>
                  <a:cubicBezTo>
                    <a:pt x="0" y="1846"/>
                    <a:pt x="0" y="3531"/>
                    <a:pt x="1039" y="457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TextBox 13"/>
            <p:cNvSpPr txBox="1"/>
            <p:nvPr/>
          </p:nvSpPr>
          <p:spPr>
            <a:xfrm>
              <a:off x="1889683" y="2173729"/>
              <a:ext cx="1304283" cy="311551"/>
            </a:xfrm>
            <a:prstGeom prst="rect">
              <a:avLst/>
            </a:prstGeom>
            <a:grpFill/>
          </p:spPr>
          <p:txBody>
            <a:bodyPr wrap="square" lIns="0" tIns="0" rIns="0" bIns="0" rtlCol="0">
              <a:spAutoFit/>
            </a:bodyPr>
            <a:lstStyle/>
            <a:p>
              <a:pPr algn="ctr"/>
              <a:r>
                <a:rPr lang="zh-CN" altLang="en-US" sz="2000" b="1" dirty="0">
                  <a:solidFill>
                    <a:schemeClr val="bg1"/>
                  </a:solidFill>
                  <a:latin typeface="微软雅黑" pitchFamily="34" charset="-122"/>
                  <a:ea typeface="微软雅黑" pitchFamily="34" charset="-122"/>
                </a:rPr>
                <a:t>添加文本</a:t>
              </a:r>
            </a:p>
          </p:txBody>
        </p:sp>
        <p:sp>
          <p:nvSpPr>
            <p:cNvPr id="15" name="TextBox 9"/>
            <p:cNvSpPr txBox="1">
              <a:spLocks noChangeArrowheads="1"/>
            </p:cNvSpPr>
            <p:nvPr/>
          </p:nvSpPr>
          <p:spPr bwMode="auto">
            <a:xfrm>
              <a:off x="1970406" y="2491031"/>
              <a:ext cx="930063" cy="584775"/>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en-US" altLang="zh-CN" sz="3200" b="1" dirty="0">
                  <a:solidFill>
                    <a:schemeClr val="bg1"/>
                  </a:solidFill>
                  <a:latin typeface="微软雅黑" pitchFamily="34" charset="-122"/>
                  <a:ea typeface="微软雅黑" pitchFamily="34" charset="-122"/>
                </a:rPr>
                <a:t>40</a:t>
              </a:r>
              <a:r>
                <a:rPr lang="en-US" altLang="zh-CN" sz="2000" b="1" dirty="0">
                  <a:solidFill>
                    <a:schemeClr val="bg1"/>
                  </a:solidFill>
                  <a:latin typeface="微软雅黑" pitchFamily="34" charset="-122"/>
                  <a:ea typeface="微软雅黑" pitchFamily="34" charset="-122"/>
                </a:rPr>
                <a:t>%</a:t>
              </a:r>
              <a:endParaRPr lang="zh-CN" altLang="en-US" sz="2000" b="1" dirty="0">
                <a:solidFill>
                  <a:schemeClr val="bg1"/>
                </a:solidFill>
                <a:latin typeface="微软雅黑" pitchFamily="34" charset="-122"/>
                <a:ea typeface="微软雅黑" pitchFamily="34" charset="-122"/>
              </a:endParaRPr>
            </a:p>
          </p:txBody>
        </p:sp>
      </p:grpSp>
      <p:grpSp>
        <p:nvGrpSpPr>
          <p:cNvPr id="16" name="组合 15"/>
          <p:cNvGrpSpPr/>
          <p:nvPr/>
        </p:nvGrpSpPr>
        <p:grpSpPr>
          <a:xfrm>
            <a:off x="3100004" y="2938934"/>
            <a:ext cx="1640481" cy="1635098"/>
            <a:chOff x="3111668" y="2944827"/>
            <a:chExt cx="1640481" cy="1635098"/>
          </a:xfrm>
          <a:solidFill>
            <a:schemeClr val="tx2"/>
          </a:solidFill>
        </p:grpSpPr>
        <p:sp>
          <p:nvSpPr>
            <p:cNvPr id="17" name="Freeform 7"/>
            <p:cNvSpPr>
              <a:spLocks/>
            </p:cNvSpPr>
            <p:nvPr/>
          </p:nvSpPr>
          <p:spPr bwMode="auto">
            <a:xfrm rot="2700000">
              <a:off x="3114360" y="2942135"/>
              <a:ext cx="1635098" cy="1640481"/>
            </a:xfrm>
            <a:custGeom>
              <a:avLst/>
              <a:gdLst>
                <a:gd name="T0" fmla="*/ 4570 w 5609"/>
                <a:gd name="T1" fmla="*/ 4570 h 5609"/>
                <a:gd name="T2" fmla="*/ 807 w 5609"/>
                <a:gd name="T3" fmla="*/ 4570 h 5609"/>
                <a:gd name="T4" fmla="*/ 30 w 5609"/>
                <a:gd name="T5" fmla="*/ 2575 h 5609"/>
                <a:gd name="T6" fmla="*/ 30 w 5609"/>
                <a:gd name="T7" fmla="*/ 30 h 5609"/>
                <a:gd name="T8" fmla="*/ 2574 w 5609"/>
                <a:gd name="T9" fmla="*/ 30 h 5609"/>
                <a:gd name="T10" fmla="*/ 4570 w 5609"/>
                <a:gd name="T11" fmla="*/ 807 h 5609"/>
                <a:gd name="T12" fmla="*/ 4570 w 5609"/>
                <a:gd name="T13" fmla="*/ 4570 h 5609"/>
              </a:gdLst>
              <a:ahLst/>
              <a:cxnLst>
                <a:cxn ang="0">
                  <a:pos x="T0" y="T1"/>
                </a:cxn>
                <a:cxn ang="0">
                  <a:pos x="T2" y="T3"/>
                </a:cxn>
                <a:cxn ang="0">
                  <a:pos x="T4" y="T5"/>
                </a:cxn>
                <a:cxn ang="0">
                  <a:pos x="T6" y="T7"/>
                </a:cxn>
                <a:cxn ang="0">
                  <a:pos x="T8" y="T9"/>
                </a:cxn>
                <a:cxn ang="0">
                  <a:pos x="T10" y="T11"/>
                </a:cxn>
                <a:cxn ang="0">
                  <a:pos x="T12" y="T13"/>
                </a:cxn>
              </a:cxnLst>
              <a:rect l="0" t="0" r="r" b="b"/>
              <a:pathLst>
                <a:path w="5609" h="5609">
                  <a:moveTo>
                    <a:pt x="4570" y="4570"/>
                  </a:moveTo>
                  <a:cubicBezTo>
                    <a:pt x="3531" y="5609"/>
                    <a:pt x="1846" y="5609"/>
                    <a:pt x="807" y="4570"/>
                  </a:cubicBezTo>
                  <a:cubicBezTo>
                    <a:pt x="258" y="4022"/>
                    <a:pt x="0" y="3293"/>
                    <a:pt x="30" y="2575"/>
                  </a:cubicBezTo>
                  <a:lnTo>
                    <a:pt x="30" y="30"/>
                  </a:lnTo>
                  <a:lnTo>
                    <a:pt x="2574" y="30"/>
                  </a:lnTo>
                  <a:cubicBezTo>
                    <a:pt x="3293" y="0"/>
                    <a:pt x="4022" y="258"/>
                    <a:pt x="4570" y="807"/>
                  </a:cubicBezTo>
                  <a:cubicBezTo>
                    <a:pt x="5609" y="1846"/>
                    <a:pt x="5609" y="3531"/>
                    <a:pt x="4570" y="457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TextBox 17"/>
            <p:cNvSpPr txBox="1"/>
            <p:nvPr/>
          </p:nvSpPr>
          <p:spPr>
            <a:xfrm>
              <a:off x="3421327" y="3347926"/>
              <a:ext cx="1078663" cy="276999"/>
            </a:xfrm>
            <a:prstGeom prst="rect">
              <a:avLst/>
            </a:prstGeom>
            <a:grpFill/>
          </p:spPr>
          <p:txBody>
            <a:bodyPr wrap="square" lIns="0" tIns="0" rIns="0" bIns="0" rtlCol="0">
              <a:spAutoFit/>
            </a:bodyPr>
            <a:lstStyle/>
            <a:p>
              <a:pPr algn="ctr"/>
              <a:r>
                <a:rPr lang="zh-CN" altLang="en-US" b="1" dirty="0">
                  <a:solidFill>
                    <a:schemeClr val="bg1"/>
                  </a:solidFill>
                  <a:latin typeface="微软雅黑" pitchFamily="34" charset="-122"/>
                  <a:ea typeface="微软雅黑" pitchFamily="34" charset="-122"/>
                </a:rPr>
                <a:t>添加文本</a:t>
              </a:r>
            </a:p>
          </p:txBody>
        </p:sp>
        <p:sp>
          <p:nvSpPr>
            <p:cNvPr id="19" name="TextBox 9"/>
            <p:cNvSpPr txBox="1">
              <a:spLocks noChangeArrowheads="1"/>
            </p:cNvSpPr>
            <p:nvPr/>
          </p:nvSpPr>
          <p:spPr bwMode="auto">
            <a:xfrm>
              <a:off x="3466877" y="3620484"/>
              <a:ext cx="930063" cy="584775"/>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en-US" altLang="zh-CN" sz="3200" b="1" dirty="0">
                  <a:solidFill>
                    <a:schemeClr val="bg1"/>
                  </a:solidFill>
                  <a:latin typeface="微软雅黑" pitchFamily="34" charset="-122"/>
                  <a:ea typeface="微软雅黑" pitchFamily="34" charset="-122"/>
                </a:rPr>
                <a:t>30</a:t>
              </a:r>
              <a:r>
                <a:rPr lang="en-US" altLang="zh-CN" sz="2000" b="1" dirty="0">
                  <a:solidFill>
                    <a:schemeClr val="bg1"/>
                  </a:solidFill>
                  <a:latin typeface="微软雅黑" pitchFamily="34" charset="-122"/>
                  <a:ea typeface="微软雅黑" pitchFamily="34" charset="-122"/>
                </a:rPr>
                <a:t>%</a:t>
              </a:r>
              <a:endParaRPr lang="zh-CN" altLang="en-US" sz="2000" b="1" dirty="0">
                <a:solidFill>
                  <a:schemeClr val="bg1"/>
                </a:solidFill>
                <a:latin typeface="微软雅黑" pitchFamily="34" charset="-122"/>
                <a:ea typeface="微软雅黑" pitchFamily="34" charset="-122"/>
              </a:endParaRPr>
            </a:p>
          </p:txBody>
        </p:sp>
      </p:grpSp>
      <p:grpSp>
        <p:nvGrpSpPr>
          <p:cNvPr id="20" name="组合 19"/>
          <p:cNvGrpSpPr/>
          <p:nvPr/>
        </p:nvGrpSpPr>
        <p:grpSpPr>
          <a:xfrm>
            <a:off x="4242700" y="1904483"/>
            <a:ext cx="1300156" cy="1295980"/>
            <a:chOff x="4254365" y="1910376"/>
            <a:chExt cx="1300156" cy="1295980"/>
          </a:xfrm>
          <a:solidFill>
            <a:schemeClr val="bg2"/>
          </a:solidFill>
        </p:grpSpPr>
        <p:sp>
          <p:nvSpPr>
            <p:cNvPr id="21" name="Freeform 5"/>
            <p:cNvSpPr>
              <a:spLocks/>
            </p:cNvSpPr>
            <p:nvPr/>
          </p:nvSpPr>
          <p:spPr bwMode="auto">
            <a:xfrm rot="2700000" flipH="1">
              <a:off x="4256453" y="1908288"/>
              <a:ext cx="1295980" cy="1300156"/>
            </a:xfrm>
            <a:custGeom>
              <a:avLst/>
              <a:gdLst>
                <a:gd name="T0" fmla="*/ 795 w 4296"/>
                <a:gd name="T1" fmla="*/ 796 h 4297"/>
                <a:gd name="T2" fmla="*/ 3678 w 4296"/>
                <a:gd name="T3" fmla="*/ 796 h 4297"/>
                <a:gd name="T4" fmla="*/ 4273 w 4296"/>
                <a:gd name="T5" fmla="*/ 2324 h 4297"/>
                <a:gd name="T6" fmla="*/ 4273 w 4296"/>
                <a:gd name="T7" fmla="*/ 4273 h 4297"/>
                <a:gd name="T8" fmla="*/ 2324 w 4296"/>
                <a:gd name="T9" fmla="*/ 4273 h 4297"/>
                <a:gd name="T10" fmla="*/ 795 w 4296"/>
                <a:gd name="T11" fmla="*/ 3678 h 4297"/>
                <a:gd name="T12" fmla="*/ 795 w 4296"/>
                <a:gd name="T13" fmla="*/ 796 h 4297"/>
              </a:gdLst>
              <a:ahLst/>
              <a:cxnLst>
                <a:cxn ang="0">
                  <a:pos x="T0" y="T1"/>
                </a:cxn>
                <a:cxn ang="0">
                  <a:pos x="T2" y="T3"/>
                </a:cxn>
                <a:cxn ang="0">
                  <a:pos x="T4" y="T5"/>
                </a:cxn>
                <a:cxn ang="0">
                  <a:pos x="T6" y="T7"/>
                </a:cxn>
                <a:cxn ang="0">
                  <a:pos x="T8" y="T9"/>
                </a:cxn>
                <a:cxn ang="0">
                  <a:pos x="T10" y="T11"/>
                </a:cxn>
                <a:cxn ang="0">
                  <a:pos x="T12" y="T13"/>
                </a:cxn>
              </a:cxnLst>
              <a:rect l="0" t="0" r="r" b="b"/>
              <a:pathLst>
                <a:path w="4296" h="4297">
                  <a:moveTo>
                    <a:pt x="795" y="796"/>
                  </a:moveTo>
                  <a:cubicBezTo>
                    <a:pt x="1591" y="0"/>
                    <a:pt x="2882" y="0"/>
                    <a:pt x="3678" y="796"/>
                  </a:cubicBezTo>
                  <a:cubicBezTo>
                    <a:pt x="4098" y="1216"/>
                    <a:pt x="4296" y="1774"/>
                    <a:pt x="4273" y="2324"/>
                  </a:cubicBezTo>
                  <a:lnTo>
                    <a:pt x="4273" y="4273"/>
                  </a:lnTo>
                  <a:lnTo>
                    <a:pt x="2324" y="4273"/>
                  </a:lnTo>
                  <a:cubicBezTo>
                    <a:pt x="1774" y="4297"/>
                    <a:pt x="1216" y="4098"/>
                    <a:pt x="795" y="3678"/>
                  </a:cubicBezTo>
                  <a:cubicBezTo>
                    <a:pt x="0" y="2882"/>
                    <a:pt x="0" y="1592"/>
                    <a:pt x="795" y="79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22" name="TextBox 21"/>
            <p:cNvSpPr txBox="1"/>
            <p:nvPr/>
          </p:nvSpPr>
          <p:spPr>
            <a:xfrm>
              <a:off x="4434737" y="2241239"/>
              <a:ext cx="901312" cy="219240"/>
            </a:xfrm>
            <a:prstGeom prst="rect">
              <a:avLst/>
            </a:prstGeom>
            <a:grpFill/>
          </p:spPr>
          <p:txBody>
            <a:bodyPr wrap="square" lIns="0" tIns="0" rIns="0" bIns="0" rtlCol="0">
              <a:spAutoFit/>
            </a:bodyPr>
            <a:lstStyle/>
            <a:p>
              <a:pPr algn="ctr"/>
              <a:r>
                <a:rPr lang="zh-CN" altLang="en-US" sz="1400" b="1" dirty="0">
                  <a:solidFill>
                    <a:schemeClr val="bg1"/>
                  </a:solidFill>
                  <a:latin typeface="微软雅黑" pitchFamily="34" charset="-122"/>
                  <a:ea typeface="微软雅黑" pitchFamily="34" charset="-122"/>
                </a:rPr>
                <a:t>添加文本</a:t>
              </a:r>
            </a:p>
          </p:txBody>
        </p:sp>
        <p:sp>
          <p:nvSpPr>
            <p:cNvPr id="23" name="TextBox 9"/>
            <p:cNvSpPr txBox="1">
              <a:spLocks noChangeArrowheads="1"/>
            </p:cNvSpPr>
            <p:nvPr/>
          </p:nvSpPr>
          <p:spPr bwMode="auto">
            <a:xfrm>
              <a:off x="4478200" y="2460479"/>
              <a:ext cx="930063" cy="584775"/>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en-US" altLang="zh-CN" sz="3200" b="1" dirty="0">
                  <a:solidFill>
                    <a:schemeClr val="bg1"/>
                  </a:solidFill>
                  <a:latin typeface="微软雅黑" pitchFamily="34" charset="-122"/>
                  <a:ea typeface="微软雅黑" pitchFamily="34" charset="-122"/>
                </a:rPr>
                <a:t>20</a:t>
              </a:r>
              <a:r>
                <a:rPr lang="en-US" altLang="zh-CN" sz="2000" b="1" dirty="0">
                  <a:solidFill>
                    <a:schemeClr val="bg1"/>
                  </a:solidFill>
                  <a:latin typeface="微软雅黑" pitchFamily="34" charset="-122"/>
                  <a:ea typeface="微软雅黑" pitchFamily="34" charset="-122"/>
                </a:rPr>
                <a:t>%</a:t>
              </a:r>
              <a:endParaRPr lang="zh-CN" altLang="en-US" sz="2000" b="1" dirty="0">
                <a:solidFill>
                  <a:schemeClr val="bg1"/>
                </a:solidFill>
                <a:latin typeface="微软雅黑" pitchFamily="34" charset="-122"/>
                <a:ea typeface="微软雅黑" pitchFamily="34" charset="-122"/>
              </a:endParaRPr>
            </a:p>
          </p:txBody>
        </p:sp>
      </p:grpSp>
      <p:grpSp>
        <p:nvGrpSpPr>
          <p:cNvPr id="24" name="组合 23"/>
          <p:cNvGrpSpPr/>
          <p:nvPr/>
        </p:nvGrpSpPr>
        <p:grpSpPr>
          <a:xfrm>
            <a:off x="3383596" y="1203599"/>
            <a:ext cx="1073298" cy="1069851"/>
            <a:chOff x="3395261" y="1209491"/>
            <a:chExt cx="1073298" cy="1069851"/>
          </a:xfrm>
          <a:solidFill>
            <a:schemeClr val="tx2"/>
          </a:solidFill>
        </p:grpSpPr>
        <p:sp>
          <p:nvSpPr>
            <p:cNvPr id="25" name="Freeform 5"/>
            <p:cNvSpPr>
              <a:spLocks/>
            </p:cNvSpPr>
            <p:nvPr/>
          </p:nvSpPr>
          <p:spPr bwMode="auto">
            <a:xfrm rot="2700000">
              <a:off x="3396984" y="1207768"/>
              <a:ext cx="1069851" cy="1073298"/>
            </a:xfrm>
            <a:custGeom>
              <a:avLst/>
              <a:gdLst>
                <a:gd name="T0" fmla="*/ 795 w 4296"/>
                <a:gd name="T1" fmla="*/ 796 h 4297"/>
                <a:gd name="T2" fmla="*/ 3678 w 4296"/>
                <a:gd name="T3" fmla="*/ 796 h 4297"/>
                <a:gd name="T4" fmla="*/ 4273 w 4296"/>
                <a:gd name="T5" fmla="*/ 2324 h 4297"/>
                <a:gd name="T6" fmla="*/ 4273 w 4296"/>
                <a:gd name="T7" fmla="*/ 4273 h 4297"/>
                <a:gd name="T8" fmla="*/ 2324 w 4296"/>
                <a:gd name="T9" fmla="*/ 4273 h 4297"/>
                <a:gd name="T10" fmla="*/ 795 w 4296"/>
                <a:gd name="T11" fmla="*/ 3678 h 4297"/>
                <a:gd name="T12" fmla="*/ 795 w 4296"/>
                <a:gd name="T13" fmla="*/ 796 h 4297"/>
              </a:gdLst>
              <a:ahLst/>
              <a:cxnLst>
                <a:cxn ang="0">
                  <a:pos x="T0" y="T1"/>
                </a:cxn>
                <a:cxn ang="0">
                  <a:pos x="T2" y="T3"/>
                </a:cxn>
                <a:cxn ang="0">
                  <a:pos x="T4" y="T5"/>
                </a:cxn>
                <a:cxn ang="0">
                  <a:pos x="T6" y="T7"/>
                </a:cxn>
                <a:cxn ang="0">
                  <a:pos x="T8" y="T9"/>
                </a:cxn>
                <a:cxn ang="0">
                  <a:pos x="T10" y="T11"/>
                </a:cxn>
                <a:cxn ang="0">
                  <a:pos x="T12" y="T13"/>
                </a:cxn>
              </a:cxnLst>
              <a:rect l="0" t="0" r="r" b="b"/>
              <a:pathLst>
                <a:path w="4296" h="4297">
                  <a:moveTo>
                    <a:pt x="795" y="796"/>
                  </a:moveTo>
                  <a:cubicBezTo>
                    <a:pt x="1591" y="0"/>
                    <a:pt x="2882" y="0"/>
                    <a:pt x="3678" y="796"/>
                  </a:cubicBezTo>
                  <a:cubicBezTo>
                    <a:pt x="4098" y="1216"/>
                    <a:pt x="4296" y="1774"/>
                    <a:pt x="4273" y="2324"/>
                  </a:cubicBezTo>
                  <a:lnTo>
                    <a:pt x="4273" y="4273"/>
                  </a:lnTo>
                  <a:lnTo>
                    <a:pt x="2324" y="4273"/>
                  </a:lnTo>
                  <a:cubicBezTo>
                    <a:pt x="1774" y="4297"/>
                    <a:pt x="1216" y="4098"/>
                    <a:pt x="795" y="3678"/>
                  </a:cubicBezTo>
                  <a:cubicBezTo>
                    <a:pt x="0" y="2882"/>
                    <a:pt x="0" y="1592"/>
                    <a:pt x="795" y="79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TextBox 25"/>
            <p:cNvSpPr txBox="1"/>
            <p:nvPr/>
          </p:nvSpPr>
          <p:spPr>
            <a:xfrm>
              <a:off x="3582648" y="1516900"/>
              <a:ext cx="698523" cy="184623"/>
            </a:xfrm>
            <a:prstGeom prst="rect">
              <a:avLst/>
            </a:prstGeom>
            <a:grpFill/>
          </p:spPr>
          <p:txBody>
            <a:bodyPr wrap="square" lIns="0" tIns="0" rIns="0" bIns="0" rtlCol="0">
              <a:spAutoFit/>
            </a:bodyPr>
            <a:lstStyle/>
            <a:p>
              <a:pPr algn="ctr"/>
              <a:r>
                <a:rPr lang="zh-CN" altLang="en-US" sz="1200" b="1" dirty="0">
                  <a:solidFill>
                    <a:schemeClr val="bg1"/>
                  </a:solidFill>
                  <a:latin typeface="微软雅黑" pitchFamily="34" charset="-122"/>
                  <a:ea typeface="微软雅黑" pitchFamily="34" charset="-122"/>
                </a:rPr>
                <a:t>添加文本</a:t>
              </a:r>
            </a:p>
          </p:txBody>
        </p:sp>
        <p:sp>
          <p:nvSpPr>
            <p:cNvPr id="27" name="TextBox 9"/>
            <p:cNvSpPr txBox="1">
              <a:spLocks noChangeArrowheads="1"/>
            </p:cNvSpPr>
            <p:nvPr/>
          </p:nvSpPr>
          <p:spPr bwMode="auto">
            <a:xfrm>
              <a:off x="3555043" y="1654258"/>
              <a:ext cx="753732" cy="461665"/>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r>
                <a:rPr lang="en-US" altLang="zh-CN" sz="2400" b="1" dirty="0">
                  <a:solidFill>
                    <a:schemeClr val="bg1"/>
                  </a:solidFill>
                  <a:latin typeface="微软雅黑" pitchFamily="34" charset="-122"/>
                  <a:ea typeface="微软雅黑" pitchFamily="34" charset="-122"/>
                </a:rPr>
                <a:t>10</a:t>
              </a:r>
              <a:r>
                <a:rPr lang="en-US" altLang="zh-CN" sz="1600" b="1" dirty="0">
                  <a:solidFill>
                    <a:schemeClr val="bg1"/>
                  </a:solidFill>
                  <a:latin typeface="微软雅黑" pitchFamily="34" charset="-122"/>
                  <a:ea typeface="微软雅黑" pitchFamily="34" charset="-122"/>
                </a:rPr>
                <a:t>%</a:t>
              </a:r>
              <a:endParaRPr lang="zh-CN" altLang="en-US" sz="1600" b="1" dirty="0">
                <a:solidFill>
                  <a:schemeClr val="bg1"/>
                </a:solidFill>
                <a:latin typeface="微软雅黑" pitchFamily="34" charset="-122"/>
                <a:ea typeface="微软雅黑" pitchFamily="34" charset="-122"/>
              </a:endParaRPr>
            </a:p>
          </p:txBody>
        </p:sp>
      </p:grpSp>
      <p:sp>
        <p:nvSpPr>
          <p:cNvPr id="28" name="TextBox 27"/>
          <p:cNvSpPr txBox="1"/>
          <p:nvPr/>
        </p:nvSpPr>
        <p:spPr>
          <a:xfrm>
            <a:off x="4677963" y="1355512"/>
            <a:ext cx="3482771" cy="384721"/>
          </a:xfrm>
          <a:prstGeom prst="rect">
            <a:avLst/>
          </a:prstGeom>
          <a:noFill/>
        </p:spPr>
        <p:txBody>
          <a:bodyPr wrap="square" lIns="0" tIns="0" rIns="0" bIns="0" rtlCol="0">
            <a:spAutoFit/>
          </a:bodyPr>
          <a:lstStyle>
            <a:defPPr>
              <a:defRPr lang="zh-CN"/>
            </a:defPPr>
            <a:lvl1pPr algn="just">
              <a:lnSpc>
                <a:spcPts val="1500"/>
              </a:lnSpc>
              <a:defRPr sz="1000">
                <a:solidFill>
                  <a:schemeClr val="tx1">
                    <a:lumMod val="65000"/>
                    <a:lumOff val="35000"/>
                  </a:schemeClr>
                </a:solidFill>
                <a:latin typeface="微软雅黑" pitchFamily="34" charset="-122"/>
                <a:ea typeface="微软雅黑" pitchFamily="34" charset="-122"/>
              </a:defRPr>
            </a:lvl1pPr>
          </a:lstStyle>
          <a:p>
            <a:r>
              <a:rPr lang="zh-CN" altLang="en-US" sz="1200" dirty="0"/>
              <a:t>点击输入本栏的具体文字，简明扼要的说明分项内容，此为概念图解，请根据您的具体内容酌情修改</a:t>
            </a:r>
            <a:endParaRPr lang="en-US" altLang="zh-CN" sz="1200" dirty="0"/>
          </a:p>
        </p:txBody>
      </p:sp>
      <p:sp>
        <p:nvSpPr>
          <p:cNvPr id="29" name="TextBox 28"/>
          <p:cNvSpPr txBox="1"/>
          <p:nvPr/>
        </p:nvSpPr>
        <p:spPr>
          <a:xfrm>
            <a:off x="5712463" y="2299530"/>
            <a:ext cx="2448271" cy="577081"/>
          </a:xfrm>
          <a:prstGeom prst="rect">
            <a:avLst/>
          </a:prstGeom>
          <a:noFill/>
        </p:spPr>
        <p:txBody>
          <a:bodyPr wrap="square" lIns="0" tIns="0" rIns="0" bIns="0" rtlCol="0">
            <a:spAutoFit/>
          </a:bodyPr>
          <a:lstStyle>
            <a:defPPr>
              <a:defRPr lang="zh-CN"/>
            </a:defPPr>
            <a:lvl1pPr algn="just">
              <a:lnSpc>
                <a:spcPts val="1500"/>
              </a:lnSpc>
              <a:defRPr sz="1000">
                <a:solidFill>
                  <a:schemeClr val="tx1">
                    <a:lumMod val="65000"/>
                    <a:lumOff val="35000"/>
                  </a:schemeClr>
                </a:solidFill>
                <a:latin typeface="微软雅黑" pitchFamily="34" charset="-122"/>
                <a:ea typeface="微软雅黑" pitchFamily="34" charset="-122"/>
              </a:defRPr>
            </a:lvl1pPr>
          </a:lstStyle>
          <a:p>
            <a:r>
              <a:rPr lang="zh-CN" altLang="en-US" sz="1200" dirty="0"/>
              <a:t>点击输入本栏的具体文字，简明扼要的说明分项内容，此为概念图解，请根据您的具体内容酌情修改</a:t>
            </a:r>
            <a:endParaRPr lang="en-US" altLang="zh-CN" sz="1200" dirty="0"/>
          </a:p>
        </p:txBody>
      </p:sp>
      <p:sp>
        <p:nvSpPr>
          <p:cNvPr id="30" name="TextBox 29"/>
          <p:cNvSpPr txBox="1"/>
          <p:nvPr/>
        </p:nvSpPr>
        <p:spPr>
          <a:xfrm>
            <a:off x="4892778" y="3598809"/>
            <a:ext cx="2691893" cy="577081"/>
          </a:xfrm>
          <a:prstGeom prst="rect">
            <a:avLst/>
          </a:prstGeom>
          <a:noFill/>
        </p:spPr>
        <p:txBody>
          <a:bodyPr wrap="square" lIns="0" tIns="0" rIns="0" bIns="0" rtlCol="0">
            <a:spAutoFit/>
          </a:bodyPr>
          <a:lstStyle>
            <a:defPPr>
              <a:defRPr lang="zh-CN"/>
            </a:defPPr>
            <a:lvl1pPr algn="just">
              <a:lnSpc>
                <a:spcPts val="1500"/>
              </a:lnSpc>
              <a:defRPr sz="1000">
                <a:solidFill>
                  <a:schemeClr val="tx1">
                    <a:lumMod val="65000"/>
                    <a:lumOff val="35000"/>
                  </a:schemeClr>
                </a:solidFill>
                <a:latin typeface="微软雅黑" pitchFamily="34" charset="-122"/>
                <a:ea typeface="微软雅黑" pitchFamily="34" charset="-122"/>
              </a:defRPr>
            </a:lvl1pPr>
          </a:lstStyle>
          <a:p>
            <a:r>
              <a:rPr lang="zh-CN" altLang="en-US" sz="1200" dirty="0"/>
              <a:t>点击输入本栏的具体文字，简明扼要的说明分项内容，此为概念图解，请根据您的具体内容酌情修改</a:t>
            </a:r>
            <a:endParaRPr lang="en-US" altLang="zh-CN" sz="1200" dirty="0"/>
          </a:p>
        </p:txBody>
      </p:sp>
      <p:sp>
        <p:nvSpPr>
          <p:cNvPr id="31" name="TextBox 30"/>
          <p:cNvSpPr txBox="1"/>
          <p:nvPr/>
        </p:nvSpPr>
        <p:spPr>
          <a:xfrm>
            <a:off x="683568" y="3598808"/>
            <a:ext cx="1759256" cy="769441"/>
          </a:xfrm>
          <a:prstGeom prst="rect">
            <a:avLst/>
          </a:prstGeom>
          <a:noFill/>
        </p:spPr>
        <p:txBody>
          <a:bodyPr wrap="square" lIns="0" tIns="0" rIns="0" bIns="0" rtlCol="0">
            <a:spAutoFit/>
          </a:bodyPr>
          <a:lstStyle>
            <a:defPPr>
              <a:defRPr lang="zh-CN"/>
            </a:defPPr>
            <a:lvl1pPr algn="just">
              <a:lnSpc>
                <a:spcPts val="1500"/>
              </a:lnSpc>
              <a:defRPr sz="1000">
                <a:solidFill>
                  <a:schemeClr val="tx1">
                    <a:lumMod val="65000"/>
                    <a:lumOff val="35000"/>
                  </a:schemeClr>
                </a:solidFill>
                <a:latin typeface="微软雅黑" pitchFamily="34" charset="-122"/>
                <a:ea typeface="微软雅黑" pitchFamily="34" charset="-122"/>
              </a:defRPr>
            </a:lvl1pPr>
          </a:lstStyle>
          <a:p>
            <a:r>
              <a:rPr lang="zh-CN" altLang="en-US" sz="1200" dirty="0"/>
              <a:t>点击输入本栏的具体文字，简明扼要的说明分项内容，此为概念图解，请根据您的具体内容酌情修改</a:t>
            </a:r>
            <a:endParaRPr lang="en-US" altLang="zh-CN" sz="1200" dirty="0"/>
          </a:p>
        </p:txBody>
      </p:sp>
      <p:sp>
        <p:nvSpPr>
          <p:cNvPr id="32" name="TextBox 31"/>
          <p:cNvSpPr txBox="1"/>
          <p:nvPr/>
        </p:nvSpPr>
        <p:spPr>
          <a:xfrm>
            <a:off x="313069" y="58298"/>
            <a:ext cx="2386723" cy="461665"/>
          </a:xfrm>
          <a:prstGeom prst="rect">
            <a:avLst/>
          </a:prstGeom>
          <a:noFill/>
        </p:spPr>
        <p:txBody>
          <a:bodyPr wrap="square" rtlCol="0">
            <a:spAutoFit/>
          </a:bodyPr>
          <a:lstStyle/>
          <a:p>
            <a:pPr>
              <a:lnSpc>
                <a:spcPct val="120000"/>
              </a:lnSpc>
            </a:pPr>
            <a:r>
              <a:rPr lang="zh-CN" altLang="en-US" sz="2000" b="1" dirty="0">
                <a:solidFill>
                  <a:schemeClr val="tx1">
                    <a:lumMod val="75000"/>
                    <a:lumOff val="25000"/>
                  </a:schemeClr>
                </a:solidFill>
              </a:rPr>
              <a:t>单击此处输入标题</a:t>
            </a:r>
          </a:p>
        </p:txBody>
      </p:sp>
    </p:spTree>
    <p:extLst>
      <p:ext uri="{BB962C8B-B14F-4D97-AF65-F5344CB8AC3E}">
        <p14:creationId xmlns:p14="http://schemas.microsoft.com/office/powerpoint/2010/main" xmlns="" val="2519891601"/>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20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40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8" fill="hold" nodeType="withEffect">
                                  <p:stCondLst>
                                    <p:cond delay="60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childTnLst>
                          </p:cTn>
                        </p:par>
                        <p:par>
                          <p:cTn id="21" fill="hold">
                            <p:stCondLst>
                              <p:cond delay="1100"/>
                            </p:stCondLst>
                            <p:childTnLst>
                              <p:par>
                                <p:cTn id="22" presetID="2" presetClass="entr" presetSubtype="2" fill="hold" grpId="0" nodeType="afterEffect">
                                  <p:stCondLst>
                                    <p:cond delay="0"/>
                                  </p:stCondLst>
                                  <p:childTnLst>
                                    <p:set>
                                      <p:cBhvr>
                                        <p:cTn id="23" dur="1" fill="hold">
                                          <p:stCondLst>
                                            <p:cond delay="0"/>
                                          </p:stCondLst>
                                        </p:cTn>
                                        <p:tgtEl>
                                          <p:spTgt spid="28"/>
                                        </p:tgtEl>
                                        <p:attrNameLst>
                                          <p:attrName>style.visibility</p:attrName>
                                        </p:attrNameLst>
                                      </p:cBhvr>
                                      <p:to>
                                        <p:strVal val="visible"/>
                                      </p:to>
                                    </p:set>
                                    <p:anim calcmode="lin" valueType="num">
                                      <p:cBhvr additive="base">
                                        <p:cTn id="24" dur="500" fill="hold"/>
                                        <p:tgtEl>
                                          <p:spTgt spid="28"/>
                                        </p:tgtEl>
                                        <p:attrNameLst>
                                          <p:attrName>ppt_x</p:attrName>
                                        </p:attrNameLst>
                                      </p:cBhvr>
                                      <p:tavLst>
                                        <p:tav tm="0">
                                          <p:val>
                                            <p:strVal val="1+#ppt_w/2"/>
                                          </p:val>
                                        </p:tav>
                                        <p:tav tm="100000">
                                          <p:val>
                                            <p:strVal val="#ppt_x"/>
                                          </p:val>
                                        </p:tav>
                                      </p:tavLst>
                                    </p:anim>
                                    <p:anim calcmode="lin" valueType="num">
                                      <p:cBhvr additive="base">
                                        <p:cTn id="25" dur="500" fill="hold"/>
                                        <p:tgtEl>
                                          <p:spTgt spid="28"/>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20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fill="hold"/>
                                        <p:tgtEl>
                                          <p:spTgt spid="29"/>
                                        </p:tgtEl>
                                        <p:attrNameLst>
                                          <p:attrName>ppt_x</p:attrName>
                                        </p:attrNameLst>
                                      </p:cBhvr>
                                      <p:tavLst>
                                        <p:tav tm="0">
                                          <p:val>
                                            <p:strVal val="1+#ppt_w/2"/>
                                          </p:val>
                                        </p:tav>
                                        <p:tav tm="100000">
                                          <p:val>
                                            <p:strVal val="#ppt_x"/>
                                          </p:val>
                                        </p:tav>
                                      </p:tavLst>
                                    </p:anim>
                                    <p:anim calcmode="lin" valueType="num">
                                      <p:cBhvr additive="base">
                                        <p:cTn id="29" dur="500" fill="hold"/>
                                        <p:tgtEl>
                                          <p:spTgt spid="29"/>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400"/>
                                  </p:st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fill="hold"/>
                                        <p:tgtEl>
                                          <p:spTgt spid="30"/>
                                        </p:tgtEl>
                                        <p:attrNameLst>
                                          <p:attrName>ppt_x</p:attrName>
                                        </p:attrNameLst>
                                      </p:cBhvr>
                                      <p:tavLst>
                                        <p:tav tm="0">
                                          <p:val>
                                            <p:strVal val="1+#ppt_w/2"/>
                                          </p:val>
                                        </p:tav>
                                        <p:tav tm="100000">
                                          <p:val>
                                            <p:strVal val="#ppt_x"/>
                                          </p:val>
                                        </p:tav>
                                      </p:tavLst>
                                    </p:anim>
                                    <p:anim calcmode="lin" valueType="num">
                                      <p:cBhvr additive="base">
                                        <p:cTn id="33" dur="500" fill="hold"/>
                                        <p:tgtEl>
                                          <p:spTgt spid="30"/>
                                        </p:tgtEl>
                                        <p:attrNameLst>
                                          <p:attrName>ppt_y</p:attrName>
                                        </p:attrNameLst>
                                      </p:cBhvr>
                                      <p:tavLst>
                                        <p:tav tm="0">
                                          <p:val>
                                            <p:strVal val="#ppt_y"/>
                                          </p:val>
                                        </p:tav>
                                        <p:tav tm="100000">
                                          <p:val>
                                            <p:strVal val="#ppt_y"/>
                                          </p:val>
                                        </p:tav>
                                      </p:tavLst>
                                    </p:anim>
                                  </p:childTnLst>
                                </p:cTn>
                              </p:par>
                              <p:par>
                                <p:cTn id="34" presetID="2" presetClass="entr" presetSubtype="4" fill="hold" grpId="0" nodeType="withEffect">
                                  <p:stCondLst>
                                    <p:cond delay="60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ppt_x"/>
                                          </p:val>
                                        </p:tav>
                                        <p:tav tm="100000">
                                          <p:val>
                                            <p:strVal val="#ppt_x"/>
                                          </p:val>
                                        </p:tav>
                                      </p:tavLst>
                                    </p:anim>
                                    <p:anim calcmode="lin" valueType="num">
                                      <p:cBhvr additive="base">
                                        <p:cTn id="37"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 xmlns:a16="http://schemas.microsoft.com/office/drawing/2014/main" id="{ECB5137D-260D-4324-A4C6-5E9F1FC70EE5}"/>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0" y="1203598"/>
            <a:ext cx="9144000" cy="3268670"/>
          </a:xfrm>
          <a:prstGeom prst="rect">
            <a:avLst/>
          </a:prstGeom>
        </p:spPr>
      </p:pic>
      <p:sp>
        <p:nvSpPr>
          <p:cNvPr id="22" name="TextBox 21"/>
          <p:cNvSpPr txBox="1"/>
          <p:nvPr/>
        </p:nvSpPr>
        <p:spPr>
          <a:xfrm>
            <a:off x="755576" y="987574"/>
            <a:ext cx="4088280" cy="746348"/>
          </a:xfrm>
          <a:prstGeom prst="rect">
            <a:avLst/>
          </a:prstGeom>
          <a:noFill/>
        </p:spPr>
        <p:txBody>
          <a:bodyPr wrap="none" lIns="68571" tIns="34285" rIns="68571" bIns="34285" rtlCol="0">
            <a:spAutoFit/>
          </a:bodyPr>
          <a:lstStyle/>
          <a:p>
            <a:r>
              <a:rPr lang="zh-CN" altLang="en-US" sz="4400" b="1" dirty="0">
                <a:solidFill>
                  <a:schemeClr val="tx2"/>
                </a:solidFill>
                <a:latin typeface="微软雅黑" panose="020B0503020204020204" pitchFamily="34" charset="-122"/>
                <a:ea typeface="微软雅黑" panose="020B0503020204020204" pitchFamily="34" charset="-122"/>
              </a:rPr>
              <a:t>感谢您的观看！</a:t>
            </a:r>
          </a:p>
        </p:txBody>
      </p:sp>
      <p:sp>
        <p:nvSpPr>
          <p:cNvPr id="23" name="TextBox 22"/>
          <p:cNvSpPr txBox="1"/>
          <p:nvPr/>
        </p:nvSpPr>
        <p:spPr>
          <a:xfrm>
            <a:off x="716858" y="1784683"/>
            <a:ext cx="4347665" cy="338554"/>
          </a:xfrm>
          <a:prstGeom prst="rect">
            <a:avLst/>
          </a:prstGeom>
          <a:noFill/>
        </p:spPr>
        <p:txBody>
          <a:bodyPr wrap="none" rtlCol="0">
            <a:spAutoFit/>
          </a:bodyPr>
          <a:lstStyle/>
          <a:p>
            <a:r>
              <a:rPr lang="zh-CN" altLang="en-US" sz="1600" dirty="0">
                <a:solidFill>
                  <a:schemeClr val="tx1">
                    <a:lumMod val="65000"/>
                    <a:lumOff val="35000"/>
                  </a:schemeClr>
                </a:solidFill>
              </a:rPr>
              <a:t>适合各行业工作汇报</a:t>
            </a:r>
            <a:r>
              <a:rPr lang="en-US" altLang="zh-CN" sz="1600" dirty="0">
                <a:solidFill>
                  <a:schemeClr val="tx1">
                    <a:lumMod val="65000"/>
                    <a:lumOff val="35000"/>
                  </a:schemeClr>
                </a:solidFill>
              </a:rPr>
              <a:t>/</a:t>
            </a:r>
            <a:r>
              <a:rPr lang="zh-CN" altLang="en-US" sz="1600" dirty="0">
                <a:solidFill>
                  <a:schemeClr val="tx1">
                    <a:lumMod val="65000"/>
                    <a:lumOff val="35000"/>
                  </a:schemeClr>
                </a:solidFill>
              </a:rPr>
              <a:t>项目报告</a:t>
            </a:r>
            <a:r>
              <a:rPr lang="en-US" altLang="zh-CN" sz="1600" dirty="0">
                <a:solidFill>
                  <a:schemeClr val="tx1">
                    <a:lumMod val="65000"/>
                    <a:lumOff val="35000"/>
                  </a:schemeClr>
                </a:solidFill>
              </a:rPr>
              <a:t>/</a:t>
            </a:r>
            <a:r>
              <a:rPr lang="zh-CN" altLang="en-US" sz="1600" dirty="0">
                <a:solidFill>
                  <a:schemeClr val="tx1">
                    <a:lumMod val="65000"/>
                    <a:lumOff val="35000"/>
                  </a:schemeClr>
                </a:solidFill>
              </a:rPr>
              <a:t>年终总结</a:t>
            </a:r>
            <a:r>
              <a:rPr lang="en-US" altLang="zh-CN" sz="1600" dirty="0">
                <a:solidFill>
                  <a:schemeClr val="tx1">
                    <a:lumMod val="65000"/>
                    <a:lumOff val="35000"/>
                  </a:schemeClr>
                </a:solidFill>
              </a:rPr>
              <a:t>/</a:t>
            </a:r>
            <a:r>
              <a:rPr lang="zh-CN" altLang="en-US" sz="1600" dirty="0">
                <a:solidFill>
                  <a:schemeClr val="tx1">
                    <a:lumMod val="65000"/>
                    <a:lumOff val="35000"/>
                  </a:schemeClr>
                </a:solidFill>
              </a:rPr>
              <a:t>计划</a:t>
            </a:r>
          </a:p>
        </p:txBody>
      </p:sp>
      <p:sp>
        <p:nvSpPr>
          <p:cNvPr id="43" name="TextBox 42"/>
          <p:cNvSpPr txBox="1"/>
          <p:nvPr/>
        </p:nvSpPr>
        <p:spPr>
          <a:xfrm>
            <a:off x="7236296" y="402799"/>
            <a:ext cx="1385123" cy="584775"/>
          </a:xfrm>
          <a:prstGeom prst="rect">
            <a:avLst/>
          </a:prstGeom>
          <a:noFill/>
        </p:spPr>
        <p:txBody>
          <a:bodyPr wrap="none" rtlCol="0">
            <a:spAutoFit/>
          </a:bodyPr>
          <a:lstStyle/>
          <a:p>
            <a:r>
              <a:rPr lang="en-US" altLang="zh-CN" sz="3200" b="1" dirty="0">
                <a:solidFill>
                  <a:schemeClr val="tx1">
                    <a:lumMod val="65000"/>
                    <a:lumOff val="35000"/>
                  </a:schemeClr>
                </a:solidFill>
              </a:rPr>
              <a:t>LOGO</a:t>
            </a:r>
            <a:endParaRPr lang="zh-CN" altLang="en-US" sz="3200" b="1" dirty="0">
              <a:solidFill>
                <a:schemeClr val="tx1">
                  <a:lumMod val="65000"/>
                  <a:lumOff val="35000"/>
                </a:schemeClr>
              </a:solidFill>
            </a:endParaRPr>
          </a:p>
        </p:txBody>
      </p:sp>
      <p:sp>
        <p:nvSpPr>
          <p:cNvPr id="44" name="TextBox 43"/>
          <p:cNvSpPr txBox="1"/>
          <p:nvPr/>
        </p:nvSpPr>
        <p:spPr>
          <a:xfrm>
            <a:off x="735058" y="2787774"/>
            <a:ext cx="1404552" cy="338554"/>
          </a:xfrm>
          <a:prstGeom prst="rect">
            <a:avLst/>
          </a:prstGeom>
          <a:noFill/>
        </p:spPr>
        <p:txBody>
          <a:bodyPr wrap="none" rtlCol="0">
            <a:spAutoFit/>
          </a:bodyPr>
          <a:lstStyle/>
          <a:p>
            <a:r>
              <a:rPr lang="zh-CN" altLang="en-US" sz="1600" dirty="0">
                <a:solidFill>
                  <a:schemeClr val="tx1">
                    <a:lumMod val="75000"/>
                    <a:lumOff val="25000"/>
                  </a:schemeClr>
                </a:solidFill>
              </a:rPr>
              <a:t>汇报人：</a:t>
            </a:r>
            <a:r>
              <a:rPr lang="en-US" altLang="zh-CN" sz="1600" dirty="0">
                <a:solidFill>
                  <a:schemeClr val="tx1">
                    <a:lumMod val="75000"/>
                    <a:lumOff val="25000"/>
                  </a:schemeClr>
                </a:solidFill>
              </a:rPr>
              <a:t>XXX</a:t>
            </a:r>
            <a:endParaRPr lang="zh-CN" altLang="en-US" sz="1600" dirty="0">
              <a:solidFill>
                <a:schemeClr val="tx1">
                  <a:lumMod val="75000"/>
                  <a:lumOff val="25000"/>
                </a:schemeClr>
              </a:solidFill>
            </a:endParaRPr>
          </a:p>
        </p:txBody>
      </p:sp>
      <p:sp>
        <p:nvSpPr>
          <p:cNvPr id="45" name="TextBox 44"/>
          <p:cNvSpPr txBox="1"/>
          <p:nvPr/>
        </p:nvSpPr>
        <p:spPr>
          <a:xfrm>
            <a:off x="735058" y="3147814"/>
            <a:ext cx="1826141" cy="338554"/>
          </a:xfrm>
          <a:prstGeom prst="rect">
            <a:avLst/>
          </a:prstGeom>
          <a:noFill/>
        </p:spPr>
        <p:txBody>
          <a:bodyPr wrap="none" rtlCol="0">
            <a:spAutoFit/>
          </a:bodyPr>
          <a:lstStyle/>
          <a:p>
            <a:r>
              <a:rPr lang="zh-CN" altLang="en-US" sz="1600" dirty="0">
                <a:solidFill>
                  <a:schemeClr val="tx1">
                    <a:lumMod val="75000"/>
                    <a:lumOff val="25000"/>
                  </a:schemeClr>
                </a:solidFill>
              </a:rPr>
              <a:t>部门：市场营销部</a:t>
            </a:r>
          </a:p>
        </p:txBody>
      </p:sp>
    </p:spTree>
    <p:extLst>
      <p:ext uri="{BB962C8B-B14F-4D97-AF65-F5344CB8AC3E}">
        <p14:creationId xmlns:p14="http://schemas.microsoft.com/office/powerpoint/2010/main" xmlns="" val="4290104600"/>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Effect transition="in" filter="fade">
                                      <p:cBhvr>
                                        <p:cTn id="9" dur="500"/>
                                        <p:tgtEl>
                                          <p:spTgt spid="43"/>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2"/>
                                        </p:tgtEl>
                                        <p:attrNameLst>
                                          <p:attrName>style.visibility</p:attrName>
                                        </p:attrNameLst>
                                      </p:cBhvr>
                                      <p:to>
                                        <p:strVal val="visible"/>
                                      </p:to>
                                    </p:set>
                                    <p:anim calcmode="lin" valueType="num">
                                      <p:cBhvr>
                                        <p:cTn id="13"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22"/>
                                        </p:tgtEl>
                                        <p:attrNameLst>
                                          <p:attrName>ppt_y</p:attrName>
                                        </p:attrNameLst>
                                      </p:cBhvr>
                                      <p:tavLst>
                                        <p:tav tm="0">
                                          <p:val>
                                            <p:strVal val="#ppt_y"/>
                                          </p:val>
                                        </p:tav>
                                        <p:tav tm="100000">
                                          <p:val>
                                            <p:strVal val="#ppt_y"/>
                                          </p:val>
                                        </p:tav>
                                      </p:tavLst>
                                    </p:anim>
                                    <p:anim calcmode="lin" valueType="num">
                                      <p:cBhvr>
                                        <p:cTn id="15"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22"/>
                                        </p:tgtEl>
                                      </p:cBhvr>
                                    </p:animEffect>
                                  </p:childTnLst>
                                </p:cTn>
                              </p:par>
                            </p:childTnLst>
                          </p:cTn>
                        </p:par>
                        <p:par>
                          <p:cTn id="18" fill="hold">
                            <p:stCondLst>
                              <p:cond delay="1300"/>
                            </p:stCondLst>
                            <p:childTnLst>
                              <p:par>
                                <p:cTn id="19" presetID="22" presetClass="entr" presetSubtype="8"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left)">
                                      <p:cBhvr>
                                        <p:cTn id="21" dur="500"/>
                                        <p:tgtEl>
                                          <p:spTgt spid="23"/>
                                        </p:tgtEl>
                                      </p:cBhvr>
                                    </p:animEffect>
                                  </p:childTnLst>
                                </p:cTn>
                              </p:par>
                            </p:childTnLst>
                          </p:cTn>
                        </p:par>
                        <p:par>
                          <p:cTn id="22" fill="hold">
                            <p:stCondLst>
                              <p:cond delay="1800"/>
                            </p:stCondLst>
                            <p:childTnLst>
                              <p:par>
                                <p:cTn id="23" presetID="37" presetClass="entr" presetSubtype="0" fill="hold" grpId="0" nodeType="after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1000"/>
                                        <p:tgtEl>
                                          <p:spTgt spid="44"/>
                                        </p:tgtEl>
                                      </p:cBhvr>
                                    </p:animEffect>
                                    <p:anim calcmode="lin" valueType="num">
                                      <p:cBhvr>
                                        <p:cTn id="26" dur="1000" fill="hold"/>
                                        <p:tgtEl>
                                          <p:spTgt spid="44"/>
                                        </p:tgtEl>
                                        <p:attrNameLst>
                                          <p:attrName>ppt_x</p:attrName>
                                        </p:attrNameLst>
                                      </p:cBhvr>
                                      <p:tavLst>
                                        <p:tav tm="0">
                                          <p:val>
                                            <p:strVal val="#ppt_x"/>
                                          </p:val>
                                        </p:tav>
                                        <p:tav tm="100000">
                                          <p:val>
                                            <p:strVal val="#ppt_x"/>
                                          </p:val>
                                        </p:tav>
                                      </p:tavLst>
                                    </p:anim>
                                    <p:anim calcmode="lin" valueType="num">
                                      <p:cBhvr>
                                        <p:cTn id="27" dur="900" decel="100000" fill="hold"/>
                                        <p:tgtEl>
                                          <p:spTgt spid="44"/>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44"/>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fade">
                                      <p:cBhvr>
                                        <p:cTn id="31" dur="1000"/>
                                        <p:tgtEl>
                                          <p:spTgt spid="45"/>
                                        </p:tgtEl>
                                      </p:cBhvr>
                                    </p:animEffect>
                                    <p:anim calcmode="lin" valueType="num">
                                      <p:cBhvr>
                                        <p:cTn id="32" dur="1000" fill="hold"/>
                                        <p:tgtEl>
                                          <p:spTgt spid="45"/>
                                        </p:tgtEl>
                                        <p:attrNameLst>
                                          <p:attrName>ppt_x</p:attrName>
                                        </p:attrNameLst>
                                      </p:cBhvr>
                                      <p:tavLst>
                                        <p:tav tm="0">
                                          <p:val>
                                            <p:strVal val="#ppt_x"/>
                                          </p:val>
                                        </p:tav>
                                        <p:tav tm="100000">
                                          <p:val>
                                            <p:strVal val="#ppt_x"/>
                                          </p:val>
                                        </p:tav>
                                      </p:tavLst>
                                    </p:anim>
                                    <p:anim calcmode="lin" valueType="num">
                                      <p:cBhvr>
                                        <p:cTn id="33" dur="900" decel="100000" fill="hold"/>
                                        <p:tgtEl>
                                          <p:spTgt spid="45"/>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4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43" grpId="0"/>
      <p:bldP spid="44" grpId="0"/>
      <p:bldP spid="4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a:extLst>
              <a:ext uri="{FF2B5EF4-FFF2-40B4-BE49-F238E27FC236}">
                <a16:creationId xmlns="" xmlns:a16="http://schemas.microsoft.com/office/drawing/2014/main" id="{B8955D86-F5F0-4BDA-857E-F8B91C3E0314}"/>
              </a:ext>
            </a:extLst>
          </p:cNvPr>
          <p:cNvSpPr/>
          <p:nvPr/>
        </p:nvSpPr>
        <p:spPr>
          <a:xfrm>
            <a:off x="0" y="703660"/>
            <a:ext cx="9144000" cy="3736181"/>
          </a:xfrm>
          <a:prstGeom prst="rect">
            <a:avLst/>
          </a:prstGeom>
          <a:solidFill>
            <a:srgbClr val="67B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矩形 16">
            <a:extLst>
              <a:ext uri="{FF2B5EF4-FFF2-40B4-BE49-F238E27FC236}">
                <a16:creationId xmlns="" xmlns:a16="http://schemas.microsoft.com/office/drawing/2014/main" id="{D110BDD6-F241-4892-8523-A9F4A1B6FDBE}"/>
              </a:ext>
            </a:extLst>
          </p:cNvPr>
          <p:cNvSpPr/>
          <p:nvPr/>
        </p:nvSpPr>
        <p:spPr>
          <a:xfrm>
            <a:off x="4689868" y="3250405"/>
            <a:ext cx="1128713" cy="2711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pic>
        <p:nvPicPr>
          <p:cNvPr id="21" name="图片 20">
            <a:extLst>
              <a:ext uri="{FF2B5EF4-FFF2-40B4-BE49-F238E27FC236}">
                <a16:creationId xmlns="" xmlns:a16="http://schemas.microsoft.com/office/drawing/2014/main" id="{46DC441C-F8CD-477B-8B00-B0D0B0141C31}"/>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670723" y="1046160"/>
            <a:ext cx="1626365" cy="1622860"/>
          </a:xfrm>
          <a:prstGeom prst="rect">
            <a:avLst/>
          </a:prstGeom>
        </p:spPr>
      </p:pic>
      <p:sp>
        <p:nvSpPr>
          <p:cNvPr id="23" name="文本框 22">
            <a:extLst>
              <a:ext uri="{FF2B5EF4-FFF2-40B4-BE49-F238E27FC236}">
                <a16:creationId xmlns="" xmlns:a16="http://schemas.microsoft.com/office/drawing/2014/main" id="{2E245AFB-80E8-4EDC-AF5C-390C1A267C63}"/>
              </a:ext>
            </a:extLst>
          </p:cNvPr>
          <p:cNvSpPr txBox="1"/>
          <p:nvPr/>
        </p:nvSpPr>
        <p:spPr>
          <a:xfrm>
            <a:off x="3627860" y="2458981"/>
            <a:ext cx="1864519" cy="507831"/>
          </a:xfrm>
          <a:prstGeom prst="rect">
            <a:avLst/>
          </a:prstGeom>
          <a:noFill/>
        </p:spPr>
        <p:txBody>
          <a:bodyPr wrap="square" rtlCol="0">
            <a:spAutoFit/>
          </a:bodyPr>
          <a:lstStyle/>
          <a:p>
            <a:pPr algn="ctr"/>
            <a:r>
              <a:rPr lang="zh-CN" altLang="en-US" sz="2700" spc="450" dirty="0">
                <a:solidFill>
                  <a:schemeClr val="bg1"/>
                </a:solidFill>
                <a:effectLst>
                  <a:outerShdw blurRad="38100" dist="38100" dir="2700000" algn="tl">
                    <a:srgbClr val="000000">
                      <a:alpha val="43137"/>
                    </a:srgbClr>
                  </a:outerShdw>
                </a:effectLst>
                <a:latin typeface="方正尚酷简体" panose="02000000000000000000" pitchFamily="2" charset="-122"/>
                <a:ea typeface="方正尚酷简体" panose="02000000000000000000" pitchFamily="2" charset="-122"/>
              </a:rPr>
              <a:t>爱饭君</a:t>
            </a:r>
          </a:p>
        </p:txBody>
      </p:sp>
      <p:sp>
        <p:nvSpPr>
          <p:cNvPr id="25" name="矩形 24">
            <a:extLst>
              <a:ext uri="{FF2B5EF4-FFF2-40B4-BE49-F238E27FC236}">
                <a16:creationId xmlns="" xmlns:a16="http://schemas.microsoft.com/office/drawing/2014/main" id="{A30B53EB-3A81-41DC-9A01-C699191D7C4E}"/>
              </a:ext>
            </a:extLst>
          </p:cNvPr>
          <p:cNvSpPr/>
          <p:nvPr/>
        </p:nvSpPr>
        <p:spPr>
          <a:xfrm>
            <a:off x="2600325" y="981888"/>
            <a:ext cx="3950494" cy="2254385"/>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文本框 23">
            <a:extLst>
              <a:ext uri="{FF2B5EF4-FFF2-40B4-BE49-F238E27FC236}">
                <a16:creationId xmlns="" xmlns:a16="http://schemas.microsoft.com/office/drawing/2014/main" id="{E717671F-E28C-4841-B98C-9EBC98DC461E}"/>
              </a:ext>
            </a:extLst>
          </p:cNvPr>
          <p:cNvSpPr txBox="1"/>
          <p:nvPr/>
        </p:nvSpPr>
        <p:spPr>
          <a:xfrm>
            <a:off x="3402882" y="3063148"/>
            <a:ext cx="2338236" cy="369332"/>
          </a:xfrm>
          <a:prstGeom prst="rect">
            <a:avLst/>
          </a:prstGeom>
          <a:solidFill>
            <a:schemeClr val="bg1"/>
          </a:solidFill>
        </p:spPr>
        <p:txBody>
          <a:bodyPr wrap="square" rtlCol="0">
            <a:spAutoFit/>
          </a:bodyPr>
          <a:lstStyle/>
          <a:p>
            <a:pPr algn="ctr"/>
            <a:r>
              <a:rPr lang="en-US" altLang="zh-CN" b="1" dirty="0">
                <a:solidFill>
                  <a:srgbClr val="67B0E3"/>
                </a:solidFill>
                <a:latin typeface="锐字逼格锐线体简4.0（原张海山锐线体）" panose="02010604000000000000" pitchFamily="2" charset="-122"/>
                <a:ea typeface="锐字逼格锐线体简4.0（原张海山锐线体）" panose="02010604000000000000" pitchFamily="2" charset="-122"/>
              </a:rPr>
              <a:t>PPT</a:t>
            </a:r>
            <a:r>
              <a:rPr lang="zh-CN" altLang="en-US" b="1" dirty="0">
                <a:solidFill>
                  <a:srgbClr val="67B0E3"/>
                </a:solidFill>
                <a:latin typeface="锐字逼格锐线体简4.0（原张海山锐线体）" panose="02010604000000000000" pitchFamily="2" charset="-122"/>
                <a:ea typeface="锐字逼格锐线体简4.0（原张海山锐线体）" panose="02010604000000000000" pitchFamily="2" charset="-122"/>
              </a:rPr>
              <a:t>模板设计制作</a:t>
            </a:r>
          </a:p>
        </p:txBody>
      </p:sp>
      <p:pic>
        <p:nvPicPr>
          <p:cNvPr id="27" name="图片 26">
            <a:hlinkClick r:id="rId4"/>
            <a:extLst>
              <a:ext uri="{FF2B5EF4-FFF2-40B4-BE49-F238E27FC236}">
                <a16:creationId xmlns="" xmlns:a16="http://schemas.microsoft.com/office/drawing/2014/main" id="{24347EB1-2407-478E-AA90-0A09A8EEDC33}"/>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2633673" y="3589569"/>
            <a:ext cx="1807369" cy="542211"/>
          </a:xfrm>
          <a:prstGeom prst="rect">
            <a:avLst/>
          </a:prstGeom>
        </p:spPr>
      </p:pic>
      <p:pic>
        <p:nvPicPr>
          <p:cNvPr id="30" name="图片 29">
            <a:hlinkClick r:id="rId6"/>
            <a:extLst>
              <a:ext uri="{FF2B5EF4-FFF2-40B4-BE49-F238E27FC236}">
                <a16:creationId xmlns="" xmlns:a16="http://schemas.microsoft.com/office/drawing/2014/main" id="{C87C5F12-D745-4DCA-B1B7-2ADF13AEAFC0}"/>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4743450" y="3589570"/>
            <a:ext cx="1807369" cy="542210"/>
          </a:xfrm>
          <a:prstGeom prst="rect">
            <a:avLst/>
          </a:prstGeom>
        </p:spPr>
      </p:pic>
      <p:pic>
        <p:nvPicPr>
          <p:cNvPr id="11" name="图片 10">
            <a:extLst>
              <a:ext uri="{FF2B5EF4-FFF2-40B4-BE49-F238E27FC236}">
                <a16:creationId xmlns="" xmlns:a16="http://schemas.microsoft.com/office/drawing/2014/main" id="{B98AC832-C45C-48B0-A1F3-64C6EA19FA31}"/>
              </a:ext>
            </a:extLst>
          </p:cNvPr>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0" y="679282"/>
            <a:ext cx="9144000" cy="3268670"/>
          </a:xfrm>
          <a:prstGeom prst="rect">
            <a:avLst/>
          </a:prstGeom>
        </p:spPr>
      </p:pic>
    </p:spTree>
    <p:extLst>
      <p:ext uri="{BB962C8B-B14F-4D97-AF65-F5344CB8AC3E}">
        <p14:creationId xmlns:p14="http://schemas.microsoft.com/office/powerpoint/2010/main" xmlns="" val="1064352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Horizontal)">
                                      <p:cBhvr>
                                        <p:cTn id="7" dur="500"/>
                                        <p:tgtEl>
                                          <p:spTgt spid="21"/>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lt">
                                    <p:tmPct val="30000"/>
                                  </p:iterate>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par>
                          <p:cTn id="12" fill="hold">
                            <p:stCondLst>
                              <p:cond delay="1300"/>
                            </p:stCondLst>
                            <p:childTnLst>
                              <p:par>
                                <p:cTn id="13" presetID="22" presetClass="entr" presetSubtype="1"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up)">
                                      <p:cBhvr>
                                        <p:cTn id="15" dur="500"/>
                                        <p:tgtEl>
                                          <p:spTgt spid="25"/>
                                        </p:tgtEl>
                                      </p:cBhvr>
                                    </p:animEffect>
                                  </p:childTnLst>
                                </p:cTn>
                              </p:par>
                              <p:par>
                                <p:cTn id="16" presetID="16" presetClass="entr" presetSubtype="37" fill="hold" grpId="0" nodeType="withEffect">
                                  <p:stCondLst>
                                    <p:cond delay="300"/>
                                  </p:stCondLst>
                                  <p:childTnLst>
                                    <p:set>
                                      <p:cBhvr>
                                        <p:cTn id="17" dur="1" fill="hold">
                                          <p:stCondLst>
                                            <p:cond delay="0"/>
                                          </p:stCondLst>
                                        </p:cTn>
                                        <p:tgtEl>
                                          <p:spTgt spid="24"/>
                                        </p:tgtEl>
                                        <p:attrNameLst>
                                          <p:attrName>style.visibility</p:attrName>
                                        </p:attrNameLst>
                                      </p:cBhvr>
                                      <p:to>
                                        <p:strVal val="visible"/>
                                      </p:to>
                                    </p:set>
                                    <p:animEffect transition="in" filter="barn(outVertical)">
                                      <p:cBhvr>
                                        <p:cTn id="18" dur="500"/>
                                        <p:tgtEl>
                                          <p:spTgt spid="24"/>
                                        </p:tgtEl>
                                      </p:cBhvr>
                                    </p:animEffect>
                                  </p:childTnLst>
                                </p:cTn>
                              </p:par>
                            </p:childTnLst>
                          </p:cTn>
                        </p:par>
                        <p:par>
                          <p:cTn id="19" fill="hold">
                            <p:stCondLst>
                              <p:cond delay="2100"/>
                            </p:stCondLst>
                            <p:childTnLst>
                              <p:par>
                                <p:cTn id="20" presetID="2" presetClass="entr" presetSubtype="8"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 calcmode="lin" valueType="num">
                                      <p:cBhvr additive="base">
                                        <p:cTn id="22" dur="500" fill="hold"/>
                                        <p:tgtEl>
                                          <p:spTgt spid="27"/>
                                        </p:tgtEl>
                                        <p:attrNameLst>
                                          <p:attrName>ppt_x</p:attrName>
                                        </p:attrNameLst>
                                      </p:cBhvr>
                                      <p:tavLst>
                                        <p:tav tm="0">
                                          <p:val>
                                            <p:strVal val="0-#ppt_w/2"/>
                                          </p:val>
                                        </p:tav>
                                        <p:tav tm="100000">
                                          <p:val>
                                            <p:strVal val="#ppt_x"/>
                                          </p:val>
                                        </p:tav>
                                      </p:tavLst>
                                    </p:anim>
                                    <p:anim calcmode="lin" valueType="num">
                                      <p:cBhvr additive="base">
                                        <p:cTn id="23" dur="500" fill="hold"/>
                                        <p:tgtEl>
                                          <p:spTgt spid="27"/>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 calcmode="lin" valueType="num">
                                      <p:cBhvr additive="base">
                                        <p:cTn id="26" dur="500" fill="hold"/>
                                        <p:tgtEl>
                                          <p:spTgt spid="30"/>
                                        </p:tgtEl>
                                        <p:attrNameLst>
                                          <p:attrName>ppt_x</p:attrName>
                                        </p:attrNameLst>
                                      </p:cBhvr>
                                      <p:tavLst>
                                        <p:tav tm="0">
                                          <p:val>
                                            <p:strVal val="1+#ppt_w/2"/>
                                          </p:val>
                                        </p:tav>
                                        <p:tav tm="100000">
                                          <p:val>
                                            <p:strVal val="#ppt_x"/>
                                          </p:val>
                                        </p:tav>
                                      </p:tavLst>
                                    </p:anim>
                                    <p:anim calcmode="lin" valueType="num">
                                      <p:cBhvr additive="base">
                                        <p:cTn id="27"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animBg="1"/>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a:spLocks/>
          </p:cNvSpPr>
          <p:nvPr/>
        </p:nvSpPr>
        <p:spPr>
          <a:xfrm>
            <a:off x="0" y="555526"/>
            <a:ext cx="8964488"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30000"/>
              </a:lnSpc>
              <a:buNone/>
            </a:pPr>
            <a:r>
              <a:rPr lang="zh-CN" altLang="en-US" sz="12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200" b="1" dirty="0" smtClean="0">
                <a:solidFill>
                  <a:schemeClr val="tx1"/>
                </a:solidFill>
                <a:latin typeface="微软雅黑" panose="020B0503020204020204" pitchFamily="34" charset="-122"/>
                <a:ea typeface="微软雅黑" panose="020B0503020204020204" pitchFamily="34" charset="-122"/>
              </a:rPr>
              <a:t>磁盘阵列</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pitchFamily="2" charset="2"/>
              </a:rPr>
              <a:t>：</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pitchFamily="2" charset="2"/>
              </a:rPr>
              <a:t>Redundant Arrays of Independent Disks</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pitchFamily="2" charset="2"/>
              </a:rPr>
              <a:t>，</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pitchFamily="2" charset="2"/>
              </a:rPr>
              <a:t>RAID</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pitchFamily="2" charset="2"/>
              </a:rPr>
              <a:t>，独立磁盘冗余阵列。</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为平衡</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CPU</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、内存与硬盘之间发展速度的差距，弥补单个磁盘速度和容量上的不足，由加利福尼亚大学伯克利分校的研究学者提出的</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RAID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技术，</a:t>
            </a:r>
            <a:r>
              <a:rPr lang="zh-CN" altLang="en-US" sz="1200" dirty="0" smtClean="0">
                <a:solidFill>
                  <a:srgbClr val="FF0000"/>
                </a:solidFill>
                <a:latin typeface="微软雅黑" panose="020B0503020204020204" pitchFamily="34" charset="-122"/>
                <a:ea typeface="微软雅黑" panose="020B0503020204020204" pitchFamily="34" charset="-122"/>
                <a:sym typeface="Wingdings" pitchFamily="2" charset="2"/>
              </a:rPr>
              <a:t>让很多磁盘驱动器同时传输数据，而这些磁盘驱动器在逻辑上又是一个磁盘驱动器</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，所以使用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RAID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可以达到单个磁盘驱动器几倍、几十倍甚至上百倍的速率。</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b="1"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r>
              <a:rPr lang="en-US" altLang="zh-CN" sz="1200" b="1" dirty="0" smtClean="0">
                <a:solidFill>
                  <a:schemeClr val="tx1"/>
                </a:solidFill>
                <a:latin typeface="微软雅黑" panose="020B0503020204020204" pitchFamily="34" charset="-122"/>
                <a:ea typeface="微软雅黑" panose="020B0503020204020204" pitchFamily="34" charset="-122"/>
                <a:sym typeface="Wingdings" pitchFamily="2" charset="2"/>
              </a:rPr>
              <a:t>RAID</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pitchFamily="2" charset="2"/>
              </a:rPr>
              <a:t>技术：</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目前业界与学术界公认的有七个</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RAID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级别（</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RAID0~RAID6</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），理解为不同侧重点的不同阵列组织方式。关键技术：</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228600" indent="-228600">
              <a:lnSpc>
                <a:spcPct val="130000"/>
              </a:lnSpc>
              <a:buFont typeface="+mj-lt"/>
              <a:buAutoNum type="arabicPeriod"/>
            </a:pP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镜像（</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Mirroring</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 </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：一种冗余技术，安全机制，为磁盘提供保护功能，防止磁盘发生故障而造成数据丢失。</a:t>
            </a:r>
            <a:r>
              <a:rPr lang="zh-CN" altLang="en-US" sz="1200" dirty="0" smtClean="0">
                <a:solidFill>
                  <a:srgbClr val="FF0000"/>
                </a:solidFill>
                <a:latin typeface="微软雅黑" panose="020B0503020204020204" pitchFamily="34" charset="-122"/>
                <a:ea typeface="微软雅黑" panose="020B0503020204020204" pitchFamily="34" charset="-122"/>
                <a:sym typeface="Wingdings" pitchFamily="2" charset="2"/>
              </a:rPr>
              <a:t>采用镜像技将会同时在阵列中产生两个完全相同的数据副本，分布在两个不同的磁盘驱动器组上</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r>
              <a:rPr lang="zh-CN" altLang="en-US" sz="1200" dirty="0" smtClean="0">
                <a:solidFill>
                  <a:srgbClr val="FF0000"/>
                </a:solidFill>
                <a:latin typeface="微软雅黑" panose="020B0503020204020204" pitchFamily="34" charset="-122"/>
                <a:ea typeface="微软雅黑" panose="020B0503020204020204" pitchFamily="34" charset="-122"/>
                <a:sym typeface="Wingdings" pitchFamily="2" charset="2"/>
              </a:rPr>
              <a:t>当一个数据副本失效不可用时，外部系统仍可正常访问另一副本，不会对应用系统运行和性能产生影响</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。而且，镜像不需要额外的计算和校验，故障修复非常快，直接复制即可。镜像技术可以从多个副本进行并发读取数据，提供更高的读 </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I/O </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性能，但不能并行写数据。</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228600" indent="-228600">
              <a:lnSpc>
                <a:spcPct val="130000"/>
              </a:lnSpc>
              <a:buFont typeface="+mj-lt"/>
              <a:buAutoNum type="arabicPeriod"/>
            </a:pP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数据条带（</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Data Stripping</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r>
              <a:rPr lang="zh-CN" altLang="en-US" sz="1200" dirty="0" smtClean="0">
                <a:solidFill>
                  <a:srgbClr val="FF0000"/>
                </a:solidFill>
                <a:latin typeface="微软雅黑" panose="020B0503020204020204" pitchFamily="34" charset="-122"/>
                <a:ea typeface="微软雅黑" panose="020B0503020204020204" pitchFamily="34" charset="-122"/>
                <a:sym typeface="Wingdings" pitchFamily="2" charset="2"/>
              </a:rPr>
              <a:t>数据条带技术将数据以块的方式分布存储在多个磁盘中，从而可以对数据进行并发处理</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。这样写入和读取数据就可以在多个磁盘上并发进行，有效提高了整体 </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I/O </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性能，如果不分块，数据只能按顺序存储在磁盘阵列的磁盘上，需要时再按顺序读取。而通过条带技术，可获得数倍与顺序访问的性能提升，分块大小选择是该技术的关键，块越小并行处理能力越强，</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IO</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性能越好，相应的块寻址时间增长。</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228600" indent="-228600">
              <a:lnSpc>
                <a:spcPct val="130000"/>
              </a:lnSpc>
              <a:buFont typeface="+mj-lt"/>
              <a:buAutoNum type="arabicPeriod"/>
            </a:pP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数据校验（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Data parity</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）：数据校验是一种冗余技术，</a:t>
            </a:r>
            <a:r>
              <a:rPr lang="zh-CN" altLang="en-US" sz="1200" dirty="0" smtClean="0">
                <a:solidFill>
                  <a:srgbClr val="FF0000"/>
                </a:solidFill>
                <a:latin typeface="微软雅黑" panose="020B0503020204020204" pitchFamily="34" charset="-122"/>
                <a:ea typeface="微软雅黑" panose="020B0503020204020204" pitchFamily="34" charset="-122"/>
                <a:sym typeface="Wingdings" pitchFamily="2" charset="2"/>
              </a:rPr>
              <a:t>它用校验数据来提供数据的安全，可以检测数据错误，并在能力允许的前提下进行数据重构，提高数据可靠性和完整性</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。常用的校验方式有海明码校验和异或校验，前者提供就错能力。</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228600" indent="-228600">
              <a:lnSpc>
                <a:spcPct val="130000"/>
              </a:lnSpc>
              <a:buFont typeface="+mj-lt"/>
              <a:buAutoNum type="arabicPeriod"/>
            </a:pP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不同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RAID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等级对以上技术的支持、实现各不相同。</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228600" indent="-22860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pitchFamily="2" charset="2"/>
              </a:rPr>
              <a:t>新的发展</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pitchFamily="2" charset="2"/>
              </a:rPr>
              <a:t>-</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pitchFamily="2" charset="2"/>
              </a:rPr>
              <a:t>混合</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pitchFamily="2" charset="2"/>
              </a:rPr>
              <a:t>RAID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：一种磁盘阵列和全闪存阵列的折中解决方案。如混合硬盘、苹果的</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Fusion Drive</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。（实现方案）</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TextBox 78"/>
          <p:cNvSpPr txBox="1"/>
          <p:nvPr/>
        </p:nvSpPr>
        <p:spPr>
          <a:xfrm>
            <a:off x="25037" y="51470"/>
            <a:ext cx="6779211" cy="424732"/>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itchFamily="34" charset="0"/>
              </a:rPr>
              <a:t>目前的主流存储：硬盘、磁盘阵列</a:t>
            </a:r>
          </a:p>
        </p:txBody>
      </p:sp>
    </p:spTree>
    <p:extLst>
      <p:ext uri="{BB962C8B-B14F-4D97-AF65-F5344CB8AC3E}">
        <p14:creationId xmlns:p14="http://schemas.microsoft.com/office/powerpoint/2010/main" xmlns="" val="3194213223"/>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2" end="2"/>
                                            </p:txEl>
                                          </p:spTgt>
                                        </p:tgtEl>
                                        <p:attrNameLst>
                                          <p:attrName>style.visibility</p:attrName>
                                        </p:attrNameLst>
                                      </p:cBhvr>
                                      <p:to>
                                        <p:strVal val="visible"/>
                                      </p:to>
                                    </p:set>
                                    <p:animEffect transition="in" filter="wipe(down)">
                                      <p:cBhvr>
                                        <p:cTn id="12" dur="500"/>
                                        <p:tgtEl>
                                          <p:spTgt spid="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3" end="3"/>
                                            </p:txEl>
                                          </p:spTgt>
                                        </p:tgtEl>
                                        <p:attrNameLst>
                                          <p:attrName>style.visibility</p:attrName>
                                        </p:attrNameLst>
                                      </p:cBhvr>
                                      <p:to>
                                        <p:strVal val="visible"/>
                                      </p:to>
                                    </p:set>
                                    <p:animEffect transition="in" filter="wipe(down)">
                                      <p:cBhvr>
                                        <p:cTn id="17" dur="500"/>
                                        <p:tgtEl>
                                          <p:spTgt spid="2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xEl>
                                              <p:pRg st="4" end="4"/>
                                            </p:txEl>
                                          </p:spTgt>
                                        </p:tgtEl>
                                        <p:attrNameLst>
                                          <p:attrName>style.visibility</p:attrName>
                                        </p:attrNameLst>
                                      </p:cBhvr>
                                      <p:to>
                                        <p:strVal val="visible"/>
                                      </p:to>
                                    </p:set>
                                    <p:animEffect transition="in" filter="wipe(down)">
                                      <p:cBhvr>
                                        <p:cTn id="22" dur="500"/>
                                        <p:tgtEl>
                                          <p:spTgt spid="2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xEl>
                                              <p:pRg st="5" end="5"/>
                                            </p:txEl>
                                          </p:spTgt>
                                        </p:tgtEl>
                                        <p:attrNameLst>
                                          <p:attrName>style.visibility</p:attrName>
                                        </p:attrNameLst>
                                      </p:cBhvr>
                                      <p:to>
                                        <p:strVal val="visible"/>
                                      </p:to>
                                    </p:set>
                                    <p:animEffect transition="in" filter="wipe(down)">
                                      <p:cBhvr>
                                        <p:cTn id="27" dur="500"/>
                                        <p:tgtEl>
                                          <p:spTgt spid="2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3">
                                            <p:txEl>
                                              <p:pRg st="6" end="6"/>
                                            </p:txEl>
                                          </p:spTgt>
                                        </p:tgtEl>
                                        <p:attrNameLst>
                                          <p:attrName>style.visibility</p:attrName>
                                        </p:attrNameLst>
                                      </p:cBhvr>
                                      <p:to>
                                        <p:strVal val="visible"/>
                                      </p:to>
                                    </p:set>
                                    <p:animEffect transition="in" filter="wipe(down)">
                                      <p:cBhvr>
                                        <p:cTn id="32" dur="500"/>
                                        <p:tgtEl>
                                          <p:spTgt spid="2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3">
                                            <p:txEl>
                                              <p:pRg st="7" end="7"/>
                                            </p:txEl>
                                          </p:spTgt>
                                        </p:tgtEl>
                                        <p:attrNameLst>
                                          <p:attrName>style.visibility</p:attrName>
                                        </p:attrNameLst>
                                      </p:cBhvr>
                                      <p:to>
                                        <p:strVal val="visible"/>
                                      </p:to>
                                    </p:set>
                                    <p:animEffect transition="in" filter="wipe(down)">
                                      <p:cBhvr>
                                        <p:cTn id="37" dur="500"/>
                                        <p:tgtEl>
                                          <p:spTgt spid="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a:spLocks/>
          </p:cNvSpPr>
          <p:nvPr/>
        </p:nvSpPr>
        <p:spPr>
          <a:xfrm>
            <a:off x="0" y="555526"/>
            <a:ext cx="9144000" cy="4587974"/>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30000"/>
              </a:lnSpc>
              <a:buNone/>
            </a:pPr>
            <a:endParaRPr lang="en-US" altLang="zh-CN" sz="1200" b="1"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pitchFamily="2" charset="2"/>
              </a:rPr>
              <a:t>存储器分两类：</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易失存储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Random Access Memory</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，以</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SRAM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DRAM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为代表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SRAM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，静态随机存取存储器</a:t>
            </a:r>
          </a:p>
          <a:p>
            <a:pPr marL="0" indent="0">
              <a:lnSpc>
                <a:spcPct val="130000"/>
              </a:lnSpc>
              <a:buNone/>
            </a:pP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DRAM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，动态随机存取存储器。</a:t>
            </a:r>
            <a:r>
              <a:rPr lang="en-US" altLang="zh-CN" sz="1200" dirty="0" smtClean="0">
                <a:solidFill>
                  <a:srgbClr val="FF0000"/>
                </a:solidFill>
                <a:latin typeface="微软雅黑" panose="020B0503020204020204" pitchFamily="34" charset="-122"/>
                <a:ea typeface="微软雅黑" panose="020B0503020204020204" pitchFamily="34" charset="-122"/>
                <a:sym typeface="Wingdings" pitchFamily="2" charset="2"/>
              </a:rPr>
              <a:t>SRAM</a:t>
            </a:r>
            <a:r>
              <a:rPr lang="zh-CN" altLang="en-US" sz="1200" dirty="0" smtClean="0">
                <a:solidFill>
                  <a:srgbClr val="FF0000"/>
                </a:solidFill>
                <a:latin typeface="微软雅黑" panose="020B0503020204020204" pitchFamily="34" charset="-122"/>
                <a:ea typeface="微软雅黑" panose="020B0503020204020204" pitchFamily="34" charset="-122"/>
                <a:sym typeface="Wingdings" pitchFamily="2" charset="2"/>
              </a:rPr>
              <a:t>不需要刷新电路即能保存它内部存储的数据，而</a:t>
            </a:r>
            <a:r>
              <a:rPr lang="en-US" altLang="zh-CN" sz="1200" dirty="0" smtClean="0">
                <a:solidFill>
                  <a:srgbClr val="FF0000"/>
                </a:solidFill>
                <a:latin typeface="微软雅黑" panose="020B0503020204020204" pitchFamily="34" charset="-122"/>
                <a:ea typeface="微软雅黑" panose="020B0503020204020204" pitchFamily="34" charset="-122"/>
                <a:sym typeface="Wingdings" pitchFamily="2" charset="2"/>
              </a:rPr>
              <a:t>DRAM</a:t>
            </a:r>
            <a:r>
              <a:rPr lang="zh-CN" altLang="en-US" sz="1200" dirty="0" smtClean="0">
                <a:solidFill>
                  <a:srgbClr val="FF0000"/>
                </a:solidFill>
                <a:latin typeface="微软雅黑" panose="020B0503020204020204" pitchFamily="34" charset="-122"/>
                <a:ea typeface="微软雅黑" panose="020B0503020204020204" pitchFamily="34" charset="-122"/>
                <a:sym typeface="Wingdings" pitchFamily="2" charset="2"/>
              </a:rPr>
              <a:t>每隔一段时间，要刷新充电一次，否则内部的数据即会消失</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，因此</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SRAM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具有较高的性能，功耗较小，但它集成度低，体积大，成本高。</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SRAM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通常作</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Cache</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，比如</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CPU</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缓存。而常用的计算机内存</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DDR</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（全称</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DDR SDRAM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Double Data Rate Synchronous Dynamic Random Access Memory</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，双倍速率同步动态随机存储器），就属于</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DRAM</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pitchFamily="2" charset="2"/>
              </a:rPr>
              <a:t>。</a:t>
            </a:r>
            <a:endParaRPr lang="en-US" altLang="zh-CN" sz="1200" b="1"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pitchFamily="2" charset="2"/>
              </a:rPr>
              <a:t> </a:t>
            </a:r>
            <a:endParaRPr lang="en-US" altLang="zh-CN" sz="1200" b="1"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pitchFamily="2" charset="2"/>
              </a:rPr>
              <a:t>非易失存储（</a:t>
            </a:r>
            <a:r>
              <a:rPr lang="en-US" altLang="zh-CN" sz="1200" b="1" dirty="0" smtClean="0">
                <a:solidFill>
                  <a:schemeClr val="tx1"/>
                </a:solidFill>
                <a:latin typeface="微软雅黑" panose="020B0503020204020204" pitchFamily="34" charset="-122"/>
                <a:ea typeface="微软雅黑" panose="020B0503020204020204" pitchFamily="34" charset="-122"/>
                <a:sym typeface="Wingdings" pitchFamily="2" charset="2"/>
              </a:rPr>
              <a:t>Non-Volatile Random Access Memory</a:t>
            </a:r>
            <a:r>
              <a:rPr lang="zh-CN" altLang="en-US" sz="1200" b="1" dirty="0" smtClean="0">
                <a:solidFill>
                  <a:schemeClr val="tx1"/>
                </a:solidFill>
                <a:latin typeface="微软雅黑" panose="020B0503020204020204" pitchFamily="34" charset="-122"/>
                <a:ea typeface="微软雅黑" panose="020B0503020204020204" pitchFamily="34" charset="-122"/>
                <a:sym typeface="Wingdings" pitchFamily="2" charset="2"/>
              </a:rPr>
              <a:t>），</a:t>
            </a:r>
            <a:r>
              <a:rPr lang="zh-CN" altLang="en-US" sz="1200" dirty="0" smtClean="0">
                <a:solidFill>
                  <a:srgbClr val="FF0000"/>
                </a:solidFill>
                <a:latin typeface="微软雅黑" panose="020B0503020204020204" pitchFamily="34" charset="-122"/>
                <a:ea typeface="微软雅黑" panose="020B0503020204020204" pitchFamily="34" charset="-122"/>
                <a:sym typeface="Wingdings" pitchFamily="2" charset="2"/>
              </a:rPr>
              <a:t>指断电后仍能保持数据的一种</a:t>
            </a:r>
            <a:r>
              <a:rPr lang="en-US" altLang="zh-CN" sz="1200" dirty="0" smtClean="0">
                <a:solidFill>
                  <a:srgbClr val="FF0000"/>
                </a:solidFill>
                <a:latin typeface="微软雅黑" panose="020B0503020204020204" pitchFamily="34" charset="-122"/>
                <a:ea typeface="微软雅黑" panose="020B0503020204020204" pitchFamily="34" charset="-122"/>
                <a:sym typeface="Wingdings" pitchFamily="2" charset="2"/>
              </a:rPr>
              <a:t>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。包括只读存储器（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ROM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），入可编程只读存储器（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PROM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）、可擦可编程只读存储器（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EPROM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）、电可擦除只读存储器（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EEPROM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Flash</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中的</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NOR Flash</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。它也包括电池供电的随机存取储存器（如带电源的</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SRAM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sym typeface="Wingdings" pitchFamily="2" charset="2"/>
              </a:rPr>
              <a:t>闪存</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：在断电情况下仍能保持所存储的数据信息。闪存是电子可擦除只读存储器（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EEPROM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）的变种，闪存与</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EEPROM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不同的是，</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EEPROM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能在字节水平上进行删除和重写而不是整个芯片擦写，而闪存的大部分芯片需要块擦除。</a:t>
            </a:r>
          </a:p>
          <a:p>
            <a:pPr marL="0" indent="0">
              <a:lnSpc>
                <a:spcPct val="130000"/>
              </a:lnSpc>
              <a:buNone/>
            </a:pP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闪存主要</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NOR</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NAND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两种构架，</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NOR</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由</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intel</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提出，</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NAND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由东芝提出， </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NOR</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型闪存更像内存，有独立的地址线和数据线，但价格比较贵，容量比较小；而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NAND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型更像硬盘，地址线和数据线是共用的</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I/O</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线，类似硬盘的所有信息都通过一条硬盘线传送一般。</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TextBox 78"/>
          <p:cNvSpPr txBox="1"/>
          <p:nvPr/>
        </p:nvSpPr>
        <p:spPr>
          <a:xfrm>
            <a:off x="25037" y="51470"/>
            <a:ext cx="6779211" cy="396583"/>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itchFamily="34" charset="0"/>
              </a:rPr>
              <a:t>即将成为主流的存储设备：闪存、闪存阵列</a:t>
            </a:r>
          </a:p>
        </p:txBody>
      </p:sp>
    </p:spTree>
    <p:extLst>
      <p:ext uri="{BB962C8B-B14F-4D97-AF65-F5344CB8AC3E}">
        <p14:creationId xmlns:p14="http://schemas.microsoft.com/office/powerpoint/2010/main" xmlns="" val="3194213223"/>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xEl>
                                              <p:pRg st="1" end="1"/>
                                            </p:txEl>
                                          </p:spTgt>
                                        </p:tgtEl>
                                        <p:attrNameLst>
                                          <p:attrName>style.visibility</p:attrName>
                                        </p:attrNameLst>
                                      </p:cBhvr>
                                      <p:to>
                                        <p:strVal val="visible"/>
                                      </p:to>
                                    </p:set>
                                    <p:animEffect transition="in" filter="wipe(down)">
                                      <p:cBhvr>
                                        <p:cTn id="7" dur="500"/>
                                        <p:tgtEl>
                                          <p:spTgt spid="2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xEl>
                                              <p:pRg st="2" end="2"/>
                                            </p:txEl>
                                          </p:spTgt>
                                        </p:tgtEl>
                                        <p:attrNameLst>
                                          <p:attrName>style.visibility</p:attrName>
                                        </p:attrNameLst>
                                      </p:cBhvr>
                                      <p:to>
                                        <p:strVal val="visible"/>
                                      </p:to>
                                    </p:set>
                                    <p:animEffect transition="in" filter="wipe(down)">
                                      <p:cBhvr>
                                        <p:cTn id="12" dur="500"/>
                                        <p:tgtEl>
                                          <p:spTgt spid="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xEl>
                                              <p:pRg st="3" end="3"/>
                                            </p:txEl>
                                          </p:spTgt>
                                        </p:tgtEl>
                                        <p:attrNameLst>
                                          <p:attrName>style.visibility</p:attrName>
                                        </p:attrNameLst>
                                      </p:cBhvr>
                                      <p:to>
                                        <p:strVal val="visible"/>
                                      </p:to>
                                    </p:set>
                                    <p:animEffect transition="in" filter="wipe(down)">
                                      <p:cBhvr>
                                        <p:cTn id="17" dur="500"/>
                                        <p:tgtEl>
                                          <p:spTgt spid="2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xEl>
                                              <p:pRg st="4" end="4"/>
                                            </p:txEl>
                                          </p:spTgt>
                                        </p:tgtEl>
                                        <p:attrNameLst>
                                          <p:attrName>style.visibility</p:attrName>
                                        </p:attrNameLst>
                                      </p:cBhvr>
                                      <p:to>
                                        <p:strVal val="visible"/>
                                      </p:to>
                                    </p:set>
                                    <p:animEffect transition="in" filter="wipe(down)">
                                      <p:cBhvr>
                                        <p:cTn id="22" dur="500"/>
                                        <p:tgtEl>
                                          <p:spTgt spid="2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xEl>
                                              <p:pRg st="5" end="5"/>
                                            </p:txEl>
                                          </p:spTgt>
                                        </p:tgtEl>
                                        <p:attrNameLst>
                                          <p:attrName>style.visibility</p:attrName>
                                        </p:attrNameLst>
                                      </p:cBhvr>
                                      <p:to>
                                        <p:strVal val="visible"/>
                                      </p:to>
                                    </p:set>
                                    <p:animEffect transition="in" filter="wipe(down)">
                                      <p:cBhvr>
                                        <p:cTn id="27" dur="500"/>
                                        <p:tgtEl>
                                          <p:spTgt spid="2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3">
                                            <p:txEl>
                                              <p:pRg st="7" end="7"/>
                                            </p:txEl>
                                          </p:spTgt>
                                        </p:tgtEl>
                                        <p:attrNameLst>
                                          <p:attrName>style.visibility</p:attrName>
                                        </p:attrNameLst>
                                      </p:cBhvr>
                                      <p:to>
                                        <p:strVal val="visible"/>
                                      </p:to>
                                    </p:set>
                                    <p:animEffect transition="in" filter="wipe(down)">
                                      <p:cBhvr>
                                        <p:cTn id="32" dur="500"/>
                                        <p:tgtEl>
                                          <p:spTgt spid="2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3">
                                            <p:txEl>
                                              <p:pRg st="8" end="8"/>
                                            </p:txEl>
                                          </p:spTgt>
                                        </p:tgtEl>
                                        <p:attrNameLst>
                                          <p:attrName>style.visibility</p:attrName>
                                        </p:attrNameLst>
                                      </p:cBhvr>
                                      <p:to>
                                        <p:strVal val="visible"/>
                                      </p:to>
                                    </p:set>
                                    <p:animEffect transition="in" filter="wipe(down)">
                                      <p:cBhvr>
                                        <p:cTn id="37" dur="500"/>
                                        <p:tgtEl>
                                          <p:spTgt spid="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a:spLocks/>
          </p:cNvSpPr>
          <p:nvPr/>
        </p:nvSpPr>
        <p:spPr>
          <a:xfrm>
            <a:off x="0" y="504056"/>
            <a:ext cx="8964488" cy="4659982"/>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30000"/>
              </a:lnSpc>
              <a:buNone/>
            </a:pPr>
            <a:r>
              <a:rPr lang="en-US" altLang="zh-CN" sz="1200" b="1" dirty="0" smtClean="0">
                <a:solidFill>
                  <a:schemeClr val="tx1"/>
                </a:solidFill>
                <a:latin typeface="微软雅黑" panose="020B0503020204020204" pitchFamily="34" charset="-122"/>
                <a:ea typeface="微软雅黑" panose="020B0503020204020204" pitchFamily="34" charset="-122"/>
              </a:rPr>
              <a:t>MRAM</a:t>
            </a:r>
            <a:r>
              <a:rPr lang="zh-CN" altLang="en-US" sz="1200" b="1" dirty="0" smtClean="0">
                <a:solidFill>
                  <a:schemeClr val="tx1"/>
                </a:solidFill>
                <a:latin typeface="微软雅黑" panose="020B0503020204020204" pitchFamily="34" charset="-122"/>
                <a:ea typeface="微软雅黑" panose="020B0503020204020204" pitchFamily="34" charset="-122"/>
              </a:rPr>
              <a:t>（</a:t>
            </a:r>
            <a:r>
              <a:rPr lang="en-US" altLang="zh-CN" sz="1200" b="1" dirty="0" smtClean="0">
                <a:solidFill>
                  <a:schemeClr val="tx1"/>
                </a:solidFill>
                <a:latin typeface="微软雅黑" panose="020B0503020204020204" pitchFamily="34" charset="-122"/>
                <a:ea typeface="微软雅黑" panose="020B0503020204020204" pitchFamily="34" charset="-122"/>
              </a:rPr>
              <a:t>Magnetic Random Access Memory</a:t>
            </a:r>
            <a:r>
              <a:rPr lang="zh-CN" altLang="en-US" sz="1200" b="1" dirty="0" smtClean="0">
                <a:solidFill>
                  <a:schemeClr val="tx1"/>
                </a:solidFill>
                <a:latin typeface="微软雅黑" panose="020B0503020204020204" pitchFamily="34" charset="-122"/>
                <a:ea typeface="微软雅黑" panose="020B0503020204020204" pitchFamily="34" charset="-122"/>
              </a:rPr>
              <a:t>）</a:t>
            </a:r>
            <a:r>
              <a:rPr lang="en-US" altLang="zh-CN" sz="1200" b="1" dirty="0" smtClean="0">
                <a:solidFill>
                  <a:schemeClr val="tx1"/>
                </a:solidFill>
                <a:latin typeface="微软雅黑" panose="020B0503020204020204" pitchFamily="34" charset="-122"/>
                <a:ea typeface="微软雅黑" panose="020B0503020204020204" pitchFamily="34" charset="-122"/>
              </a:rPr>
              <a:t>:</a:t>
            </a:r>
            <a:r>
              <a:rPr lang="zh-CN" altLang="en-US" sz="1200" dirty="0" smtClean="0">
                <a:solidFill>
                  <a:srgbClr val="FF0000"/>
                </a:solidFill>
                <a:latin typeface="微软雅黑" panose="020B0503020204020204" pitchFamily="34" charset="-122"/>
                <a:ea typeface="微软雅黑" panose="020B0503020204020204" pitchFamily="34" charset="-122"/>
              </a:rPr>
              <a:t>一种</a:t>
            </a:r>
            <a:r>
              <a:rPr lang="en-US" altLang="zh-CN" sz="1200" dirty="0" smtClean="0">
                <a:solidFill>
                  <a:srgbClr val="FF0000"/>
                </a:solidFill>
                <a:latin typeface="微软雅黑" panose="020B0503020204020204" pitchFamily="34" charset="-122"/>
                <a:ea typeface="微软雅黑" panose="020B0503020204020204" pitchFamily="34" charset="-122"/>
              </a:rPr>
              <a:t>NVRAM</a:t>
            </a:r>
            <a:r>
              <a:rPr lang="zh-CN" altLang="en-US" sz="1200" dirty="0" smtClean="0">
                <a:solidFill>
                  <a:srgbClr val="FF0000"/>
                </a:solidFill>
                <a:latin typeface="微软雅黑" panose="020B0503020204020204" pitchFamily="34" charset="-122"/>
                <a:ea typeface="微软雅黑" panose="020B0503020204020204" pitchFamily="34" charset="-122"/>
              </a:rPr>
              <a:t>，磁性随机存储器，它拥有静态随机存储器（</a:t>
            </a:r>
            <a:r>
              <a:rPr lang="en-US" altLang="zh-CN" sz="1200" dirty="0" smtClean="0">
                <a:solidFill>
                  <a:srgbClr val="FF0000"/>
                </a:solidFill>
                <a:latin typeface="微软雅黑" panose="020B0503020204020204" pitchFamily="34" charset="-122"/>
                <a:ea typeface="微软雅黑" panose="020B0503020204020204" pitchFamily="34" charset="-122"/>
              </a:rPr>
              <a:t>SRAM</a:t>
            </a:r>
            <a:r>
              <a:rPr lang="zh-CN" altLang="en-US" sz="1200" dirty="0" smtClean="0">
                <a:solidFill>
                  <a:srgbClr val="FF0000"/>
                </a:solidFill>
                <a:latin typeface="微软雅黑" panose="020B0503020204020204" pitchFamily="34" charset="-122"/>
                <a:ea typeface="微软雅黑" panose="020B0503020204020204" pitchFamily="34" charset="-122"/>
              </a:rPr>
              <a:t>）的高速读取写入能力，以及动态随机存储器（</a:t>
            </a:r>
            <a:r>
              <a:rPr lang="en-US" altLang="zh-CN" sz="1200" dirty="0" smtClean="0">
                <a:solidFill>
                  <a:srgbClr val="FF0000"/>
                </a:solidFill>
                <a:latin typeface="微软雅黑" panose="020B0503020204020204" pitchFamily="34" charset="-122"/>
                <a:ea typeface="微软雅黑" panose="020B0503020204020204" pitchFamily="34" charset="-122"/>
              </a:rPr>
              <a:t>DRAM</a:t>
            </a:r>
            <a:r>
              <a:rPr lang="zh-CN" altLang="en-US" sz="1200" dirty="0" smtClean="0">
                <a:solidFill>
                  <a:srgbClr val="FF0000"/>
                </a:solidFill>
                <a:latin typeface="微软雅黑" panose="020B0503020204020204" pitchFamily="34" charset="-122"/>
                <a:ea typeface="微软雅黑" panose="020B0503020204020204" pitchFamily="34" charset="-122"/>
              </a:rPr>
              <a:t>）的高集成度，而且基本上可以无限次地重复写入</a:t>
            </a:r>
            <a:r>
              <a:rPr lang="zh-CN" altLang="en-US" sz="1200" dirty="0" smtClean="0">
                <a:solidFill>
                  <a:schemeClr val="tx1"/>
                </a:solidFill>
                <a:latin typeface="微软雅黑" panose="020B0503020204020204" pitchFamily="34" charset="-122"/>
                <a:ea typeface="微软雅黑" panose="020B0503020204020204" pitchFamily="34" charset="-122"/>
              </a:rPr>
              <a:t>。</a:t>
            </a:r>
            <a:r>
              <a:rPr lang="en-US" altLang="zh-CN" sz="1200" dirty="0" smtClean="0">
                <a:solidFill>
                  <a:schemeClr val="tx1"/>
                </a:solidFill>
                <a:latin typeface="微软雅黑" panose="020B0503020204020204" pitchFamily="34" charset="-122"/>
                <a:ea typeface="微软雅黑" panose="020B0503020204020204" pitchFamily="34" charset="-122"/>
              </a:rPr>
              <a:t>MRAM</a:t>
            </a:r>
            <a:r>
              <a:rPr lang="zh-CN" altLang="en-US" sz="1200" dirty="0" smtClean="0">
                <a:solidFill>
                  <a:schemeClr val="tx1"/>
                </a:solidFill>
                <a:latin typeface="微软雅黑" panose="020B0503020204020204" pitchFamily="34" charset="-122"/>
                <a:ea typeface="微软雅黑" panose="020B0503020204020204" pitchFamily="34" charset="-122"/>
              </a:rPr>
              <a:t>速度接近于易失性</a:t>
            </a:r>
            <a:r>
              <a:rPr lang="en-US" altLang="zh-CN" sz="1200" dirty="0" smtClean="0">
                <a:solidFill>
                  <a:schemeClr val="tx1"/>
                </a:solidFill>
                <a:latin typeface="微软雅黑" panose="020B0503020204020204" pitchFamily="34" charset="-122"/>
                <a:ea typeface="微软雅黑" panose="020B0503020204020204" pitchFamily="34" charset="-122"/>
              </a:rPr>
              <a:t>RAM</a:t>
            </a:r>
            <a:r>
              <a:rPr lang="zh-CN" altLang="en-US" sz="1200" dirty="0" smtClean="0">
                <a:solidFill>
                  <a:schemeClr val="tx1"/>
                </a:solidFill>
                <a:latin typeface="微软雅黑" panose="020B0503020204020204" pitchFamily="34" charset="-122"/>
                <a:ea typeface="微软雅黑" panose="020B0503020204020204" pitchFamily="34" charset="-122"/>
              </a:rPr>
              <a:t>，虽然比</a:t>
            </a:r>
            <a:r>
              <a:rPr lang="en-US" altLang="zh-CN" sz="1200" dirty="0" smtClean="0">
                <a:solidFill>
                  <a:schemeClr val="tx1"/>
                </a:solidFill>
                <a:latin typeface="微软雅黑" panose="020B0503020204020204" pitchFamily="34" charset="-122"/>
                <a:ea typeface="微软雅黑" panose="020B0503020204020204" pitchFamily="34" charset="-122"/>
              </a:rPr>
              <a:t>DRAM</a:t>
            </a:r>
            <a:r>
              <a:rPr lang="zh-CN" altLang="en-US" sz="1200" dirty="0" smtClean="0">
                <a:solidFill>
                  <a:schemeClr val="tx1"/>
                </a:solidFill>
                <a:latin typeface="微软雅黑" panose="020B0503020204020204" pitchFamily="34" charset="-122"/>
                <a:ea typeface="微软雅黑" panose="020B0503020204020204" pitchFamily="34" charset="-122"/>
              </a:rPr>
              <a:t>慢一点点，但是比起</a:t>
            </a:r>
            <a:r>
              <a:rPr lang="en-US" altLang="zh-CN" sz="1200" dirty="0" smtClean="0">
                <a:solidFill>
                  <a:schemeClr val="tx1"/>
                </a:solidFill>
                <a:latin typeface="微软雅黑" panose="020B0503020204020204" pitchFamily="34" charset="-122"/>
                <a:ea typeface="微软雅黑" panose="020B0503020204020204" pitchFamily="34" charset="-122"/>
              </a:rPr>
              <a:t>NAND</a:t>
            </a:r>
            <a:r>
              <a:rPr lang="zh-CN" altLang="en-US" sz="1200" dirty="0" smtClean="0">
                <a:solidFill>
                  <a:schemeClr val="tx1"/>
                </a:solidFill>
                <a:latin typeface="微软雅黑" panose="020B0503020204020204" pitchFamily="34" charset="-122"/>
                <a:ea typeface="微软雅黑" panose="020B0503020204020204" pitchFamily="34" charset="-122"/>
              </a:rPr>
              <a:t>闪存还是快上千倍。它兼具 </a:t>
            </a:r>
            <a:r>
              <a:rPr lang="en-US" altLang="zh-CN" sz="1200" dirty="0" smtClean="0">
                <a:solidFill>
                  <a:schemeClr val="tx1"/>
                </a:solidFill>
                <a:latin typeface="微软雅黑" panose="020B0503020204020204" pitchFamily="34" charset="-122"/>
                <a:ea typeface="微软雅黑" panose="020B0503020204020204" pitchFamily="34" charset="-122"/>
              </a:rPr>
              <a:t>NAND Flash </a:t>
            </a:r>
            <a:r>
              <a:rPr lang="zh-CN" altLang="en-US" sz="1200" dirty="0" smtClean="0">
                <a:solidFill>
                  <a:schemeClr val="tx1"/>
                </a:solidFill>
                <a:latin typeface="微软雅黑" panose="020B0503020204020204" pitchFamily="34" charset="-122"/>
                <a:ea typeface="微软雅黑" panose="020B0503020204020204" pitchFamily="34" charset="-122"/>
              </a:rPr>
              <a:t>和 </a:t>
            </a:r>
            <a:r>
              <a:rPr lang="en-US" altLang="zh-CN" sz="1200" dirty="0" smtClean="0">
                <a:solidFill>
                  <a:schemeClr val="tx1"/>
                </a:solidFill>
                <a:latin typeface="微软雅黑" panose="020B0503020204020204" pitchFamily="34" charset="-122"/>
                <a:ea typeface="微软雅黑" panose="020B0503020204020204" pitchFamily="34" charset="-122"/>
              </a:rPr>
              <a:t>DRAM </a:t>
            </a:r>
            <a:r>
              <a:rPr lang="zh-CN" altLang="en-US" sz="1200" dirty="0" smtClean="0">
                <a:solidFill>
                  <a:schemeClr val="tx1"/>
                </a:solidFill>
                <a:latin typeface="微软雅黑" panose="020B0503020204020204" pitchFamily="34" charset="-122"/>
                <a:ea typeface="微软雅黑" panose="020B0503020204020204" pitchFamily="34" charset="-122"/>
              </a:rPr>
              <a:t>的优点，有望在将来实现内存</a:t>
            </a:r>
            <a:r>
              <a:rPr lang="en-US" altLang="zh-CN" sz="1200" dirty="0" smtClean="0">
                <a:solidFill>
                  <a:schemeClr val="tx1"/>
                </a:solidFill>
                <a:latin typeface="微软雅黑" panose="020B0503020204020204" pitchFamily="34" charset="-122"/>
                <a:ea typeface="微软雅黑" panose="020B0503020204020204" pitchFamily="34" charset="-122"/>
              </a:rPr>
              <a:t>/</a:t>
            </a:r>
            <a:r>
              <a:rPr lang="zh-CN" altLang="en-US" sz="1200" dirty="0" smtClean="0">
                <a:solidFill>
                  <a:schemeClr val="tx1"/>
                </a:solidFill>
                <a:latin typeface="微软雅黑" panose="020B0503020204020204" pitchFamily="34" charset="-122"/>
                <a:ea typeface="微软雅黑" panose="020B0503020204020204" pitchFamily="34" charset="-122"/>
              </a:rPr>
              <a:t>闪存合二为一。其基本原理是利用</a:t>
            </a:r>
            <a:r>
              <a:rPr lang="zh-CN" altLang="en-US" sz="1200" dirty="0" smtClean="0">
                <a:solidFill>
                  <a:srgbClr val="FF0000"/>
                </a:solidFill>
                <a:latin typeface="微软雅黑" panose="020B0503020204020204" pitchFamily="34" charset="-122"/>
                <a:ea typeface="微软雅黑" panose="020B0503020204020204" pitchFamily="34" charset="-122"/>
              </a:rPr>
              <a:t>量子隧穿效应</a:t>
            </a:r>
            <a:r>
              <a:rPr lang="zh-CN" altLang="en-US" sz="1200" dirty="0" smtClean="0">
                <a:solidFill>
                  <a:schemeClr val="tx1"/>
                </a:solidFill>
                <a:latin typeface="微软雅黑" panose="020B0503020204020204" pitchFamily="34" charset="-122"/>
                <a:ea typeface="微软雅黑" panose="020B0503020204020204" pitchFamily="34" charset="-122"/>
              </a:rPr>
              <a:t>，是基础理论物理应用到电子产品的典型案例。</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b="1"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rPr>
              <a:t>原理</a:t>
            </a:r>
            <a:endParaRPr lang="en-US" altLang="zh-CN" sz="1200" b="1"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r>
              <a:rPr lang="en-US" altLang="zh-CN" sz="1200" b="1" dirty="0" smtClean="0">
                <a:solidFill>
                  <a:schemeClr val="tx1"/>
                </a:solidFill>
                <a:latin typeface="微软雅黑" panose="020B0503020204020204" pitchFamily="34" charset="-122"/>
                <a:ea typeface="微软雅黑" panose="020B0503020204020204" pitchFamily="34" charset="-122"/>
              </a:rPr>
              <a:t>        </a:t>
            </a:r>
            <a:r>
              <a:rPr lang="en-US" altLang="zh-CN" sz="1200" dirty="0" smtClean="0">
                <a:solidFill>
                  <a:schemeClr val="tx1"/>
                </a:solidFill>
                <a:latin typeface="微软雅黑" panose="020B0503020204020204" pitchFamily="34" charset="-122"/>
                <a:ea typeface="微软雅黑" panose="020B0503020204020204" pitchFamily="34" charset="-122"/>
              </a:rPr>
              <a:t>DRAM</a:t>
            </a:r>
            <a:r>
              <a:rPr lang="zh-CN" altLang="en-US" sz="1200" dirty="0" smtClean="0">
                <a:solidFill>
                  <a:schemeClr val="tx1"/>
                </a:solidFill>
                <a:latin typeface="微软雅黑" panose="020B0503020204020204" pitchFamily="34" charset="-122"/>
                <a:ea typeface="微软雅黑" panose="020B0503020204020204" pitchFamily="34" charset="-122"/>
              </a:rPr>
              <a:t>内存用以表示</a:t>
            </a:r>
            <a:r>
              <a:rPr lang="en-US" altLang="zh-CN" sz="1200" dirty="0" smtClean="0">
                <a:solidFill>
                  <a:schemeClr val="tx1"/>
                </a:solidFill>
                <a:latin typeface="微软雅黑" panose="020B0503020204020204" pitchFamily="34" charset="-122"/>
                <a:ea typeface="微软雅黑" panose="020B0503020204020204" pitchFamily="34" charset="-122"/>
              </a:rPr>
              <a:t>"0"</a:t>
            </a:r>
            <a:r>
              <a:rPr lang="zh-CN" altLang="en-US" sz="1200" dirty="0" smtClean="0">
                <a:solidFill>
                  <a:schemeClr val="tx1"/>
                </a:solidFill>
                <a:latin typeface="微软雅黑" panose="020B0503020204020204" pitchFamily="34" charset="-122"/>
                <a:ea typeface="微软雅黑" panose="020B0503020204020204" pitchFamily="34" charset="-122"/>
              </a:rPr>
              <a:t>和</a:t>
            </a:r>
            <a:r>
              <a:rPr lang="en-US" altLang="zh-CN" sz="1200" dirty="0" smtClean="0">
                <a:solidFill>
                  <a:schemeClr val="tx1"/>
                </a:solidFill>
                <a:latin typeface="微软雅黑" panose="020B0503020204020204" pitchFamily="34" charset="-122"/>
                <a:ea typeface="微软雅黑" panose="020B0503020204020204" pitchFamily="34" charset="-122"/>
              </a:rPr>
              <a:t>"1"</a:t>
            </a:r>
            <a:r>
              <a:rPr lang="zh-CN" altLang="en-US" sz="1200" dirty="0" smtClean="0">
                <a:solidFill>
                  <a:schemeClr val="tx1"/>
                </a:solidFill>
                <a:latin typeface="微软雅黑" panose="020B0503020204020204" pitchFamily="34" charset="-122"/>
                <a:ea typeface="微软雅黑" panose="020B0503020204020204" pitchFamily="34" charset="-122"/>
              </a:rPr>
              <a:t>的方式是判断电容器中的电量多少来进行的，它不仅需要保持通电，还需要周期性地给电容充电才能保证内容不丢。而</a:t>
            </a:r>
            <a:r>
              <a:rPr lang="zh-CN" altLang="en-US" sz="1200" dirty="0" smtClean="0">
                <a:solidFill>
                  <a:srgbClr val="FF0000"/>
                </a:solidFill>
                <a:latin typeface="微软雅黑" panose="020B0503020204020204" pitchFamily="34" charset="-122"/>
                <a:ea typeface="微软雅黑" panose="020B0503020204020204" pitchFamily="34" charset="-122"/>
              </a:rPr>
              <a:t>磁阻内存的存储原理则完全不使用电容，它采用两块纳米级铁磁体，在界面上用一个非磁金属层或绝缘层来夹持一个金属导体的结构。通过改变两块铁磁体的方向，下面的导体的磁致电阻</a:t>
            </a:r>
            <a:r>
              <a:rPr lang="en-US" altLang="zh-CN" sz="1200" dirty="0" smtClean="0">
                <a:solidFill>
                  <a:srgbClr val="FF0000"/>
                </a:solidFill>
                <a:latin typeface="微软雅黑" panose="020B0503020204020204" pitchFamily="34" charset="-122"/>
                <a:ea typeface="微软雅黑" panose="020B0503020204020204" pitchFamily="34" charset="-122"/>
              </a:rPr>
              <a:t>(magnetoresistance)</a:t>
            </a:r>
            <a:r>
              <a:rPr lang="zh-CN" altLang="en-US" sz="1200" dirty="0" smtClean="0">
                <a:solidFill>
                  <a:srgbClr val="FF0000"/>
                </a:solidFill>
                <a:latin typeface="微软雅黑" panose="020B0503020204020204" pitchFamily="34" charset="-122"/>
                <a:ea typeface="微软雅黑" panose="020B0503020204020204" pitchFamily="34" charset="-122"/>
              </a:rPr>
              <a:t>就会发生变化。电阻一旦变大，通过它的电流就会变小</a:t>
            </a:r>
            <a:r>
              <a:rPr lang="zh-CN" altLang="en-US" sz="1200" dirty="0" smtClean="0">
                <a:solidFill>
                  <a:schemeClr val="tx1"/>
                </a:solidFill>
                <a:latin typeface="微软雅黑" panose="020B0503020204020204" pitchFamily="34" charset="-122"/>
                <a:ea typeface="微软雅黑" panose="020B0503020204020204" pitchFamily="34" charset="-122"/>
              </a:rPr>
              <a:t>，反之亦然。</a:t>
            </a: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rPr>
              <a:t>         </a:t>
            </a:r>
            <a:r>
              <a:rPr lang="zh-CN" altLang="en-US" sz="1200" dirty="0" smtClean="0">
                <a:solidFill>
                  <a:schemeClr val="tx1"/>
                </a:solidFill>
                <a:latin typeface="微软雅黑" panose="020B0503020204020204" pitchFamily="34" charset="-122"/>
                <a:ea typeface="微软雅黑" panose="020B0503020204020204" pitchFamily="34" charset="-122"/>
              </a:rPr>
              <a:t>因此，只需用一个三极管来判断加电时的电流数值就能够判断铁磁体磁场方向的两种不同状态来区分</a:t>
            </a:r>
            <a:r>
              <a:rPr lang="en-US" altLang="zh-CN" sz="1200" dirty="0" smtClean="0">
                <a:solidFill>
                  <a:schemeClr val="tx1"/>
                </a:solidFill>
                <a:latin typeface="微软雅黑" panose="020B0503020204020204" pitchFamily="34" charset="-122"/>
                <a:ea typeface="微软雅黑" panose="020B0503020204020204" pitchFamily="34" charset="-122"/>
              </a:rPr>
              <a:t>"0"</a:t>
            </a:r>
            <a:r>
              <a:rPr lang="zh-CN" altLang="en-US" sz="1200" dirty="0" smtClean="0">
                <a:solidFill>
                  <a:schemeClr val="tx1"/>
                </a:solidFill>
                <a:latin typeface="微软雅黑" panose="020B0503020204020204" pitchFamily="34" charset="-122"/>
                <a:ea typeface="微软雅黑" panose="020B0503020204020204" pitchFamily="34" charset="-122"/>
              </a:rPr>
              <a:t>和</a:t>
            </a:r>
            <a:r>
              <a:rPr lang="en-US" altLang="zh-CN" sz="1200" dirty="0" smtClean="0">
                <a:solidFill>
                  <a:schemeClr val="tx1"/>
                </a:solidFill>
                <a:latin typeface="微软雅黑" panose="020B0503020204020204" pitchFamily="34" charset="-122"/>
                <a:ea typeface="微软雅黑" panose="020B0503020204020204" pitchFamily="34" charset="-122"/>
              </a:rPr>
              <a:t>"1"</a:t>
            </a:r>
            <a:r>
              <a:rPr lang="zh-CN" altLang="en-US" sz="1200" dirty="0" smtClean="0">
                <a:solidFill>
                  <a:schemeClr val="tx1"/>
                </a:solidFill>
                <a:latin typeface="微软雅黑" panose="020B0503020204020204" pitchFamily="34" charset="-122"/>
                <a:ea typeface="微软雅黑" panose="020B0503020204020204" pitchFamily="34" charset="-122"/>
              </a:rPr>
              <a:t>了。由于铁磁体的磁性几乎是永远不消失的，因此磁阻内存几乎可以无限次地重写。而铁磁体的磁性也不会由于掉电而消失，所以它并不像一般的内存一样具有挥发性，而是能够在掉电以后继续保持其内容的。</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b="1"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r>
              <a:rPr lang="zh-CN" altLang="en-US" sz="1200" b="1" dirty="0" smtClean="0">
                <a:solidFill>
                  <a:schemeClr val="tx1"/>
                </a:solidFill>
                <a:latin typeface="微软雅黑" panose="020B0503020204020204" pitchFamily="34" charset="-122"/>
                <a:ea typeface="微软雅黑" panose="020B0503020204020204" pitchFamily="34" charset="-122"/>
              </a:rPr>
              <a:t>现状：</a:t>
            </a:r>
            <a:r>
              <a:rPr lang="zh-CN" altLang="en-US" sz="1200" dirty="0" smtClean="0">
                <a:solidFill>
                  <a:schemeClr val="tx1"/>
                </a:solidFill>
                <a:latin typeface="微软雅黑" panose="020B0503020204020204" pitchFamily="34" charset="-122"/>
                <a:ea typeface="微软雅黑" panose="020B0503020204020204" pitchFamily="34" charset="-122"/>
              </a:rPr>
              <a:t>目前还是实验室阶段，摩托罗拉、</a:t>
            </a:r>
            <a:r>
              <a:rPr lang="en-US" altLang="zh-CN" sz="1200" dirty="0" smtClean="0">
                <a:solidFill>
                  <a:schemeClr val="tx1"/>
                </a:solidFill>
                <a:latin typeface="微软雅黑" panose="020B0503020204020204" pitchFamily="34" charset="-122"/>
                <a:ea typeface="微软雅黑" panose="020B0503020204020204" pitchFamily="34" charset="-122"/>
              </a:rPr>
              <a:t>IBM</a:t>
            </a:r>
            <a:r>
              <a:rPr lang="zh-CN" altLang="en-US" sz="1200" dirty="0" smtClean="0">
                <a:solidFill>
                  <a:schemeClr val="tx1"/>
                </a:solidFill>
                <a:latin typeface="微软雅黑" panose="020B0503020204020204" pitchFamily="34" charset="-122"/>
                <a:ea typeface="微软雅黑" panose="020B0503020204020204" pitchFamily="34" charset="-122"/>
              </a:rPr>
              <a:t>等厂商正在积极研发，而美国的</a:t>
            </a:r>
            <a:r>
              <a:rPr lang="en-US" altLang="zh-CN" sz="1200" dirty="0" smtClean="0">
                <a:solidFill>
                  <a:schemeClr val="tx1"/>
                </a:solidFill>
                <a:latin typeface="微软雅黑" panose="020B0503020204020204" pitchFamily="34" charset="-122"/>
                <a:ea typeface="微软雅黑" panose="020B0503020204020204" pitchFamily="34" charset="-122"/>
              </a:rPr>
              <a:t>Everspin Technologies</a:t>
            </a:r>
            <a:r>
              <a:rPr lang="zh-CN" altLang="en-US" sz="1200" dirty="0" smtClean="0">
                <a:solidFill>
                  <a:schemeClr val="tx1"/>
                </a:solidFill>
                <a:latin typeface="微软雅黑" panose="020B0503020204020204" pitchFamily="34" charset="-122"/>
                <a:ea typeface="微软雅黑" panose="020B0503020204020204" pitchFamily="34" charset="-122"/>
              </a:rPr>
              <a:t>已全球唯一的商用</a:t>
            </a:r>
            <a:r>
              <a:rPr lang="en-US" altLang="zh-CN" sz="1200" dirty="0" smtClean="0">
                <a:solidFill>
                  <a:schemeClr val="tx1"/>
                </a:solidFill>
                <a:latin typeface="微软雅黑" panose="020B0503020204020204" pitchFamily="34" charset="-122"/>
                <a:ea typeface="微软雅黑" panose="020B0503020204020204" pitchFamily="34" charset="-122"/>
              </a:rPr>
              <a:t>MRAM</a:t>
            </a:r>
            <a:r>
              <a:rPr lang="zh-CN" altLang="en-US" sz="1200" dirty="0" smtClean="0">
                <a:solidFill>
                  <a:schemeClr val="tx1"/>
                </a:solidFill>
                <a:latin typeface="微软雅黑" panose="020B0503020204020204" pitchFamily="34" charset="-122"/>
                <a:ea typeface="微软雅黑" panose="020B0503020204020204" pitchFamily="34" charset="-122"/>
              </a:rPr>
              <a:t>的厂商。三星目前也发布了容量小至几兆的</a:t>
            </a:r>
            <a:r>
              <a:rPr lang="en-US" altLang="zh-CN" sz="1200" dirty="0" smtClean="0">
                <a:solidFill>
                  <a:schemeClr val="tx1"/>
                </a:solidFill>
                <a:latin typeface="微软雅黑" panose="020B0503020204020204" pitchFamily="34" charset="-122"/>
                <a:ea typeface="微软雅黑" panose="020B0503020204020204" pitchFamily="34" charset="-122"/>
              </a:rPr>
              <a:t>MRAM</a:t>
            </a:r>
            <a:r>
              <a:rPr lang="zh-CN" altLang="en-US" sz="1200" dirty="0" smtClean="0">
                <a:solidFill>
                  <a:schemeClr val="tx1"/>
                </a:solidFill>
                <a:latin typeface="微软雅黑" panose="020B0503020204020204" pitchFamily="34" charset="-122"/>
                <a:ea typeface="微软雅黑" panose="020B0503020204020204" pitchFamily="34" charset="-122"/>
              </a:rPr>
              <a:t>样品。</a:t>
            </a: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b="1"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r>
              <a:rPr lang="en-US" altLang="zh-CN" sz="1200" b="1" dirty="0" smtClean="0">
                <a:solidFill>
                  <a:schemeClr val="tx1"/>
                </a:solidFill>
                <a:latin typeface="微软雅黑" panose="020B0503020204020204" pitchFamily="34" charset="-122"/>
                <a:ea typeface="微软雅黑" panose="020B0503020204020204" pitchFamily="34" charset="-122"/>
              </a:rPr>
              <a:t>MRAM</a:t>
            </a:r>
            <a:r>
              <a:rPr lang="zh-CN" altLang="en-US" sz="1200" b="1" dirty="0" smtClean="0">
                <a:solidFill>
                  <a:schemeClr val="tx1"/>
                </a:solidFill>
                <a:latin typeface="微软雅黑" panose="020B0503020204020204" pitchFamily="34" charset="-122"/>
                <a:ea typeface="微软雅黑" panose="020B0503020204020204" pitchFamily="34" charset="-122"/>
              </a:rPr>
              <a:t>的方向：</a:t>
            </a:r>
            <a:r>
              <a:rPr lang="zh-CN" altLang="en-US" sz="1200" dirty="0" smtClean="0">
                <a:solidFill>
                  <a:schemeClr val="tx1"/>
                </a:solidFill>
                <a:latin typeface="微软雅黑" panose="020B0503020204020204" pitchFamily="34" charset="-122"/>
                <a:ea typeface="微软雅黑" panose="020B0503020204020204" pitchFamily="34" charset="-122"/>
              </a:rPr>
              <a:t>前期小容量用于移动</a:t>
            </a:r>
            <a:r>
              <a:rPr lang="en-US" altLang="zh-CN" sz="1200" dirty="0" smtClean="0">
                <a:solidFill>
                  <a:schemeClr val="tx1"/>
                </a:solidFill>
                <a:latin typeface="微软雅黑" panose="020B0503020204020204" pitchFamily="34" charset="-122"/>
                <a:ea typeface="微软雅黑" panose="020B0503020204020204" pitchFamily="34" charset="-122"/>
              </a:rPr>
              <a:t>CPU</a:t>
            </a:r>
            <a:r>
              <a:rPr lang="zh-CN" altLang="en-US" sz="1200" dirty="0" smtClean="0">
                <a:solidFill>
                  <a:schemeClr val="tx1"/>
                </a:solidFill>
                <a:latin typeface="微软雅黑" panose="020B0503020204020204" pitchFamily="34" charset="-122"/>
                <a:ea typeface="微软雅黑" panose="020B0503020204020204" pitchFamily="34" charset="-122"/>
              </a:rPr>
              <a:t>的缓存，可大幅降低</a:t>
            </a:r>
            <a:r>
              <a:rPr lang="en-US" altLang="zh-CN" sz="1200" dirty="0" smtClean="0">
                <a:solidFill>
                  <a:schemeClr val="tx1"/>
                </a:solidFill>
                <a:latin typeface="微软雅黑" panose="020B0503020204020204" pitchFamily="34" charset="-122"/>
                <a:ea typeface="微软雅黑" panose="020B0503020204020204" pitchFamily="34" charset="-122"/>
              </a:rPr>
              <a:t>CPU</a:t>
            </a:r>
            <a:r>
              <a:rPr lang="zh-CN" altLang="en-US" sz="1200" dirty="0" smtClean="0">
                <a:solidFill>
                  <a:schemeClr val="tx1"/>
                </a:solidFill>
                <a:latin typeface="微软雅黑" panose="020B0503020204020204" pitchFamily="34" charset="-122"/>
                <a:ea typeface="微软雅黑" panose="020B0503020204020204" pitchFamily="34" charset="-122"/>
              </a:rPr>
              <a:t>功耗，后期大容量做闪存和内存的二合一存储体。</a:t>
            </a:r>
          </a:p>
          <a:p>
            <a:pPr marL="0" indent="0">
              <a:lnSpc>
                <a:spcPct val="130000"/>
              </a:lnSpc>
              <a:buNone/>
            </a:pP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
            </a:r>
            <a:b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b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TextBox 78"/>
          <p:cNvSpPr txBox="1"/>
          <p:nvPr/>
        </p:nvSpPr>
        <p:spPr>
          <a:xfrm>
            <a:off x="25037" y="51470"/>
            <a:ext cx="6779211" cy="396583"/>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itchFamily="34" charset="0"/>
              </a:rPr>
              <a:t>可能是未来的主流存储设备：</a:t>
            </a:r>
            <a:r>
              <a:rPr lang="en-US" altLang="zh-CN" b="1" dirty="0" smtClean="0">
                <a:solidFill>
                  <a:schemeClr val="tx2"/>
                </a:solidFill>
                <a:latin typeface="+mn-ea"/>
                <a:cs typeface="Arial" pitchFamily="34" charset="0"/>
              </a:rPr>
              <a:t>MRAM</a:t>
            </a:r>
            <a:endParaRPr lang="zh-CN" altLang="en-US" b="1" dirty="0" smtClean="0">
              <a:solidFill>
                <a:schemeClr val="tx2"/>
              </a:solidFill>
              <a:latin typeface="+mn-ea"/>
              <a:cs typeface="Arial" pitchFamily="34" charset="0"/>
            </a:endParaRPr>
          </a:p>
        </p:txBody>
      </p:sp>
    </p:spTree>
    <p:extLst>
      <p:ext uri="{BB962C8B-B14F-4D97-AF65-F5344CB8AC3E}">
        <p14:creationId xmlns:p14="http://schemas.microsoft.com/office/powerpoint/2010/main" xmlns="" val="3194213223"/>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
          <p:cNvSpPr txBox="1">
            <a:spLocks/>
          </p:cNvSpPr>
          <p:nvPr/>
        </p:nvSpPr>
        <p:spPr>
          <a:xfrm>
            <a:off x="0" y="555526"/>
            <a:ext cx="8964488" cy="4659982"/>
          </a:xfrm>
          <a:prstGeom prst="rect">
            <a:avLst/>
          </a:prstGeom>
        </p:spPr>
        <p:txBody>
          <a:bodyPr vert="horz" lIns="68543" tIns="34272" rIns="68543" bIns="34272"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30000"/>
              </a:lnSpc>
              <a:buNone/>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全球的存储市场发展迅猛，在半导体产业中占比例也高达</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24%</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，全球的市场规模更是高达</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733</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亿美元。当中尤其以</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DRAM</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NAND FLASH</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的占比最高，高达</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90%</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DRAM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行业基本被三星、海力士、美光三家垄断了</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90%</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以上的市场，</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NAND Flash</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也被几家巨头垄断了</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95%</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。为了摆脱这种现象，中国投入巨资助力</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DRAM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NAND FLASH</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产业建设。</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2016</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年第一季度，</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DRAM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市场</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93%</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份额由韩国三星、海力士和美国美光科技三家占据，而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NAND Flash</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市场几乎全部被三星、海力士、东芝、闪迪、美光和英特尔等六家瓜分。</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移动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DRAM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市场上，三星与海力士的市占率超过</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80%</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NOR Flash</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 全球市场规模约</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30</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亿美元。相对</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DRAM</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和</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NAND</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来说，</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NOR</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市场要小的多，分散程度也更大，目前市场主要由美光、飞索半导体（被</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Cypress</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收购）、旺宏、三星、华邦、兆易创新、宜扬科技七家主导，其中兆易创新是我国唯一一家在主流存储器设计行业掌握一定话语权的企业，其在</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NOR Flash</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领域进步飞速，</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2012</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年还仅占市占率的</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3.4%</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，到</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2013</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年已跃居</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11%</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，位列全球第四。</a:t>
            </a: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                                                                                                                              中科院院士刘明</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r>
              <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rPr>
              <a:t>存储器技术发展态势和机遇</a:t>
            </a:r>
            <a:r>
              <a:rPr lang="en-US" altLang="zh-CN" sz="1200" dirty="0" smtClean="0">
                <a:solidFill>
                  <a:schemeClr val="tx1"/>
                </a:solidFill>
                <a:latin typeface="微软雅黑" panose="020B0503020204020204" pitchFamily="34" charset="-122"/>
                <a:ea typeface="微软雅黑" panose="020B0503020204020204" pitchFamily="34" charset="-122"/>
                <a:sym typeface="Wingdings" pitchFamily="2" charset="2"/>
              </a:rPr>
              <a:t>》</a:t>
            </a:r>
          </a:p>
          <a:p>
            <a:pPr marL="0" indent="0">
              <a:lnSpc>
                <a:spcPct val="130000"/>
              </a:lnSpc>
              <a:buNone/>
            </a:pPr>
            <a:endParaRPr lang="zh-CN" altLang="en-US" sz="1200" dirty="0" smtClean="0">
              <a:solidFill>
                <a:schemeClr val="tx1"/>
              </a:solidFill>
              <a:latin typeface="微软雅黑" panose="020B0503020204020204" pitchFamily="34" charset="-122"/>
              <a:ea typeface="微软雅黑" panose="020B0503020204020204" pitchFamily="34" charset="-122"/>
              <a:sym typeface="Wingdings" pitchFamily="2" charset="2"/>
            </a:endParaRPr>
          </a:p>
          <a:p>
            <a:pPr marL="0" indent="0">
              <a:lnSpc>
                <a:spcPct val="130000"/>
              </a:lnSpc>
              <a:buNone/>
            </a:pPr>
            <a:endParaRPr lang="en-US" altLang="zh-CN" sz="1200" dirty="0" smtClean="0">
              <a:solidFill>
                <a:schemeClr val="tx1"/>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30000"/>
              </a:lnSpc>
              <a:buNone/>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TextBox 78"/>
          <p:cNvSpPr txBox="1"/>
          <p:nvPr/>
        </p:nvSpPr>
        <p:spPr>
          <a:xfrm>
            <a:off x="25037" y="51470"/>
            <a:ext cx="6779211" cy="396583"/>
          </a:xfrm>
          <a:prstGeom prst="rect">
            <a:avLst/>
          </a:prstGeom>
          <a:noFill/>
        </p:spPr>
        <p:txBody>
          <a:bodyPr wrap="square" rtlCol="0">
            <a:spAutoFit/>
          </a:bodyPr>
          <a:lstStyle/>
          <a:p>
            <a:pPr>
              <a:lnSpc>
                <a:spcPct val="120000"/>
              </a:lnSpc>
            </a:pPr>
            <a:r>
              <a:rPr lang="zh-CN" altLang="en-US" b="1" dirty="0" smtClean="0">
                <a:solidFill>
                  <a:schemeClr val="tx2"/>
                </a:solidFill>
                <a:latin typeface="+mn-ea"/>
                <a:cs typeface="Arial" pitchFamily="34" charset="0"/>
              </a:rPr>
              <a:t>存储行业现状：任重道远</a:t>
            </a:r>
            <a:endParaRPr lang="zh-CN"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xmlns="" val="3194213223"/>
      </p:ext>
    </p:extLst>
  </p:cSld>
  <p:clrMapOvr>
    <a:masterClrMapping/>
  </p:clrMapOvr>
  <p:transition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xEl>
                                              <p:pRg st="2" end="2"/>
                                            </p:txEl>
                                          </p:spTgt>
                                        </p:tgtEl>
                                        <p:attrNameLst>
                                          <p:attrName>style.visibility</p:attrName>
                                        </p:attrNameLst>
                                      </p:cBhvr>
                                      <p:to>
                                        <p:strVal val="visible"/>
                                      </p:to>
                                    </p:set>
                                    <p:anim calcmode="lin" valueType="num">
                                      <p:cBhvr additive="base">
                                        <p:cTn id="13" dur="500" fill="hold"/>
                                        <p:tgtEl>
                                          <p:spTgt spid="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xEl>
                                              <p:pRg st="4" end="4"/>
                                            </p:txEl>
                                          </p:spTgt>
                                        </p:tgtEl>
                                        <p:attrNameLst>
                                          <p:attrName>style.visibility</p:attrName>
                                        </p:attrNameLst>
                                      </p:cBhvr>
                                      <p:to>
                                        <p:strVal val="visible"/>
                                      </p:to>
                                    </p:set>
                                    <p:anim calcmode="lin" valueType="num">
                                      <p:cBhvr additive="base">
                                        <p:cTn id="19" dur="500" fill="hold"/>
                                        <p:tgtEl>
                                          <p:spTgt spid="2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
                                            <p:txEl>
                                              <p:pRg st="6" end="6"/>
                                            </p:txEl>
                                          </p:spTgt>
                                        </p:tgtEl>
                                        <p:attrNameLst>
                                          <p:attrName>style.visibility</p:attrName>
                                        </p:attrNameLst>
                                      </p:cBhvr>
                                      <p:to>
                                        <p:strVal val="visible"/>
                                      </p:to>
                                    </p:set>
                                    <p:anim calcmode="lin" valueType="num">
                                      <p:cBhvr additive="base">
                                        <p:cTn id="25" dur="500" fill="hold"/>
                                        <p:tgtEl>
                                          <p:spTgt spid="2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
                                            <p:txEl>
                                              <p:pRg st="8" end="8"/>
                                            </p:txEl>
                                          </p:spTgt>
                                        </p:tgtEl>
                                        <p:attrNameLst>
                                          <p:attrName>style.visibility</p:attrName>
                                        </p:attrNameLst>
                                      </p:cBhvr>
                                      <p:to>
                                        <p:strVal val="visible"/>
                                      </p:to>
                                    </p:set>
                                    <p:anim calcmode="lin" valueType="num">
                                      <p:cBhvr additive="base">
                                        <p:cTn id="31" dur="500" fill="hold"/>
                                        <p:tgtEl>
                                          <p:spTgt spid="2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3">
                                            <p:txEl>
                                              <p:pRg st="10" end="10"/>
                                            </p:txEl>
                                          </p:spTgt>
                                        </p:tgtEl>
                                        <p:attrNameLst>
                                          <p:attrName>style.visibility</p:attrName>
                                        </p:attrNameLst>
                                      </p:cBhvr>
                                      <p:to>
                                        <p:strVal val="visible"/>
                                      </p:to>
                                    </p:set>
                                    <p:anim calcmode="lin" valueType="num">
                                      <p:cBhvr additive="base">
                                        <p:cTn id="37" dur="500" fill="hold"/>
                                        <p:tgtEl>
                                          <p:spTgt spid="2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自定义 167">
      <a:dk1>
        <a:srgbClr val="000000"/>
      </a:dk1>
      <a:lt1>
        <a:srgbClr val="FFFFFF"/>
      </a:lt1>
      <a:dk2>
        <a:srgbClr val="67B0E3"/>
      </a:dk2>
      <a:lt2>
        <a:srgbClr val="A0A0A0"/>
      </a:lt2>
      <a:accent1>
        <a:srgbClr val="B5B5B5"/>
      </a:accent1>
      <a:accent2>
        <a:srgbClr val="B5B5B5"/>
      </a:accent2>
      <a:accent3>
        <a:srgbClr val="B5B5B5"/>
      </a:accent3>
      <a:accent4>
        <a:srgbClr val="B5B5B5"/>
      </a:accent4>
      <a:accent5>
        <a:srgbClr val="B5B5B5"/>
      </a:accent5>
      <a:accent6>
        <a:srgbClr val="B5B5B5"/>
      </a:accent6>
      <a:hlink>
        <a:srgbClr val="0000FF"/>
      </a:hlink>
      <a:folHlink>
        <a:srgbClr val="800080"/>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3230</TotalTime>
  <Words>11272</Words>
  <Application>Microsoft Office PowerPoint</Application>
  <PresentationFormat>全屏显示(16:9)</PresentationFormat>
  <Paragraphs>683</Paragraphs>
  <Slides>52</Slides>
  <Notes>52</Notes>
  <HiddenSlides>0</HiddenSlides>
  <MMClips>1</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52</vt:i4>
      </vt:variant>
    </vt:vector>
  </HeadingPairs>
  <TitlesOfParts>
    <vt:vector size="54" baseType="lpstr">
      <vt:lpstr>Office 主题​​</vt:lpstr>
      <vt:lpstr>文档</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爱饭君</dc:creator>
  <cp:keywords>www.51pptmoban.com</cp:keywords>
  <cp:lastModifiedBy>smallsmn</cp:lastModifiedBy>
  <cp:revision>303</cp:revision>
  <dcterms:created xsi:type="dcterms:W3CDTF">2014-12-16T06:14:24Z</dcterms:created>
  <dcterms:modified xsi:type="dcterms:W3CDTF">2017-09-21T00:32:30Z</dcterms:modified>
</cp:coreProperties>
</file>