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Seflab 01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Thijs, Jonathan, Michael, Bryan, Joyce, Alex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/>
              <a:t>Proces Killer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"/>
              <a:t>Meting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37" y="1144125"/>
            <a:ext cx="6474925" cy="38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/>
              <a:t>Meting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210300" y="1466825"/>
            <a:ext cx="2385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Besparing:</a:t>
            </a:r>
          </a:p>
          <a:p>
            <a:pPr lvl="0">
              <a:spcBef>
                <a:spcPts val="0"/>
              </a:spcBef>
              <a:buNone/>
            </a:pPr>
            <a:r>
              <a:rPr lang="nl"/>
              <a:t>1,12 Watt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Dus 112 Watt in een fabriek.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5" y="1590525"/>
            <a:ext cx="5756674" cy="27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0" y="784250"/>
            <a:ext cx="91440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0"/>
          </a:p>
          <a:p>
            <a:pPr lvl="0">
              <a:spcBef>
                <a:spcPts val="0"/>
              </a:spcBef>
              <a:buNone/>
            </a:pPr>
            <a:r>
              <a:rPr lang="nl" sz="10400">
                <a:solidFill>
                  <a:schemeClr val="accent6"/>
                </a:solidFill>
              </a:rPr>
              <a:t>383 MILJARD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23226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Aantal mensen dat internet gebruikt in de wereld: 3,424 miljard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