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"/>
              <a:t>Memory Reclaim</a:t>
            </a:r>
            <a:endParaRPr lang="x-none" altLang="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"/>
              <a:t>OS Reclaim Path</a:t>
            </a:r>
            <a:endParaRPr lang="x-none" alt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1775"/>
            <a:ext cx="5138420" cy="3406140"/>
          </a:xfrm>
        </p:spPr>
        <p:txBody>
          <a:bodyPr/>
          <a:p>
            <a:r>
              <a:rPr lang="x-none" altLang=""/>
              <a:t>when memory shortage happends</a:t>
            </a:r>
            <a:endParaRPr lang="x-none" altLang=""/>
          </a:p>
          <a:p>
            <a:endParaRPr lang="x-none" altLang=""/>
          </a:p>
          <a:p>
            <a:r>
              <a:rPr lang="x-none" altLang=""/>
              <a:t>foreground</a:t>
            </a:r>
            <a:endParaRPr lang="x-none" altLang=""/>
          </a:p>
          <a:p>
            <a:pPr marL="0" indent="0">
              <a:buNone/>
            </a:pPr>
            <a:endParaRPr lang="x-none" altLang=""/>
          </a:p>
          <a:p>
            <a:r>
              <a:rPr lang="x-none" altLang=""/>
              <a:t>free enough memory for allocation</a:t>
            </a:r>
            <a:endParaRPr lang="x-none" altLang=""/>
          </a:p>
          <a:p>
            <a:endParaRPr lang="x-none" altLang="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249670" y="2805430"/>
            <a:ext cx="5153660" cy="33108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x-none" altLang="en-US"/>
              <a:t>periodicity</a:t>
            </a:r>
            <a:endParaRPr lang="x-none" altLang="en-US"/>
          </a:p>
          <a:p>
            <a:pPr algn="l"/>
            <a:endParaRPr lang="x-none" altLang="en-US"/>
          </a:p>
          <a:p>
            <a:pPr algn="l"/>
            <a:endParaRPr lang="x-none" altLang="en-US"/>
          </a:p>
          <a:p>
            <a:pPr algn="l"/>
            <a:r>
              <a:rPr lang="x-none" altLang="en-US"/>
              <a:t>background</a:t>
            </a:r>
            <a:endParaRPr lang="x-none" altLang="en-US"/>
          </a:p>
          <a:p>
            <a:pPr algn="l"/>
            <a:endParaRPr lang="x-none" altLang="en-US"/>
          </a:p>
          <a:p>
            <a:pPr algn="l"/>
            <a:r>
              <a:rPr lang="x-none" altLang="en-US"/>
              <a:t>balance at least one zone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 [high, normal, dma]</a:t>
            </a:r>
            <a:endParaRPr lang="x-non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7555" y="1882140"/>
            <a:ext cx="3832225" cy="673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" sz="3200"/>
              <a:t>1. direct reclaim</a:t>
            </a:r>
            <a:endParaRPr lang="x-none" altLang="" sz="3200"/>
          </a:p>
        </p:txBody>
      </p:sp>
      <p:sp>
        <p:nvSpPr>
          <p:cNvPr id="6" name="TextBox 5"/>
          <p:cNvSpPr txBox="1"/>
          <p:nvPr/>
        </p:nvSpPr>
        <p:spPr>
          <a:xfrm>
            <a:off x="6407150" y="1867535"/>
            <a:ext cx="3328035" cy="673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/>
              <a:t>2. kswapd</a:t>
            </a:r>
            <a:endParaRPr lang="x-none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"/>
              <a:t>direct reclaim</a:t>
            </a:r>
            <a:endParaRPr lang="x-none" alt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"/>
              <a:t>try_to_free_pages-</a:t>
            </a:r>
            <a:endParaRPr lang="x-none" altLang=""/>
          </a:p>
          <a:p>
            <a:pPr marL="0" indent="0">
              <a:buNone/>
            </a:pPr>
            <a:r>
              <a:rPr lang="x-none" altLang=""/>
              <a:t>	|</a:t>
            </a:r>
            <a:r>
              <a:rPr lang="en-US" altLang="en-US">
                <a:sym typeface="+mn-ea"/>
              </a:rPr>
              <a:t>-</a:t>
            </a:r>
            <a:r>
              <a:rPr lang="x-none" altLang=""/>
              <a:t>do_try_to_free_pages</a:t>
            </a:r>
            <a:endParaRPr lang="x-none" altLang=""/>
          </a:p>
          <a:p>
            <a:pPr marL="0" indent="0">
              <a:buNone/>
            </a:pPr>
            <a:r>
              <a:rPr lang="x-none" altLang=""/>
              <a:t>		|</a:t>
            </a:r>
            <a:r>
              <a:rPr lang="en-US" altLang="en-US">
                <a:sym typeface="+mn-ea"/>
              </a:rPr>
              <a:t>-</a:t>
            </a:r>
            <a:r>
              <a:rPr lang="x-none" altLang=""/>
              <a:t>shrink_zones</a:t>
            </a:r>
            <a:endParaRPr lang="x-none" altLang=""/>
          </a:p>
          <a:p>
            <a:pPr marL="0" indent="0">
              <a:buNone/>
            </a:pPr>
            <a:r>
              <a:rPr lang="x-none" altLang=""/>
              <a:t>			|</a:t>
            </a:r>
            <a:r>
              <a:rPr lang="en-US" altLang="en-US">
                <a:sym typeface="+mn-ea"/>
              </a:rPr>
              <a:t>-</a:t>
            </a:r>
            <a:r>
              <a:rPr lang="x-none" altLang=""/>
              <a:t>mem_cgroup_soft_limit_reclaim [1]</a:t>
            </a:r>
            <a:endParaRPr lang="x-none" altLang=""/>
          </a:p>
          <a:p>
            <a:pPr marL="0" indent="0">
              <a:buNone/>
            </a:pPr>
            <a:r>
              <a:rPr lang="x-none" altLang=""/>
              <a:t>			|</a:t>
            </a:r>
            <a:r>
              <a:rPr lang="en-US" altLang="en-US">
                <a:sym typeface="+mn-ea"/>
              </a:rPr>
              <a:t>-</a:t>
            </a:r>
            <a:r>
              <a:rPr lang="x-none" altLang=""/>
              <a:t>shrink_node [2]</a:t>
            </a:r>
            <a:endParaRPr lang="en-US" altLang="en-US"/>
          </a:p>
          <a:p>
            <a:pPr marL="0" indent="0">
              <a:buNone/>
            </a:pPr>
            <a:endParaRPr lang="x-none" altLang="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"/>
              <a:t>kswapd</a:t>
            </a:r>
            <a:endParaRPr lang="x-none" alt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kswap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|-balance_padat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	|-mem_cgroup_soft_limit_reclaim [1]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	|-kswpad_shrink_node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		|-shrink_node [2]</a:t>
            </a:r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Kingsoft Office WPP</Application>
  <PresentationFormat>宽屏</PresentationFormat>
  <Paragraphs>40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persist</dc:creator>
  <cp:lastModifiedBy>persist</cp:lastModifiedBy>
  <cp:revision>1</cp:revision>
  <dcterms:created xsi:type="dcterms:W3CDTF">2017-07-13T06:57:57Z</dcterms:created>
  <dcterms:modified xsi:type="dcterms:W3CDTF">2017-07-13T06:57:57Z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   9-10.1.0.5639</vt:lpwstr>
  </property>
</Properties>
</file>