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490470"/>
            <a:ext cx="735330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-180975"/>
            <a:ext cx="6276975" cy="7219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120" y="394970"/>
            <a:ext cx="747712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745" y="661670"/>
            <a:ext cx="7381875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423545"/>
            <a:ext cx="7543800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1447800"/>
            <a:ext cx="757237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896620"/>
            <a:ext cx="8235950" cy="506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590550"/>
            <a:ext cx="799147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661670"/>
            <a:ext cx="7572375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04495"/>
            <a:ext cx="750570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619125"/>
            <a:ext cx="8077200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819785"/>
            <a:ext cx="8140700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28295"/>
            <a:ext cx="731520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552450"/>
            <a:ext cx="787717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661670"/>
            <a:ext cx="735330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511810"/>
            <a:ext cx="2047875" cy="60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5" y="2382520"/>
            <a:ext cx="1562100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3383915"/>
            <a:ext cx="1914525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740" y="1826260"/>
            <a:ext cx="914400" cy="3124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030" y="1315085"/>
            <a:ext cx="1914525" cy="1104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685" y="4385310"/>
            <a:ext cx="18478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461770"/>
            <a:ext cx="89916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819150"/>
            <a:ext cx="816292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614045"/>
            <a:ext cx="804862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509270"/>
            <a:ext cx="777240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509270"/>
            <a:ext cx="777240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762635"/>
            <a:ext cx="7200265" cy="53320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885825"/>
            <a:ext cx="89154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990725"/>
            <a:ext cx="82391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523875"/>
            <a:ext cx="780097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890270"/>
            <a:ext cx="76962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755015"/>
            <a:ext cx="847598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457200"/>
            <a:ext cx="76390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762000"/>
            <a:ext cx="83915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04495"/>
            <a:ext cx="750570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690245"/>
            <a:ext cx="8277225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495300"/>
            <a:ext cx="772477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495300"/>
            <a:ext cx="772477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661670"/>
            <a:ext cx="720090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04495"/>
            <a:ext cx="7505700" cy="604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宽屏</PresentationFormat>
  <Paragraphs>0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persist</dc:creator>
  <cp:lastModifiedBy>persist</cp:lastModifiedBy>
  <cp:revision>1</cp:revision>
  <dcterms:created xsi:type="dcterms:W3CDTF">2017-03-10T16:39:31Z</dcterms:created>
  <dcterms:modified xsi:type="dcterms:W3CDTF">2017-03-10T16:39:31Z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9-10.1.0.5639</vt:lpwstr>
  </property>
</Properties>
</file>