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2019/1/17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zh-CN" altLang="en-US" dirty="0" smtClean="0"/>
              <a:t>编程模型介绍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/>
              <a:t>双端队列，任务窃取算法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任务拆分，分而治之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5" name="图片 4" descr="12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348880"/>
            <a:ext cx="3943350" cy="34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监管</a:t>
            </a:r>
            <a:endParaRPr lang="zh-CN" altLang="en-US" dirty="0"/>
          </a:p>
        </p:txBody>
      </p:sp>
      <p:pic>
        <p:nvPicPr>
          <p:cNvPr id="4" name="内容占位符 3" descr="jg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1" y="1124744"/>
            <a:ext cx="7492725" cy="453650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j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836712"/>
            <a:ext cx="6662225" cy="223224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60421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28092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133334" cy="15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01008"/>
            <a:ext cx="7466013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Actor</a:t>
            </a:r>
            <a:r>
              <a:rPr lang="zh-CN" altLang="en-US" dirty="0" smtClean="0"/>
              <a:t>尽量不要阻</a:t>
            </a:r>
            <a:r>
              <a:rPr lang="zh-CN" altLang="en-US" dirty="0" smtClean="0"/>
              <a:t>塞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2. Actor</a:t>
            </a:r>
            <a:r>
              <a:rPr lang="zh-CN" altLang="en-US" dirty="0" smtClean="0"/>
              <a:t>间不要传递可变对象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可配置序列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1.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Akka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2.Akka</a:t>
            </a:r>
            <a:r>
              <a:rPr lang="zh-CN" altLang="en-US" dirty="0" smtClean="0"/>
              <a:t>模型介绍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3.Akka</a:t>
            </a:r>
            <a:r>
              <a:rPr lang="zh-CN" altLang="en-US" dirty="0" smtClean="0"/>
              <a:t>可以解决什</a:t>
            </a:r>
            <a:r>
              <a:rPr lang="zh-CN" altLang="en-US" dirty="0" smtClean="0"/>
              <a:t>么问题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传统并发模型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锁严重限制了线程的并发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block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死锁的威胁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pic>
        <p:nvPicPr>
          <p:cNvPr id="5" name="图片 4" descr="2017121818365666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844824"/>
            <a:ext cx="2571429" cy="2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Akka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运行在</a:t>
            </a:r>
            <a:r>
              <a:rPr lang="en-US" altLang="zh-CN" dirty="0" smtClean="0"/>
              <a:t>JVM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事件驱动，使用消息传递的方式避免了锁和阻塞，简化并发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可伸缩</a:t>
            </a:r>
            <a:r>
              <a:rPr lang="zh-CN" altLang="en-US" dirty="0" smtClean="0"/>
              <a:t>性，各节点间通过消息通信，松耦合。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高弹</a:t>
            </a:r>
            <a:r>
              <a:rPr lang="zh-CN" altLang="en-US" dirty="0" smtClean="0"/>
              <a:t>性，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的“监管”（容错）策略为实现自愈系统提供了便利。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201712181841030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844824"/>
            <a:ext cx="2485714" cy="24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lip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5" y="476672"/>
            <a:ext cx="6785123" cy="56886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6U801$0V(YC840NU3M)PW[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0"/>
            <a:ext cx="8136904" cy="65095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pic>
        <p:nvPicPr>
          <p:cNvPr id="4" name="内容占位符 3" descr="1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7200800" cy="2366797"/>
          </a:xfrm>
        </p:spPr>
      </p:pic>
      <p:pic>
        <p:nvPicPr>
          <p:cNvPr id="5" name="图片 4" descr="2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077072"/>
            <a:ext cx="6323817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消息发送分析</a:t>
            </a:r>
            <a:endParaRPr lang="zh-CN" altLang="en-US" dirty="0"/>
          </a:p>
        </p:txBody>
      </p:sp>
      <p:pic>
        <p:nvPicPr>
          <p:cNvPr id="4" name="内容占位符 3" descr="444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560504" cy="2016224"/>
          </a:xfrm>
        </p:spPr>
      </p:pic>
      <p:pic>
        <p:nvPicPr>
          <p:cNvPr id="5" name="图片 4" descr="55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429000"/>
            <a:ext cx="8462984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fo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332656"/>
            <a:ext cx="5976664" cy="63507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223</Words>
  <Application>Microsoft Office PowerPoint</Application>
  <PresentationFormat>全屏显示(4:3)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Akka编程模型介绍</vt:lpstr>
      <vt:lpstr>幻灯片 2</vt:lpstr>
      <vt:lpstr>传统并发模型</vt:lpstr>
      <vt:lpstr>Akka 模型</vt:lpstr>
      <vt:lpstr>幻灯片 5</vt:lpstr>
      <vt:lpstr>幻灯片 6</vt:lpstr>
      <vt:lpstr>运行结果</vt:lpstr>
      <vt:lpstr>消息发送分析</vt:lpstr>
      <vt:lpstr>幻灯片 9</vt:lpstr>
      <vt:lpstr>幻灯片 10</vt:lpstr>
      <vt:lpstr>监管</vt:lpstr>
      <vt:lpstr>幻灯片 12</vt:lpstr>
      <vt:lpstr>容错</vt:lpstr>
      <vt:lpstr>幻灯片 14</vt:lpstr>
      <vt:lpstr>Akka思考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Akka编程模型介绍</dc:title>
  <cp:lastModifiedBy>Administrator</cp:lastModifiedBy>
  <cp:revision>31</cp:revision>
  <dcterms:modified xsi:type="dcterms:W3CDTF">2019-01-17T16:14:54Z</dcterms:modified>
</cp:coreProperties>
</file>