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5" r:id="rId3"/>
    <p:sldId id="266" r:id="rId4"/>
    <p:sldId id="281" r:id="rId5"/>
    <p:sldId id="258" r:id="rId6"/>
    <p:sldId id="259" r:id="rId7"/>
    <p:sldId id="260" r:id="rId8"/>
    <p:sldId id="261" r:id="rId9"/>
  </p:sldIdLst>
  <p:sldSz cx="9144000" cy="6858000" type="screen4x3"/>
  <p:notesSz cx="6858000" cy="9144000"/>
  <p:embeddedFontLst>
    <p:embeddedFont>
      <p:font typeface="Raleway" panose="020B0600000101010101" charset="0"/>
      <p:regular r:id="rId11"/>
      <p:bold r:id="rId12"/>
      <p:italic r:id="rId13"/>
      <p:boldItalic r:id="rId14"/>
    </p:embeddedFont>
    <p:embeddedFont>
      <p:font typeface="Roboto" panose="020B0600000101010101" charset="0"/>
      <p:regular r:id="rId15"/>
      <p:bold r:id="rId16"/>
      <p:italic r:id="rId17"/>
      <p:boldItalic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F51A2-C10E-478A-959A-E20A5999E2FB}" v="35" dt="2019-10-30T08:33:26.435"/>
    <p1510:client id="{CEB71299-E835-446C-B555-1DDDAE7430FE}" v="209" dt="2019-10-30T19:07:03.705"/>
  </p1510:revLst>
</p1510:revInfo>
</file>

<file path=ppt/tableStyles.xml><?xml version="1.0" encoding="utf-8"?>
<a:tblStyleLst xmlns:a="http://schemas.openxmlformats.org/drawingml/2006/main" def="{C82D00B2-7FC8-4793-A3DC-FACDAE2A8E30}">
  <a:tblStyle styleId="{C82D00B2-7FC8-4793-A3DC-FACDAE2A8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호" userId="a94f914175778ee0" providerId="LiveId" clId="{82AF51A2-C10E-478A-959A-E20A5999E2FB}"/>
    <pc:docChg chg="undo custSel addSld delSld modSld">
      <pc:chgData name="김 영호" userId="a94f914175778ee0" providerId="LiveId" clId="{82AF51A2-C10E-478A-959A-E20A5999E2FB}" dt="2019-10-30T08:34:32.485" v="411" actId="20577"/>
      <pc:docMkLst>
        <pc:docMk/>
      </pc:docMkLst>
      <pc:sldChg chg="modSp del">
        <pc:chgData name="김 영호" userId="a94f914175778ee0" providerId="LiveId" clId="{82AF51A2-C10E-478A-959A-E20A5999E2FB}" dt="2019-10-30T08:27:51.999" v="262" actId="2696"/>
        <pc:sldMkLst>
          <pc:docMk/>
          <pc:sldMk cId="3634845158" sldId="262"/>
        </pc:sldMkLst>
        <pc:spChg chg="mod">
          <ac:chgData name="김 영호" userId="a94f914175778ee0" providerId="LiveId" clId="{82AF51A2-C10E-478A-959A-E20A5999E2FB}" dt="2019-10-30T08:26:59.644" v="253" actId="14100"/>
          <ac:spMkLst>
            <pc:docMk/>
            <pc:sldMk cId="3634845158" sldId="262"/>
            <ac:spMk id="3" creationId="{D421163C-08B8-4CFC-B82B-BAD8293FEEAC}"/>
          </ac:spMkLst>
        </pc:spChg>
        <pc:spChg chg="mod">
          <ac:chgData name="김 영호" userId="a94f914175778ee0" providerId="LiveId" clId="{82AF51A2-C10E-478A-959A-E20A5999E2FB}" dt="2019-10-30T08:22:02.385" v="4" actId="20577"/>
          <ac:spMkLst>
            <pc:docMk/>
            <pc:sldMk cId="3634845158" sldId="262"/>
            <ac:spMk id="5" creationId="{59F8B646-AA37-4B01-A39F-2D0BC71FCBFB}"/>
          </ac:spMkLst>
        </pc:spChg>
      </pc:sldChg>
      <pc:sldChg chg="addSp delSp modSp add">
        <pc:chgData name="김 영호" userId="a94f914175778ee0" providerId="LiveId" clId="{82AF51A2-C10E-478A-959A-E20A5999E2FB}" dt="2019-10-30T08:34:32.485" v="411" actId="20577"/>
        <pc:sldMkLst>
          <pc:docMk/>
          <pc:sldMk cId="1806833221" sldId="263"/>
        </pc:sldMkLst>
        <pc:spChg chg="del">
          <ac:chgData name="김 영호" userId="a94f914175778ee0" providerId="LiveId" clId="{82AF51A2-C10E-478A-959A-E20A5999E2FB}" dt="2019-10-30T08:27:13.794" v="255" actId="478"/>
          <ac:spMkLst>
            <pc:docMk/>
            <pc:sldMk cId="1806833221" sldId="263"/>
            <ac:spMk id="3" creationId="{D421163C-08B8-4CFC-B82B-BAD8293FEEAC}"/>
          </ac:spMkLst>
        </pc:spChg>
        <pc:spChg chg="add del mod">
          <ac:chgData name="김 영호" userId="a94f914175778ee0" providerId="LiveId" clId="{82AF51A2-C10E-478A-959A-E20A5999E2FB}" dt="2019-10-30T08:27:15.535" v="256" actId="478"/>
          <ac:spMkLst>
            <pc:docMk/>
            <pc:sldMk cId="1806833221" sldId="263"/>
            <ac:spMk id="6" creationId="{CC7956CE-D41D-4FE1-A9DE-DA20265EA04D}"/>
          </ac:spMkLst>
        </pc:spChg>
        <pc:spChg chg="add del mod">
          <ac:chgData name="김 영호" userId="a94f914175778ee0" providerId="LiveId" clId="{82AF51A2-C10E-478A-959A-E20A5999E2FB}" dt="2019-10-30T08:27:29.516" v="259"/>
          <ac:spMkLst>
            <pc:docMk/>
            <pc:sldMk cId="1806833221" sldId="263"/>
            <ac:spMk id="7" creationId="{5E8FB65F-13A6-42FD-BCD4-5E1159133051}"/>
          </ac:spMkLst>
        </pc:spChg>
        <pc:spChg chg="add mod">
          <ac:chgData name="김 영호" userId="a94f914175778ee0" providerId="LiveId" clId="{82AF51A2-C10E-478A-959A-E20A5999E2FB}" dt="2019-10-30T08:34:32.485" v="411" actId="20577"/>
          <ac:spMkLst>
            <pc:docMk/>
            <pc:sldMk cId="1806833221" sldId="263"/>
            <ac:spMk id="8" creationId="{A7953BE3-E6EF-4B04-84F3-569017287D0D}"/>
          </ac:spMkLst>
        </pc:spChg>
      </pc:sldChg>
    </pc:docChg>
  </pc:docChgLst>
  <pc:docChgLst>
    <pc:chgData name="김 영호" userId="a94f914175778ee0" providerId="LiveId" clId="{CEB71299-E835-446C-B555-1DDDAE7430FE}"/>
    <pc:docChg chg="undo custSel addSld delSld modSld">
      <pc:chgData name="김 영호" userId="a94f914175778ee0" providerId="LiveId" clId="{CEB71299-E835-446C-B555-1DDDAE7430FE}" dt="2019-10-30T19:08:54.874" v="2984" actId="20577"/>
      <pc:docMkLst>
        <pc:docMk/>
      </pc:docMkLst>
      <pc:sldChg chg="modSp">
        <pc:chgData name="김 영호" userId="a94f914175778ee0" providerId="LiveId" clId="{CEB71299-E835-446C-B555-1DDDAE7430FE}" dt="2019-10-30T12:21:50.754" v="2969" actId="1076"/>
        <pc:sldMkLst>
          <pc:docMk/>
          <pc:sldMk cId="0" sldId="256"/>
        </pc:sldMkLst>
        <pc:spChg chg="mod">
          <ac:chgData name="김 영호" userId="a94f914175778ee0" providerId="LiveId" clId="{CEB71299-E835-446C-B555-1DDDAE7430FE}" dt="2019-10-30T12:21:50.754" v="2969" actId="1076"/>
          <ac:spMkLst>
            <pc:docMk/>
            <pc:sldMk cId="0" sldId="256"/>
            <ac:spMk id="59" creationId="{00000000-0000-0000-0000-000000000000}"/>
          </ac:spMkLst>
        </pc:spChg>
      </pc:sldChg>
      <pc:sldChg chg="modSp">
        <pc:chgData name="김 영호" userId="a94f914175778ee0" providerId="LiveId" clId="{CEB71299-E835-446C-B555-1DDDAE7430FE}" dt="2019-10-30T11:36:20.203" v="501" actId="20577"/>
        <pc:sldMkLst>
          <pc:docMk/>
          <pc:sldMk cId="0" sldId="258"/>
        </pc:sldMkLst>
        <pc:spChg chg="mod">
          <ac:chgData name="김 영호" userId="a94f914175778ee0" providerId="LiveId" clId="{CEB71299-E835-446C-B555-1DDDAE7430FE}" dt="2019-10-30T11:33:48.354" v="497" actId="20577"/>
          <ac:spMkLst>
            <pc:docMk/>
            <pc:sldMk cId="0" sldId="258"/>
            <ac:spMk id="71" creationId="{00000000-0000-0000-0000-000000000000}"/>
          </ac:spMkLst>
        </pc:spChg>
        <pc:graphicFrameChg chg="modGraphic">
          <ac:chgData name="김 영호" userId="a94f914175778ee0" providerId="LiveId" clId="{CEB71299-E835-446C-B555-1DDDAE7430FE}" dt="2019-10-30T11:36:20.203" v="501" actId="20577"/>
          <ac:graphicFrameMkLst>
            <pc:docMk/>
            <pc:sldMk cId="0" sldId="258"/>
            <ac:graphicFrameMk id="72" creationId="{00000000-0000-0000-0000-000000000000}"/>
          </ac:graphicFrameMkLst>
        </pc:graphicFrameChg>
      </pc:sldChg>
      <pc:sldChg chg="modSp">
        <pc:chgData name="김 영호" userId="a94f914175778ee0" providerId="LiveId" clId="{CEB71299-E835-446C-B555-1DDDAE7430FE}" dt="2019-10-30T11:42:28.834" v="628" actId="20577"/>
        <pc:sldMkLst>
          <pc:docMk/>
          <pc:sldMk cId="0" sldId="259"/>
        </pc:sldMkLst>
        <pc:spChg chg="mod">
          <ac:chgData name="김 영호" userId="a94f914175778ee0" providerId="LiveId" clId="{CEB71299-E835-446C-B555-1DDDAE7430FE}" dt="2019-10-30T11:41:39.556" v="627" actId="20577"/>
          <ac:spMkLst>
            <pc:docMk/>
            <pc:sldMk cId="0" sldId="259"/>
            <ac:spMk id="78" creationId="{00000000-0000-0000-0000-000000000000}"/>
          </ac:spMkLst>
        </pc:spChg>
        <pc:graphicFrameChg chg="modGraphic">
          <ac:chgData name="김 영호" userId="a94f914175778ee0" providerId="LiveId" clId="{CEB71299-E835-446C-B555-1DDDAE7430FE}" dt="2019-10-30T11:22:33.083" v="139" actId="2711"/>
          <ac:graphicFrameMkLst>
            <pc:docMk/>
            <pc:sldMk cId="0" sldId="259"/>
            <ac:graphicFrameMk id="79" creationId="{00000000-0000-0000-0000-000000000000}"/>
          </ac:graphicFrameMkLst>
        </pc:graphicFrameChg>
        <pc:graphicFrameChg chg="modGraphic">
          <ac:chgData name="김 영호" userId="a94f914175778ee0" providerId="LiveId" clId="{CEB71299-E835-446C-B555-1DDDAE7430FE}" dt="2019-10-30T11:42:28.834" v="628" actId="20577"/>
          <ac:graphicFrameMkLst>
            <pc:docMk/>
            <pc:sldMk cId="0" sldId="259"/>
            <ac:graphicFrameMk id="80" creationId="{00000000-0000-0000-0000-000000000000}"/>
          </ac:graphicFrameMkLst>
        </pc:graphicFrameChg>
      </pc:sldChg>
      <pc:sldChg chg="modSp">
        <pc:chgData name="김 영호" userId="a94f914175778ee0" providerId="LiveId" clId="{CEB71299-E835-446C-B555-1DDDAE7430FE}" dt="2019-10-30T17:52:50.756" v="2970" actId="1076"/>
        <pc:sldMkLst>
          <pc:docMk/>
          <pc:sldMk cId="0" sldId="260"/>
        </pc:sldMkLst>
        <pc:spChg chg="mod">
          <ac:chgData name="김 영호" userId="a94f914175778ee0" providerId="LiveId" clId="{CEB71299-E835-446C-B555-1DDDAE7430FE}" dt="2019-10-30T11:24:50.057" v="223" actId="20577"/>
          <ac:spMkLst>
            <pc:docMk/>
            <pc:sldMk cId="0" sldId="260"/>
            <ac:spMk id="86" creationId="{00000000-0000-0000-0000-000000000000}"/>
          </ac:spMkLst>
        </pc:spChg>
        <pc:spChg chg="mod">
          <ac:chgData name="김 영호" userId="a94f914175778ee0" providerId="LiveId" clId="{CEB71299-E835-446C-B555-1DDDAE7430FE}" dt="2019-10-30T17:52:50.756" v="2970" actId="1076"/>
          <ac:spMkLst>
            <pc:docMk/>
            <pc:sldMk cId="0" sldId="260"/>
            <ac:spMk id="87" creationId="{00000000-0000-0000-0000-000000000000}"/>
          </ac:spMkLst>
        </pc:spChg>
        <pc:spChg chg="mod">
          <ac:chgData name="김 영호" userId="a94f914175778ee0" providerId="LiveId" clId="{CEB71299-E835-446C-B555-1DDDAE7430FE}" dt="2019-10-30T17:52:50.756" v="2970" actId="1076"/>
          <ac:spMkLst>
            <pc:docMk/>
            <pc:sldMk cId="0" sldId="260"/>
            <ac:spMk id="88" creationId="{00000000-0000-0000-0000-000000000000}"/>
          </ac:spMkLst>
        </pc:spChg>
        <pc:spChg chg="mod">
          <ac:chgData name="김 영호" userId="a94f914175778ee0" providerId="LiveId" clId="{CEB71299-E835-446C-B555-1DDDAE7430FE}" dt="2019-10-30T17:52:50.756" v="2970" actId="1076"/>
          <ac:spMkLst>
            <pc:docMk/>
            <pc:sldMk cId="0" sldId="260"/>
            <ac:spMk id="89" creationId="{00000000-0000-0000-0000-000000000000}"/>
          </ac:spMkLst>
        </pc:spChg>
        <pc:spChg chg="mod">
          <ac:chgData name="김 영호" userId="a94f914175778ee0" providerId="LiveId" clId="{CEB71299-E835-446C-B555-1DDDAE7430FE}" dt="2019-10-30T17:52:50.756" v="2970" actId="1076"/>
          <ac:spMkLst>
            <pc:docMk/>
            <pc:sldMk cId="0" sldId="260"/>
            <ac:spMk id="90" creationId="{00000000-0000-0000-0000-000000000000}"/>
          </ac:spMkLst>
        </pc:spChg>
        <pc:spChg chg="mod">
          <ac:chgData name="김 영호" userId="a94f914175778ee0" providerId="LiveId" clId="{CEB71299-E835-446C-B555-1DDDAE7430FE}" dt="2019-10-30T17:52:50.756" v="2970" actId="1076"/>
          <ac:spMkLst>
            <pc:docMk/>
            <pc:sldMk cId="0" sldId="260"/>
            <ac:spMk id="91" creationId="{00000000-0000-0000-0000-000000000000}"/>
          </ac:spMkLst>
        </pc:spChg>
        <pc:spChg chg="mod">
          <ac:chgData name="김 영호" userId="a94f914175778ee0" providerId="LiveId" clId="{CEB71299-E835-446C-B555-1DDDAE7430FE}" dt="2019-10-30T17:52:50.756" v="2970" actId="1076"/>
          <ac:spMkLst>
            <pc:docMk/>
            <pc:sldMk cId="0" sldId="260"/>
            <ac:spMk id="92" creationId="{00000000-0000-0000-0000-000000000000}"/>
          </ac:spMkLst>
        </pc:spChg>
        <pc:grpChg chg="mod">
          <ac:chgData name="김 영호" userId="a94f914175778ee0" providerId="LiveId" clId="{CEB71299-E835-446C-B555-1DDDAE7430FE}" dt="2019-10-30T17:52:50.756" v="2970" actId="1076"/>
          <ac:grpSpMkLst>
            <pc:docMk/>
            <pc:sldMk cId="0" sldId="260"/>
            <ac:grpSpMk id="95" creationId="{00000000-0000-0000-0000-000000000000}"/>
          </ac:grpSpMkLst>
        </pc:grpChg>
        <pc:grpChg chg="mod">
          <ac:chgData name="김 영호" userId="a94f914175778ee0" providerId="LiveId" clId="{CEB71299-E835-446C-B555-1DDDAE7430FE}" dt="2019-10-30T17:52:50.756" v="2970" actId="1076"/>
          <ac:grpSpMkLst>
            <pc:docMk/>
            <pc:sldMk cId="0" sldId="260"/>
            <ac:grpSpMk id="102" creationId="{00000000-0000-0000-0000-000000000000}"/>
          </ac:grpSpMkLst>
        </pc:grpChg>
        <pc:grpChg chg="mod">
          <ac:chgData name="김 영호" userId="a94f914175778ee0" providerId="LiveId" clId="{CEB71299-E835-446C-B555-1DDDAE7430FE}" dt="2019-10-30T17:52:50.756" v="2970" actId="1076"/>
          <ac:grpSpMkLst>
            <pc:docMk/>
            <pc:sldMk cId="0" sldId="260"/>
            <ac:grpSpMk id="108" creationId="{00000000-0000-0000-0000-000000000000}"/>
          </ac:grpSpMkLst>
        </pc:grpChg>
        <pc:picChg chg="mod">
          <ac:chgData name="김 영호" userId="a94f914175778ee0" providerId="LiveId" clId="{CEB71299-E835-446C-B555-1DDDAE7430FE}" dt="2019-10-30T17:52:50.756" v="2970" actId="1076"/>
          <ac:picMkLst>
            <pc:docMk/>
            <pc:sldMk cId="0" sldId="260"/>
            <ac:picMk id="93" creationId="{00000000-0000-0000-0000-000000000000}"/>
          </ac:picMkLst>
        </pc:picChg>
        <pc:picChg chg="mod">
          <ac:chgData name="김 영호" userId="a94f914175778ee0" providerId="LiveId" clId="{CEB71299-E835-446C-B555-1DDDAE7430FE}" dt="2019-10-30T17:52:50.756" v="2970" actId="1076"/>
          <ac:picMkLst>
            <pc:docMk/>
            <pc:sldMk cId="0" sldId="260"/>
            <ac:picMk id="94" creationId="{00000000-0000-0000-0000-000000000000}"/>
          </ac:picMkLst>
        </pc:picChg>
        <pc:picChg chg="mod">
          <ac:chgData name="김 영호" userId="a94f914175778ee0" providerId="LiveId" clId="{CEB71299-E835-446C-B555-1DDDAE7430FE}" dt="2019-10-30T17:52:50.756" v="2970" actId="1076"/>
          <ac:picMkLst>
            <pc:docMk/>
            <pc:sldMk cId="0" sldId="260"/>
            <ac:picMk id="111" creationId="{00000000-0000-0000-0000-000000000000}"/>
          </ac:picMkLst>
        </pc:picChg>
      </pc:sldChg>
      <pc:sldChg chg="modSp">
        <pc:chgData name="김 영호" userId="a94f914175778ee0" providerId="LiveId" clId="{CEB71299-E835-446C-B555-1DDDAE7430FE}" dt="2019-10-30T11:20:20.054" v="109" actId="2711"/>
        <pc:sldMkLst>
          <pc:docMk/>
          <pc:sldMk cId="0" sldId="261"/>
        </pc:sldMkLst>
        <pc:spChg chg="mod">
          <ac:chgData name="김 영호" userId="a94f914175778ee0" providerId="LiveId" clId="{CEB71299-E835-446C-B555-1DDDAE7430FE}" dt="2019-10-30T11:20:20.054" v="109" actId="2711"/>
          <ac:spMkLst>
            <pc:docMk/>
            <pc:sldMk cId="0" sldId="261"/>
            <ac:spMk id="116" creationId="{00000000-0000-0000-0000-000000000000}"/>
          </ac:spMkLst>
        </pc:spChg>
      </pc:sldChg>
      <pc:sldChg chg="modSp del">
        <pc:chgData name="김 영호" userId="a94f914175778ee0" providerId="LiveId" clId="{CEB71299-E835-446C-B555-1DDDAE7430FE}" dt="2019-10-30T11:33:17.091" v="493" actId="2696"/>
        <pc:sldMkLst>
          <pc:docMk/>
          <pc:sldMk cId="1806833221" sldId="263"/>
        </pc:sldMkLst>
        <pc:spChg chg="mod">
          <ac:chgData name="김 영호" userId="a94f914175778ee0" providerId="LiveId" clId="{CEB71299-E835-446C-B555-1DDDAE7430FE}" dt="2019-10-30T11:15:40.534" v="62" actId="20577"/>
          <ac:spMkLst>
            <pc:docMk/>
            <pc:sldMk cId="1806833221" sldId="263"/>
            <ac:spMk id="8" creationId="{A7953BE3-E6EF-4B04-84F3-569017287D0D}"/>
          </ac:spMkLst>
        </pc:spChg>
      </pc:sldChg>
      <pc:sldChg chg="addSp delSp modSp add del">
        <pc:chgData name="김 영호" userId="a94f914175778ee0" providerId="LiveId" clId="{CEB71299-E835-446C-B555-1DDDAE7430FE}" dt="2019-10-30T11:13:58.096" v="27" actId="2696"/>
        <pc:sldMkLst>
          <pc:docMk/>
          <pc:sldMk cId="2664412530" sldId="264"/>
        </pc:sldMkLst>
        <pc:spChg chg="add del">
          <ac:chgData name="김 영호" userId="a94f914175778ee0" providerId="LiveId" clId="{CEB71299-E835-446C-B555-1DDDAE7430FE}" dt="2019-10-30T11:13:51.245" v="26" actId="478"/>
          <ac:spMkLst>
            <pc:docMk/>
            <pc:sldMk cId="2664412530" sldId="264"/>
            <ac:spMk id="6" creationId="{D9A7AC05-38BC-4FFF-928D-343758DEFBC0}"/>
          </ac:spMkLst>
        </pc:spChg>
        <pc:spChg chg="del mod">
          <ac:chgData name="김 영호" userId="a94f914175778ee0" providerId="LiveId" clId="{CEB71299-E835-446C-B555-1DDDAE7430FE}" dt="2019-10-30T11:13:37.682" v="24" actId="478"/>
          <ac:spMkLst>
            <pc:docMk/>
            <pc:sldMk cId="2664412530" sldId="264"/>
            <ac:spMk id="8" creationId="{A7953BE3-E6EF-4B04-84F3-569017287D0D}"/>
          </ac:spMkLst>
        </pc:spChg>
      </pc:sldChg>
      <pc:sldChg chg="delSp add del">
        <pc:chgData name="김 영호" userId="a94f914175778ee0" providerId="LiveId" clId="{CEB71299-E835-446C-B555-1DDDAE7430FE}" dt="2019-10-30T11:18:24.370" v="79" actId="2696"/>
        <pc:sldMkLst>
          <pc:docMk/>
          <pc:sldMk cId="3014924194" sldId="264"/>
        </pc:sldMkLst>
        <pc:spChg chg="del">
          <ac:chgData name="김 영호" userId="a94f914175778ee0" providerId="LiveId" clId="{CEB71299-E835-446C-B555-1DDDAE7430FE}" dt="2019-10-30T11:17:42.296" v="64" actId="478"/>
          <ac:spMkLst>
            <pc:docMk/>
            <pc:sldMk cId="3014924194" sldId="264"/>
            <ac:spMk id="8" creationId="{A7953BE3-E6EF-4B04-84F3-569017287D0D}"/>
          </ac:spMkLst>
        </pc:spChg>
      </pc:sldChg>
      <pc:sldChg chg="addSp delSp modSp add">
        <pc:chgData name="김 영호" userId="a94f914175778ee0" providerId="LiveId" clId="{CEB71299-E835-446C-B555-1DDDAE7430FE}" dt="2019-10-30T12:17:40.816" v="2527" actId="20577"/>
        <pc:sldMkLst>
          <pc:docMk/>
          <pc:sldMk cId="2462422145" sldId="265"/>
        </pc:sldMkLst>
        <pc:spChg chg="del">
          <ac:chgData name="김 영호" userId="a94f914175778ee0" providerId="LiveId" clId="{CEB71299-E835-446C-B555-1DDDAE7430FE}" dt="2019-10-30T11:18:12.554" v="75" actId="478"/>
          <ac:spMkLst>
            <pc:docMk/>
            <pc:sldMk cId="2462422145" sldId="265"/>
            <ac:spMk id="2" creationId="{4A25EDF5-D25E-4865-8E01-25AED49BE82E}"/>
          </ac:spMkLst>
        </pc:spChg>
        <pc:spChg chg="mod">
          <ac:chgData name="김 영호" userId="a94f914175778ee0" providerId="LiveId" clId="{CEB71299-E835-446C-B555-1DDDAE7430FE}" dt="2019-10-30T12:17:40.816" v="2527" actId="20577"/>
          <ac:spMkLst>
            <pc:docMk/>
            <pc:sldMk cId="2462422145" sldId="265"/>
            <ac:spMk id="3" creationId="{ABB9B02A-15C6-4499-98C7-D0803034B9EF}"/>
          </ac:spMkLst>
        </pc:spChg>
        <pc:spChg chg="add">
          <ac:chgData name="김 영호" userId="a94f914175778ee0" providerId="LiveId" clId="{CEB71299-E835-446C-B555-1DDDAE7430FE}" dt="2019-10-30T11:18:06.575" v="74"/>
          <ac:spMkLst>
            <pc:docMk/>
            <pc:sldMk cId="2462422145" sldId="265"/>
            <ac:spMk id="4" creationId="{85BE2A2F-19A5-4A1C-B628-8EB7F92CB739}"/>
          </ac:spMkLst>
        </pc:spChg>
        <pc:spChg chg="add">
          <ac:chgData name="김 영호" userId="a94f914175778ee0" providerId="LiveId" clId="{CEB71299-E835-446C-B555-1DDDAE7430FE}" dt="2019-10-30T11:18:06.575" v="74"/>
          <ac:spMkLst>
            <pc:docMk/>
            <pc:sldMk cId="2462422145" sldId="265"/>
            <ac:spMk id="5" creationId="{C1F85243-5163-4118-8BCA-058AF8F827A9}"/>
          </ac:spMkLst>
        </pc:spChg>
      </pc:sldChg>
      <pc:sldChg chg="modSp add">
        <pc:chgData name="김 영호" userId="a94f914175778ee0" providerId="LiveId" clId="{CEB71299-E835-446C-B555-1DDDAE7430FE}" dt="2019-10-30T12:20:54.683" v="2961" actId="20577"/>
        <pc:sldMkLst>
          <pc:docMk/>
          <pc:sldMk cId="3015686546" sldId="266"/>
        </pc:sldMkLst>
        <pc:spChg chg="mod">
          <ac:chgData name="김 영호" userId="a94f914175778ee0" providerId="LiveId" clId="{CEB71299-E835-446C-B555-1DDDAE7430FE}" dt="2019-10-30T12:20:54.683" v="2961" actId="20577"/>
          <ac:spMkLst>
            <pc:docMk/>
            <pc:sldMk cId="3015686546" sldId="266"/>
            <ac:spMk id="3" creationId="{ABB9B02A-15C6-4499-98C7-D0803034B9EF}"/>
          </ac:spMkLst>
        </pc:spChg>
      </pc:sldChg>
      <pc:sldChg chg="addSp delSp modSp add">
        <pc:chgData name="김 영호" userId="a94f914175778ee0" providerId="LiveId" clId="{CEB71299-E835-446C-B555-1DDDAE7430FE}" dt="2019-10-30T19:08:54.874" v="2984" actId="20577"/>
        <pc:sldMkLst>
          <pc:docMk/>
          <pc:sldMk cId="3236299714" sldId="281"/>
        </pc:sldMkLst>
        <pc:spChg chg="mod">
          <ac:chgData name="김 영호" userId="a94f914175778ee0" providerId="LiveId" clId="{CEB71299-E835-446C-B555-1DDDAE7430FE}" dt="2019-10-30T19:08:54.874" v="2984" actId="20577"/>
          <ac:spMkLst>
            <pc:docMk/>
            <pc:sldMk cId="3236299714" sldId="281"/>
            <ac:spMk id="26" creationId="{D17E1D25-E50A-42BE-8D9F-7E68EF2E404A}"/>
          </ac:spMkLst>
        </pc:spChg>
        <pc:picChg chg="del">
          <ac:chgData name="김 영호" userId="a94f914175778ee0" providerId="LiveId" clId="{CEB71299-E835-446C-B555-1DDDAE7430FE}" dt="2019-10-30T19:04:50.996" v="2972" actId="478"/>
          <ac:picMkLst>
            <pc:docMk/>
            <pc:sldMk cId="3236299714" sldId="281"/>
            <ac:picMk id="2" creationId="{98971EA2-160E-4FFA-8CB8-14E523E6B84F}"/>
          </ac:picMkLst>
        </pc:picChg>
        <pc:picChg chg="del">
          <ac:chgData name="김 영호" userId="a94f914175778ee0" providerId="LiveId" clId="{CEB71299-E835-446C-B555-1DDDAE7430FE}" dt="2019-10-30T19:04:57.176" v="2973" actId="478"/>
          <ac:picMkLst>
            <pc:docMk/>
            <pc:sldMk cId="3236299714" sldId="281"/>
            <ac:picMk id="3" creationId="{C4D0CF31-C32E-4242-A95D-F8BABD506E1C}"/>
          </ac:picMkLst>
        </pc:picChg>
        <pc:picChg chg="add mod">
          <ac:chgData name="김 영호" userId="a94f914175778ee0" providerId="LiveId" clId="{CEB71299-E835-446C-B555-1DDDAE7430FE}" dt="2019-10-30T19:06:21.031" v="2976" actId="1076"/>
          <ac:picMkLst>
            <pc:docMk/>
            <pc:sldMk cId="3236299714" sldId="281"/>
            <ac:picMk id="1026" creationId="{E787D4F7-07B4-461A-8CFB-11D51C1A6CDB}"/>
          </ac:picMkLst>
        </pc:picChg>
        <pc:picChg chg="add mod">
          <ac:chgData name="김 영호" userId="a94f914175778ee0" providerId="LiveId" clId="{CEB71299-E835-446C-B555-1DDDAE7430FE}" dt="2019-10-30T19:07:03.705" v="2981" actId="1076"/>
          <ac:picMkLst>
            <pc:docMk/>
            <pc:sldMk cId="3236299714" sldId="281"/>
            <ac:picMk id="1028" creationId="{2C52AF23-5270-4F96-907C-44FFB69E55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15293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f8f2c279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f8f2c279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8f2c27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8f2c27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8f2c27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8f2c279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f896d721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f896d721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aa2855b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aa2855b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protopie.io/p/758e865b6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3577734" y="2816217"/>
            <a:ext cx="1698072" cy="459988"/>
          </a:xfrm>
          <a:custGeom>
            <a:avLst/>
            <a:gdLst/>
            <a:ahLst/>
            <a:cxnLst/>
            <a:rect l="l" t="t" r="r" b="b"/>
            <a:pathLst>
              <a:path w="71747" h="13800" extrusionOk="0">
                <a:moveTo>
                  <a:pt x="0" y="13800"/>
                </a:moveTo>
                <a:cubicBezTo>
                  <a:pt x="4197" y="11503"/>
                  <a:pt x="17106" y="179"/>
                  <a:pt x="25183" y="20"/>
                </a:cubicBezTo>
                <a:cubicBezTo>
                  <a:pt x="33261" y="-138"/>
                  <a:pt x="40704" y="12611"/>
                  <a:pt x="48465" y="12849"/>
                </a:cubicBezTo>
                <a:cubicBezTo>
                  <a:pt x="56226" y="13087"/>
                  <a:pt x="67867" y="3347"/>
                  <a:pt x="71747" y="1446"/>
                </a:cubicBezTo>
              </a:path>
            </a:pathLst>
          </a:custGeom>
          <a:noFill/>
          <a:ln w="15240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Google Shape;59;p13"/>
          <p:cNvSpPr txBox="1"/>
          <p:nvPr/>
        </p:nvSpPr>
        <p:spPr>
          <a:xfrm>
            <a:off x="3213838" y="3640215"/>
            <a:ext cx="3333425" cy="10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Palibra</a:t>
            </a:r>
            <a:endParaRPr sz="6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9B02A-15C6-4499-98C7-D0803034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20883"/>
            <a:ext cx="8520600" cy="4682836"/>
          </a:xfrm>
        </p:spPr>
        <p:txBody>
          <a:bodyPr/>
          <a:lstStyle/>
          <a:p>
            <a:pPr>
              <a:buAutoNum type="arabicPeriod"/>
            </a:pPr>
            <a:r>
              <a:rPr lang="en-US" altLang="ko-KR" b="1" dirty="0">
                <a:latin typeface="+mn-ea"/>
                <a:ea typeface="+mn-ea"/>
              </a:rPr>
              <a:t>The Idea</a:t>
            </a:r>
          </a:p>
          <a:p>
            <a:pPr marL="114300" indent="0">
              <a:buNone/>
            </a:pPr>
            <a:r>
              <a:rPr lang="en-US" altLang="ko-KR" sz="1400" dirty="0">
                <a:latin typeface="+mn-ea"/>
                <a:ea typeface="+mn-ea"/>
              </a:rPr>
              <a:t>Libra Blockchain </a:t>
            </a:r>
            <a:r>
              <a:rPr lang="ko-KR" altLang="en-US" sz="1400" dirty="0">
                <a:latin typeface="+mn-ea"/>
                <a:ea typeface="+mn-ea"/>
              </a:rPr>
              <a:t> 기반 전자지갑 시스템 구축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</a:p>
          <a:p>
            <a:pPr marL="114300" indent="0">
              <a:buNone/>
            </a:pPr>
            <a:r>
              <a:rPr lang="ko-KR" altLang="en-US" sz="1400" dirty="0">
                <a:latin typeface="+mn-ea"/>
                <a:ea typeface="+mn-ea"/>
              </a:rPr>
              <a:t>이하 이 서비스를 </a:t>
            </a:r>
            <a:r>
              <a:rPr lang="en-US" altLang="ko-KR" sz="1400" dirty="0" err="1">
                <a:latin typeface="+mn-ea"/>
                <a:ea typeface="+mn-ea"/>
              </a:rPr>
              <a:t>Palibra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라고 한다</a:t>
            </a:r>
            <a:endParaRPr lang="en-US" altLang="ko-KR" sz="1400" dirty="0">
              <a:latin typeface="+mn-ea"/>
              <a:ea typeface="+mn-ea"/>
            </a:endParaRPr>
          </a:p>
          <a:p>
            <a:pPr marL="114300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ko-KR" b="1" dirty="0">
                <a:latin typeface="+mn-ea"/>
                <a:ea typeface="+mn-ea"/>
              </a:rPr>
              <a:t>2. Background</a:t>
            </a:r>
          </a:p>
          <a:p>
            <a:pPr marL="114300" indent="0">
              <a:buNone/>
            </a:pPr>
            <a:r>
              <a:rPr lang="en-US" altLang="ko-KR" sz="1400" b="1" dirty="0">
                <a:latin typeface="+mn-ea"/>
                <a:ea typeface="+mn-ea"/>
              </a:rPr>
              <a:t>     &lt;Libra&gt;</a:t>
            </a:r>
          </a:p>
          <a:p>
            <a:pPr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Facebook</a:t>
            </a:r>
            <a:r>
              <a:rPr lang="ko-KR" altLang="en-US" sz="1400" dirty="0">
                <a:latin typeface="+mn-ea"/>
                <a:ea typeface="+mn-ea"/>
              </a:rPr>
              <a:t>이 주도하여 </a:t>
            </a:r>
            <a:r>
              <a:rPr lang="en-US" altLang="ko-KR" sz="1400" dirty="0">
                <a:latin typeface="+mn-ea"/>
                <a:ea typeface="+mn-ea"/>
              </a:rPr>
              <a:t>VISA, MasterCard, </a:t>
            </a:r>
            <a:r>
              <a:rPr lang="en-US" altLang="ko-KR" sz="1400" dirty="0" err="1">
                <a:latin typeface="+mn-ea"/>
                <a:ea typeface="+mn-ea"/>
              </a:rPr>
              <a:t>Paypal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등</a:t>
            </a:r>
            <a:r>
              <a:rPr lang="en-US" altLang="ko-KR" sz="1400" dirty="0">
                <a:latin typeface="+mn-ea"/>
                <a:ea typeface="+mn-ea"/>
              </a:rPr>
              <a:t> 28</a:t>
            </a:r>
            <a:r>
              <a:rPr lang="ko-KR" altLang="en-US" sz="1400" dirty="0">
                <a:latin typeface="+mn-ea"/>
                <a:ea typeface="+mn-ea"/>
              </a:rPr>
              <a:t>여개 협력사가 모여 만든 암호화 화폐 및 </a:t>
            </a:r>
            <a:r>
              <a:rPr lang="ko-KR" altLang="en-US" sz="1400" dirty="0" err="1">
                <a:latin typeface="+mn-ea"/>
                <a:ea typeface="+mn-ea"/>
              </a:rPr>
              <a:t>블럭체인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플랫폼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ko-KR" altLang="en-US" sz="1400" dirty="0">
                <a:latin typeface="+mn-ea"/>
                <a:ea typeface="+mn-ea"/>
              </a:rPr>
              <a:t>오픈소스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2020</a:t>
            </a:r>
            <a:r>
              <a:rPr lang="ko-KR" altLang="en-US" sz="1400" dirty="0">
                <a:latin typeface="+mn-ea"/>
                <a:ea typeface="+mn-ea"/>
              </a:rPr>
              <a:t>년 상반기 출시 예정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현재 </a:t>
            </a:r>
            <a:r>
              <a:rPr lang="en-US" altLang="ko-KR" sz="1400" dirty="0" err="1">
                <a:latin typeface="+mn-ea"/>
                <a:ea typeface="+mn-ea"/>
              </a:rPr>
              <a:t>TestNet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(sandbox) </a:t>
            </a:r>
            <a:r>
              <a:rPr lang="ko-KR" altLang="en-US" sz="1400" dirty="0">
                <a:latin typeface="+mn-ea"/>
                <a:ea typeface="+mn-ea"/>
              </a:rPr>
              <a:t>에서 구현 가능</a:t>
            </a:r>
            <a:endParaRPr lang="en-US" altLang="ko-KR" sz="1400" dirty="0">
              <a:latin typeface="+mn-ea"/>
              <a:ea typeface="+mn-ea"/>
            </a:endParaRPr>
          </a:p>
          <a:p>
            <a:pPr marL="114300" indent="0">
              <a:buNone/>
            </a:pPr>
            <a:endParaRPr lang="en-US" altLang="ko-KR" b="1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ko-KR" b="1" dirty="0">
                <a:latin typeface="+mn-ea"/>
                <a:ea typeface="+mn-ea"/>
              </a:rPr>
              <a:t>3. How it Works</a:t>
            </a:r>
          </a:p>
          <a:p>
            <a:pPr>
              <a:buFontTx/>
              <a:buChar char="-"/>
            </a:pPr>
            <a:r>
              <a:rPr lang="en-US" altLang="ko-KR" sz="1400" dirty="0" err="1">
                <a:latin typeface="+mn-ea"/>
                <a:ea typeface="+mn-ea"/>
              </a:rPr>
              <a:t>Palibra</a:t>
            </a:r>
            <a:r>
              <a:rPr lang="ko-KR" altLang="en-US" sz="1400" dirty="0">
                <a:latin typeface="+mn-ea"/>
                <a:ea typeface="+mn-ea"/>
              </a:rPr>
              <a:t>는 </a:t>
            </a:r>
            <a:r>
              <a:rPr lang="en-US" altLang="ko-KR" sz="1400" dirty="0">
                <a:latin typeface="+mn-ea"/>
                <a:ea typeface="+mn-ea"/>
              </a:rPr>
              <a:t>SNS </a:t>
            </a:r>
            <a:r>
              <a:rPr lang="ko-KR" altLang="en-US" sz="1400" dirty="0">
                <a:latin typeface="+mn-ea"/>
                <a:ea typeface="+mn-ea"/>
              </a:rPr>
              <a:t>로그인 인증을 통해 간편히 가입 및 로그인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Libra </a:t>
            </a:r>
            <a:r>
              <a:rPr lang="ko-KR" altLang="en-US" sz="1400" dirty="0">
                <a:latin typeface="+mn-ea"/>
                <a:ea typeface="+mn-ea"/>
              </a:rPr>
              <a:t>계좌 생성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ko-KR" altLang="en-US" sz="1400" dirty="0">
                <a:latin typeface="+mn-ea"/>
                <a:ea typeface="+mn-ea"/>
              </a:rPr>
              <a:t>타 </a:t>
            </a:r>
            <a:r>
              <a:rPr lang="en-US" altLang="ko-KR" sz="1400" dirty="0">
                <a:latin typeface="+mn-ea"/>
                <a:ea typeface="+mn-ea"/>
              </a:rPr>
              <a:t>Libra </a:t>
            </a:r>
            <a:r>
              <a:rPr lang="ko-KR" altLang="en-US" sz="1400" dirty="0">
                <a:latin typeface="+mn-ea"/>
                <a:ea typeface="+mn-ea"/>
              </a:rPr>
              <a:t>계좌로 송금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>
              <a:buFontTx/>
              <a:buChar char="-"/>
            </a:pPr>
            <a:r>
              <a:rPr lang="en-US" altLang="ko-KR" sz="1400" dirty="0">
                <a:latin typeface="+mn-ea"/>
                <a:ea typeface="+mn-ea"/>
              </a:rPr>
              <a:t>QR </a:t>
            </a:r>
            <a:r>
              <a:rPr lang="ko-KR" altLang="en-US" sz="1400" dirty="0">
                <a:latin typeface="+mn-ea"/>
                <a:ea typeface="+mn-ea"/>
              </a:rPr>
              <a:t>코드로 청구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85BE2A2F-19A5-4A1C-B628-8EB7F92CB739}"/>
              </a:ext>
            </a:extLst>
          </p:cNvPr>
          <p:cNvSpPr/>
          <p:nvPr/>
        </p:nvSpPr>
        <p:spPr>
          <a:xfrm>
            <a:off x="0" y="0"/>
            <a:ext cx="9144000" cy="93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C1F85243-5163-4118-8BCA-058AF8F827A9}"/>
              </a:ext>
            </a:extLst>
          </p:cNvPr>
          <p:cNvSpPr txBox="1">
            <a:spLocks/>
          </p:cNvSpPr>
          <p:nvPr/>
        </p:nvSpPr>
        <p:spPr>
          <a:xfrm>
            <a:off x="265500" y="260425"/>
            <a:ext cx="40452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9B02A-15C6-4499-98C7-D0803034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248395"/>
            <a:ext cx="8520600" cy="4255324"/>
          </a:xfrm>
        </p:spPr>
        <p:txBody>
          <a:bodyPr/>
          <a:lstStyle/>
          <a:p>
            <a:pPr marL="114300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ko-KR" b="1" dirty="0">
                <a:latin typeface="+mn-ea"/>
                <a:ea typeface="+mn-ea"/>
              </a:rPr>
              <a:t>4. Key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Benefits</a:t>
            </a:r>
          </a:p>
          <a:p>
            <a:pPr marL="114300" indent="0">
              <a:buNone/>
            </a:pPr>
            <a:r>
              <a:rPr lang="ko-KR" altLang="en-US" sz="1400" dirty="0">
                <a:latin typeface="+mn-ea"/>
                <a:ea typeface="+mn-ea"/>
              </a:rPr>
              <a:t>기존 암호화 화폐의 문제점을 대폭 개선하여 실제 화폐로써 기능이 가능한 </a:t>
            </a:r>
            <a:r>
              <a:rPr lang="ko-KR" altLang="en-US" sz="1400" dirty="0" err="1">
                <a:latin typeface="+mn-ea"/>
                <a:ea typeface="+mn-ea"/>
              </a:rPr>
              <a:t>리브라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블럭체인</a:t>
            </a:r>
            <a:r>
              <a:rPr lang="ko-KR" altLang="en-US" sz="1400" dirty="0">
                <a:latin typeface="+mn-ea"/>
                <a:ea typeface="+mn-ea"/>
              </a:rPr>
              <a:t> 망을 이용 한다면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결제 및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정산 등 화폐의 유통과정을 대폭 줄여 거래의 혁신을 가져올 것이라 판단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114300" indent="0">
              <a:buNone/>
            </a:pPr>
            <a:r>
              <a:rPr lang="ko-KR" altLang="en-US" sz="1400" dirty="0">
                <a:latin typeface="+mn-ea"/>
                <a:ea typeface="+mn-ea"/>
              </a:rPr>
              <a:t>그래서 아직까지 세상에 출시 된 적 없는 금융 플랫폼이기 때문에 </a:t>
            </a:r>
            <a:r>
              <a:rPr lang="en-US" altLang="ko-KR" sz="1400" dirty="0">
                <a:latin typeface="+mn-ea"/>
                <a:ea typeface="+mn-ea"/>
              </a:rPr>
              <a:t>2020</a:t>
            </a:r>
            <a:r>
              <a:rPr lang="ko-KR" altLang="en-US" sz="1400" dirty="0">
                <a:latin typeface="+mn-ea"/>
                <a:ea typeface="+mn-ea"/>
              </a:rPr>
              <a:t>년 상반기 출시를 앞두고 발빠르게 전자지갑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서비스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en-US" altLang="ko-KR" sz="1400" dirty="0" err="1">
                <a:latin typeface="+mn-ea"/>
                <a:ea typeface="+mn-ea"/>
              </a:rPr>
              <a:t>Palibra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제작하여 </a:t>
            </a:r>
            <a:r>
              <a:rPr lang="en-US" altLang="ko-KR" sz="1400" dirty="0">
                <a:latin typeface="+mn-ea"/>
                <a:ea typeface="+mn-ea"/>
              </a:rPr>
              <a:t>Libra </a:t>
            </a:r>
            <a:r>
              <a:rPr lang="ko-KR" altLang="en-US" sz="1400" dirty="0">
                <a:latin typeface="+mn-ea"/>
                <a:ea typeface="+mn-ea"/>
              </a:rPr>
              <a:t>금융 플랫폼 기반 선두 그룹으로 시작할 수 있다</a:t>
            </a:r>
            <a:endParaRPr lang="en-US" altLang="ko-KR" sz="1400" dirty="0">
              <a:latin typeface="+mn-ea"/>
              <a:ea typeface="+mn-ea"/>
            </a:endParaRPr>
          </a:p>
          <a:p>
            <a:pPr marL="114300" indent="0">
              <a:buNone/>
            </a:pPr>
            <a:endParaRPr lang="en-US" altLang="ko-KR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ko-KR" b="1" dirty="0">
                <a:latin typeface="+mn-ea"/>
                <a:ea typeface="+mn-ea"/>
              </a:rPr>
              <a:t>5. Next Step</a:t>
            </a:r>
          </a:p>
          <a:p>
            <a:pPr marL="114300" indent="0">
              <a:buNone/>
            </a:pPr>
            <a:r>
              <a:rPr lang="en-US" altLang="ko-KR" sz="1400" dirty="0" err="1">
                <a:latin typeface="+mn-ea"/>
                <a:ea typeface="+mn-ea"/>
              </a:rPr>
              <a:t>Palibra</a:t>
            </a:r>
            <a:r>
              <a:rPr lang="en-US" altLang="ko-KR" sz="1400" dirty="0">
                <a:latin typeface="+mn-ea"/>
                <a:ea typeface="+mn-ea"/>
              </a:rPr>
              <a:t> v0.1 </a:t>
            </a:r>
            <a:r>
              <a:rPr lang="ko-KR" altLang="en-US" sz="1400" dirty="0">
                <a:latin typeface="+mn-ea"/>
                <a:ea typeface="+mn-ea"/>
              </a:rPr>
              <a:t>경우는 로그인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송금</a:t>
            </a:r>
            <a:r>
              <a:rPr lang="en-US" altLang="ko-KR" sz="1400" dirty="0">
                <a:latin typeface="+mn-ea"/>
                <a:ea typeface="+mn-ea"/>
              </a:rPr>
              <a:t>/</a:t>
            </a:r>
            <a:r>
              <a:rPr lang="ko-KR" altLang="en-US" sz="1400" dirty="0">
                <a:latin typeface="+mn-ea"/>
                <a:ea typeface="+mn-ea"/>
              </a:rPr>
              <a:t>청구 기본 기능으로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월까지 구현 될 예정이지만</a:t>
            </a:r>
            <a:r>
              <a:rPr lang="en-US" altLang="ko-KR" sz="1400" dirty="0">
                <a:latin typeface="+mn-ea"/>
                <a:ea typeface="+mn-ea"/>
              </a:rPr>
              <a:t>, v0.2 </a:t>
            </a:r>
            <a:r>
              <a:rPr lang="ko-KR" altLang="en-US" sz="1400" dirty="0">
                <a:latin typeface="+mn-ea"/>
                <a:ea typeface="+mn-ea"/>
              </a:rPr>
              <a:t>기능으로</a:t>
            </a:r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ko-KR" altLang="en-US" sz="1400" dirty="0">
                <a:latin typeface="+mn-ea"/>
                <a:ea typeface="+mn-ea"/>
              </a:rPr>
              <a:t>물건구매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쇼핑</a:t>
            </a:r>
            <a:r>
              <a:rPr lang="en-US" altLang="ko-KR" sz="1400" dirty="0">
                <a:latin typeface="+mn-ea"/>
                <a:ea typeface="+mn-ea"/>
              </a:rPr>
              <a:t>), </a:t>
            </a:r>
            <a:r>
              <a:rPr lang="ko-KR" altLang="en-US" sz="1400" dirty="0">
                <a:latin typeface="+mn-ea"/>
                <a:ea typeface="+mn-ea"/>
              </a:rPr>
              <a:t>정산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대출 또는 안드로이드</a:t>
            </a:r>
            <a:r>
              <a:rPr lang="en-US" altLang="ko-KR" sz="1400" dirty="0">
                <a:latin typeface="+mn-ea"/>
                <a:ea typeface="+mn-ea"/>
              </a:rPr>
              <a:t>/IOS </a:t>
            </a:r>
            <a:r>
              <a:rPr lang="ko-KR" altLang="en-US" sz="1400" dirty="0">
                <a:latin typeface="+mn-ea"/>
                <a:ea typeface="+mn-ea"/>
              </a:rPr>
              <a:t>앱 버전 구현 작업을 </a:t>
            </a:r>
            <a:r>
              <a:rPr lang="en-US" altLang="ko-KR" sz="1400" dirty="0">
                <a:latin typeface="+mn-ea"/>
                <a:ea typeface="+mn-ea"/>
              </a:rPr>
              <a:t>2020</a:t>
            </a:r>
            <a:r>
              <a:rPr lang="ko-KR" altLang="en-US" sz="1400" dirty="0">
                <a:latin typeface="+mn-ea"/>
                <a:ea typeface="+mn-ea"/>
              </a:rPr>
              <a:t>년 상반기에 지속적으로 진행할 예정</a:t>
            </a:r>
          </a:p>
          <a:p>
            <a:pPr marL="114300" indent="0">
              <a:buNone/>
            </a:pPr>
            <a:endParaRPr lang="en-US" altLang="ko-KR" b="1" dirty="0">
              <a:latin typeface="+mn-ea"/>
              <a:ea typeface="+mn-ea"/>
            </a:endParaRPr>
          </a:p>
          <a:p>
            <a:pPr marL="114300" indent="0">
              <a:buNone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85BE2A2F-19A5-4A1C-B628-8EB7F92CB739}"/>
              </a:ext>
            </a:extLst>
          </p:cNvPr>
          <p:cNvSpPr/>
          <p:nvPr/>
        </p:nvSpPr>
        <p:spPr>
          <a:xfrm>
            <a:off x="0" y="0"/>
            <a:ext cx="9144000" cy="93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5;p14">
            <a:extLst>
              <a:ext uri="{FF2B5EF4-FFF2-40B4-BE49-F238E27FC236}">
                <a16:creationId xmlns:a16="http://schemas.microsoft.com/office/drawing/2014/main" id="{C1F85243-5163-4118-8BCA-058AF8F827A9}"/>
              </a:ext>
            </a:extLst>
          </p:cNvPr>
          <p:cNvSpPr txBox="1">
            <a:spLocks/>
          </p:cNvSpPr>
          <p:nvPr/>
        </p:nvSpPr>
        <p:spPr>
          <a:xfrm>
            <a:off x="265500" y="260425"/>
            <a:ext cx="40452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Concept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EB8725A-4671-4EFB-BE21-C1B9970EBF23}"/>
              </a:ext>
            </a:extLst>
          </p:cNvPr>
          <p:cNvGrpSpPr/>
          <p:nvPr/>
        </p:nvGrpSpPr>
        <p:grpSpPr>
          <a:xfrm>
            <a:off x="1444865" y="3428999"/>
            <a:ext cx="948104" cy="948104"/>
            <a:chOff x="1924267" y="3461238"/>
            <a:chExt cx="948104" cy="948104"/>
          </a:xfrm>
        </p:grpSpPr>
        <p:pic>
          <p:nvPicPr>
            <p:cNvPr id="2050" name="Picture 2" descr="Image result for e wallet icon">
              <a:extLst>
                <a:ext uri="{FF2B5EF4-FFF2-40B4-BE49-F238E27FC236}">
                  <a16:creationId xmlns:a16="http://schemas.microsoft.com/office/drawing/2014/main" id="{2F8B6D9B-5F51-4DEB-8704-A7A5E890F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267" y="3461238"/>
              <a:ext cx="948104" cy="94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37736B-3E24-440B-BCE6-281C284A4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8026" y="3952142"/>
              <a:ext cx="498338" cy="166113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E5D3F1F-E0B5-4E81-9021-881EC74C24BD}"/>
              </a:ext>
            </a:extLst>
          </p:cNvPr>
          <p:cNvGrpSpPr/>
          <p:nvPr/>
        </p:nvGrpSpPr>
        <p:grpSpPr>
          <a:xfrm>
            <a:off x="6358521" y="3410046"/>
            <a:ext cx="948104" cy="948104"/>
            <a:chOff x="1924267" y="3461238"/>
            <a:chExt cx="948104" cy="948104"/>
          </a:xfrm>
        </p:grpSpPr>
        <p:pic>
          <p:nvPicPr>
            <p:cNvPr id="11" name="Picture 2" descr="Image result for e wallet icon">
              <a:extLst>
                <a:ext uri="{FF2B5EF4-FFF2-40B4-BE49-F238E27FC236}">
                  <a16:creationId xmlns:a16="http://schemas.microsoft.com/office/drawing/2014/main" id="{8821019E-CFAA-44F5-B1E5-69B6812C8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267" y="3461238"/>
              <a:ext cx="948104" cy="948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AD33D07-8F1B-4DA2-8032-D2CA709A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8026" y="3952142"/>
              <a:ext cx="498338" cy="166113"/>
            </a:xfrm>
            <a:prstGeom prst="rect">
              <a:avLst/>
            </a:prstGeom>
          </p:spPr>
        </p:pic>
      </p:grpSp>
      <p:pic>
        <p:nvPicPr>
          <p:cNvPr id="15" name="Google Shape;227;p31">
            <a:extLst>
              <a:ext uri="{FF2B5EF4-FFF2-40B4-BE49-F238E27FC236}">
                <a16:creationId xmlns:a16="http://schemas.microsoft.com/office/drawing/2014/main" id="{4BA13E1C-84DD-4F8C-8F3E-FA1CF24E55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695" y="3050494"/>
            <a:ext cx="1358100" cy="18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29751-1DF2-4901-80A4-78597B3280F2}"/>
              </a:ext>
            </a:extLst>
          </p:cNvPr>
          <p:cNvSpPr txBox="1"/>
          <p:nvPr/>
        </p:nvSpPr>
        <p:spPr>
          <a:xfrm>
            <a:off x="7488873" y="4579717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7030A0"/>
                </a:solidFill>
                <a:latin typeface="+mn-ea"/>
                <a:ea typeface="+mn-ea"/>
              </a:rPr>
              <a:t>판매자</a:t>
            </a:r>
            <a:r>
              <a:rPr lang="en-US" altLang="ko-KR" sz="1100" dirty="0">
                <a:solidFill>
                  <a:srgbClr val="7030A0"/>
                </a:solidFill>
                <a:latin typeface="+mn-ea"/>
                <a:ea typeface="+mn-ea"/>
              </a:rPr>
              <a:t>(</a:t>
            </a:r>
            <a:r>
              <a:rPr lang="ko-KR" altLang="en-US" sz="1100" dirty="0">
                <a:solidFill>
                  <a:srgbClr val="7030A0"/>
                </a:solidFill>
                <a:latin typeface="+mn-ea"/>
                <a:ea typeface="+mn-ea"/>
              </a:rPr>
              <a:t>수신인</a:t>
            </a:r>
            <a:r>
              <a:rPr lang="en-US" altLang="ko-KR" sz="1100" dirty="0">
                <a:solidFill>
                  <a:srgbClr val="7030A0"/>
                </a:solidFill>
                <a:latin typeface="+mn-ea"/>
                <a:ea typeface="+mn-ea"/>
              </a:rPr>
              <a:t>)</a:t>
            </a:r>
            <a:endParaRPr lang="ko-KR" altLang="en-US" sz="1100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7178C-84BE-46C7-A086-7FC696ADDA08}"/>
              </a:ext>
            </a:extLst>
          </p:cNvPr>
          <p:cNvSpPr txBox="1"/>
          <p:nvPr/>
        </p:nvSpPr>
        <p:spPr>
          <a:xfrm>
            <a:off x="108875" y="4579717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7030A0"/>
                </a:solidFill>
                <a:latin typeface="+mn-ea"/>
                <a:ea typeface="+mn-ea"/>
              </a:rPr>
              <a:t>구매자</a:t>
            </a:r>
            <a:r>
              <a:rPr lang="en-US" altLang="ko-KR" sz="1100" dirty="0">
                <a:solidFill>
                  <a:srgbClr val="7030A0"/>
                </a:solidFill>
                <a:latin typeface="+mn-ea"/>
                <a:ea typeface="+mn-ea"/>
              </a:rPr>
              <a:t>(</a:t>
            </a:r>
            <a:r>
              <a:rPr lang="ko-KR" altLang="en-US" sz="1100" dirty="0">
                <a:solidFill>
                  <a:srgbClr val="7030A0"/>
                </a:solidFill>
                <a:latin typeface="+mn-ea"/>
                <a:ea typeface="+mn-ea"/>
              </a:rPr>
              <a:t>송금인</a:t>
            </a:r>
            <a:r>
              <a:rPr lang="en-US" altLang="ko-KR" sz="1100" dirty="0">
                <a:solidFill>
                  <a:srgbClr val="7030A0"/>
                </a:solidFill>
                <a:latin typeface="+mn-ea"/>
                <a:ea typeface="+mn-ea"/>
              </a:rPr>
              <a:t>)</a:t>
            </a:r>
            <a:endParaRPr lang="ko-KR" altLang="en-US" sz="1100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27F6167-D910-43FC-8137-A0C6278C5009}"/>
              </a:ext>
            </a:extLst>
          </p:cNvPr>
          <p:cNvSpPr/>
          <p:nvPr/>
        </p:nvSpPr>
        <p:spPr>
          <a:xfrm>
            <a:off x="2597682" y="3885937"/>
            <a:ext cx="971940" cy="16611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D8B5649-3459-43AF-88EF-2462BC22F9EA}"/>
              </a:ext>
            </a:extLst>
          </p:cNvPr>
          <p:cNvSpPr/>
          <p:nvPr/>
        </p:nvSpPr>
        <p:spPr>
          <a:xfrm>
            <a:off x="5204333" y="3884098"/>
            <a:ext cx="971940" cy="16611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A1CFF5-7D39-479A-8C11-A9529570DE45}"/>
              </a:ext>
            </a:extLst>
          </p:cNvPr>
          <p:cNvSpPr txBox="1"/>
          <p:nvPr/>
        </p:nvSpPr>
        <p:spPr>
          <a:xfrm>
            <a:off x="1606171" y="4579717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7030A0"/>
                </a:solidFill>
                <a:latin typeface="+mn-ea"/>
                <a:ea typeface="+mn-ea"/>
              </a:rPr>
              <a:t>Palibra</a:t>
            </a:r>
            <a:endParaRPr lang="ko-KR" altLang="en-US" sz="1100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F1C43-8E9F-4C78-9323-3DC2945C3C2E}"/>
              </a:ext>
            </a:extLst>
          </p:cNvPr>
          <p:cNvSpPr txBox="1"/>
          <p:nvPr/>
        </p:nvSpPr>
        <p:spPr>
          <a:xfrm>
            <a:off x="6519827" y="4579717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7030A0"/>
                </a:solidFill>
                <a:latin typeface="+mn-ea"/>
                <a:ea typeface="+mn-ea"/>
              </a:rPr>
              <a:t>Palibra</a:t>
            </a:r>
            <a:endParaRPr lang="ko-KR" altLang="en-US" sz="1100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24" name="Google Shape;181;p28">
            <a:extLst>
              <a:ext uri="{FF2B5EF4-FFF2-40B4-BE49-F238E27FC236}">
                <a16:creationId xmlns:a16="http://schemas.microsoft.com/office/drawing/2014/main" id="{725ABD3C-1EE4-4C8C-8848-6928469C6F23}"/>
              </a:ext>
            </a:extLst>
          </p:cNvPr>
          <p:cNvSpPr/>
          <p:nvPr/>
        </p:nvSpPr>
        <p:spPr>
          <a:xfrm>
            <a:off x="0" y="0"/>
            <a:ext cx="9144000" cy="93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82;p28">
            <a:extLst>
              <a:ext uri="{FF2B5EF4-FFF2-40B4-BE49-F238E27FC236}">
                <a16:creationId xmlns:a16="http://schemas.microsoft.com/office/drawing/2014/main" id="{D17E1D25-E50A-42BE-8D9F-7E68EF2E404A}"/>
              </a:ext>
            </a:extLst>
          </p:cNvPr>
          <p:cNvSpPr txBox="1">
            <a:spLocks/>
          </p:cNvSpPr>
          <p:nvPr/>
        </p:nvSpPr>
        <p:spPr>
          <a:xfrm>
            <a:off x="265500" y="260425"/>
            <a:ext cx="40452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ko" dirty="0" err="1">
                <a:solidFill>
                  <a:srgbClr val="FFFFFF"/>
                </a:solidFill>
              </a:rPr>
              <a:t>Palibra</a:t>
            </a:r>
            <a:r>
              <a:rPr lang="en-US" altLang="ko" dirty="0">
                <a:solidFill>
                  <a:srgbClr val="FFFFFF"/>
                </a:solidFill>
              </a:rPr>
              <a:t> Transfer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Image result for store icon">
            <a:extLst>
              <a:ext uri="{FF2B5EF4-FFF2-40B4-BE49-F238E27FC236}">
                <a16:creationId xmlns:a16="http://schemas.microsoft.com/office/drawing/2014/main" id="{E787D4F7-07B4-461A-8CFB-11D51C1A6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376" y="3354009"/>
            <a:ext cx="971940" cy="96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uyer icon">
            <a:extLst>
              <a:ext uri="{FF2B5EF4-FFF2-40B4-BE49-F238E27FC236}">
                <a16:creationId xmlns:a16="http://schemas.microsoft.com/office/drawing/2014/main" id="{2C52AF23-5270-4F96-907C-44FFB69E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8" y="3402751"/>
            <a:ext cx="948104" cy="94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29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93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265500" y="260425"/>
            <a:ext cx="4045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FFFFFF"/>
                </a:solidFill>
              </a:rPr>
              <a:t>P</a:t>
            </a:r>
            <a:r>
              <a:rPr lang="ko" dirty="0">
                <a:solidFill>
                  <a:srgbClr val="FFFFFF"/>
                </a:solidFill>
              </a:rPr>
              <a:t>roduct v0.1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72" name="Google Shape;72;p15"/>
          <p:cNvGraphicFramePr/>
          <p:nvPr>
            <p:extLst>
              <p:ext uri="{D42A27DB-BD31-4B8C-83A1-F6EECF244321}">
                <p14:modId xmlns:p14="http://schemas.microsoft.com/office/powerpoint/2010/main" val="3255969201"/>
              </p:ext>
            </p:extLst>
          </p:nvPr>
        </p:nvGraphicFramePr>
        <p:xfrm>
          <a:off x="266063" y="1183850"/>
          <a:ext cx="8611050" cy="5437557"/>
        </p:xfrm>
        <a:graphic>
          <a:graphicData uri="http://schemas.openxmlformats.org/drawingml/2006/table">
            <a:tbl>
              <a:tblPr>
                <a:noFill/>
                <a:tableStyleId>{C82D00B2-7FC8-4793-A3DC-FACDAE2A8E30}</a:tableStyleId>
              </a:tblPr>
              <a:tblGrid>
                <a:gridCol w="71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업무 구분</a:t>
                      </a:r>
                      <a:endParaRPr sz="1200" b="1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상위기능</a:t>
                      </a:r>
                      <a:endParaRPr sz="1200" b="1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스토리</a:t>
                      </a:r>
                      <a:endParaRPr sz="1200" b="1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완료조건</a:t>
                      </a:r>
                      <a:endParaRPr sz="1200" b="1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0775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Palibra </a:t>
                      </a:r>
                      <a:r>
                        <a:rPr lang="en-US" altLang="ko" sz="12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v</a:t>
                      </a:r>
                      <a:r>
                        <a:rPr lang="ko" sz="12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0.1</a:t>
                      </a:r>
                      <a:endParaRPr sz="12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사용자 로그인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사용자는 페이스북/구글 계정(OAuth2) 으로 로그인할 수 있다</a:t>
                      </a:r>
                      <a:endParaRPr sz="12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* 페이스북/구글 로그인 연동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* 로그인 후, 사진과 이름/이메일 노출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* 최초 로그인 시, 계좌(Libra account) 생성 및 1000 LBR 입금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홈화면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내 계정 잔액 (자국 통화 커런시 지원되도록 설계)</a:t>
                      </a:r>
                      <a:endParaRPr sz="12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* Balance 1000 LBR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최근 거래 목록 최대 10건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거래목록 사이드 스크롤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64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송금하기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대상자 선택-&gt;송금액 입력-&gt;송금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* 대상자는 친구목록을 미리 만든다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* 리브라 계좌 주소는 노출X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0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청구하기</a:t>
                      </a:r>
                      <a:endParaRPr sz="12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QR코드 출력한다</a:t>
                      </a:r>
                      <a:endParaRPr sz="12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93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265500" y="260425"/>
            <a:ext cx="4045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" dirty="0">
                <a:solidFill>
                  <a:srgbClr val="FFFFFF"/>
                </a:solidFill>
              </a:rPr>
              <a:t>P</a:t>
            </a:r>
            <a:r>
              <a:rPr lang="ko" dirty="0">
                <a:solidFill>
                  <a:srgbClr val="FFFFFF"/>
                </a:solidFill>
              </a:rPr>
              <a:t>roduct v0.</a:t>
            </a:r>
            <a:r>
              <a:rPr lang="en-US" altLang="ko" dirty="0">
                <a:solidFill>
                  <a:srgbClr val="FFFFFF"/>
                </a:solidFill>
              </a:rPr>
              <a:t>2 post </a:t>
            </a:r>
            <a:endParaRPr dirty="0">
              <a:solidFill>
                <a:srgbClr val="FFFFFF"/>
              </a:solidFill>
            </a:endParaRPr>
          </a:p>
        </p:txBody>
      </p:sp>
      <p:graphicFrame>
        <p:nvGraphicFramePr>
          <p:cNvPr id="79" name="Google Shape;79;p16"/>
          <p:cNvGraphicFramePr/>
          <p:nvPr>
            <p:extLst>
              <p:ext uri="{D42A27DB-BD31-4B8C-83A1-F6EECF244321}">
                <p14:modId xmlns:p14="http://schemas.microsoft.com/office/powerpoint/2010/main" val="553460680"/>
              </p:ext>
            </p:extLst>
          </p:nvPr>
        </p:nvGraphicFramePr>
        <p:xfrm>
          <a:off x="265500" y="1148900"/>
          <a:ext cx="8642525" cy="503250"/>
        </p:xfrm>
        <a:graphic>
          <a:graphicData uri="http://schemas.openxmlformats.org/drawingml/2006/table">
            <a:tbl>
              <a:tblPr>
                <a:noFill/>
                <a:tableStyleId>{C82D00B2-7FC8-4793-A3DC-FACDAE2A8E30}</a:tableStyleId>
              </a:tblPr>
              <a:tblGrid>
                <a:gridCol w="69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업무 구분</a:t>
                      </a:r>
                      <a:endParaRPr sz="1100" b="1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상위기능</a:t>
                      </a:r>
                      <a:endParaRPr sz="1100" b="1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스토리</a:t>
                      </a:r>
                      <a:endParaRPr sz="1100" b="1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완료조건</a:t>
                      </a:r>
                      <a:endParaRPr sz="1100" b="1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6"/>
          <p:cNvGraphicFramePr/>
          <p:nvPr>
            <p:extLst>
              <p:ext uri="{D42A27DB-BD31-4B8C-83A1-F6EECF244321}">
                <p14:modId xmlns:p14="http://schemas.microsoft.com/office/powerpoint/2010/main" val="3144212129"/>
              </p:ext>
            </p:extLst>
          </p:nvPr>
        </p:nvGraphicFramePr>
        <p:xfrm>
          <a:off x="265488" y="1652150"/>
          <a:ext cx="8642525" cy="5163411"/>
        </p:xfrm>
        <a:graphic>
          <a:graphicData uri="http://schemas.openxmlformats.org/drawingml/2006/table">
            <a:tbl>
              <a:tblPr>
                <a:noFill/>
                <a:tableStyleId>{C82D00B2-7FC8-4793-A3DC-FACDAE2A8E30}</a:tableStyleId>
              </a:tblPr>
              <a:tblGrid>
                <a:gridCol w="69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93175"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Palibra </a:t>
                      </a:r>
                      <a:r>
                        <a:rPr lang="en-US" alt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v</a:t>
                      </a: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0.2</a:t>
                      </a:r>
                      <a:endParaRPr sz="11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메뉴버튼</a:t>
                      </a:r>
                      <a:endParaRPr lang="en-US" altLang="ko" sz="11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(Smart Contract)</a:t>
                      </a:r>
                      <a:endParaRPr sz="11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쇼핑하기</a:t>
                      </a:r>
                      <a:endParaRPr sz="11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심플 쇼핑화면 노출 -&gt; 구매하기 -&gt; 완료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* 거래완료 및 구매확정 시, Buyer 계좌에서 쇼핑몰, 배송업자, 판매자 계좌로 즉시 리브라 이체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(이 거래는 스마트컨트렉트에서 처리함)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정산받기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* 판매자로 등록된 리브라 계좌로 실시간 정산된 내역 확인 및 금액 이체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은행계좌 연결하기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미정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출금하기(LBR -&gt; KRW)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미정</a:t>
                      </a:r>
                      <a:endParaRPr sz="11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Palibra </a:t>
                      </a:r>
                      <a:r>
                        <a:rPr lang="en-US" alt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v</a:t>
                      </a: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0.3</a:t>
                      </a:r>
                      <a:endParaRPr sz="11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대출받기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* 사용자는 Palibra를 통해 LBR를 연이율 N%에 대출하며 월이자를 자동 납입한다 (스마트컨트렉트로 구현)</a:t>
                      </a:r>
                      <a:endParaRPr sz="11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Palibra </a:t>
                      </a:r>
                      <a:r>
                        <a:rPr lang="en-US" alt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v</a:t>
                      </a: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0.4</a:t>
                      </a:r>
                      <a:endParaRPr sz="11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멀티커런시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통화 금액을 LBR와 KRW 표기 및 선택이 가능하다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자국 통화금액 및 환전금액 상시표기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Palibra </a:t>
                      </a:r>
                      <a:r>
                        <a:rPr lang="en-US" alt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v</a:t>
                      </a:r>
                      <a:r>
                        <a:rPr lang="ko" sz="1100" dirty="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0.5</a:t>
                      </a:r>
                      <a:endParaRPr sz="1100" dirty="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맑은 고딕" pitchFamily="50" charset="-127"/>
                          <a:ea typeface="맑은 고딕" pitchFamily="50" charset="-127"/>
                          <a:cs typeface="Calibri"/>
                          <a:sym typeface="Calibri"/>
                        </a:rPr>
                        <a:t>안드로이드 앱 동일 기능</a:t>
                      </a:r>
                      <a:endParaRPr sz="1100">
                        <a:latin typeface="맑은 고딕" pitchFamily="50" charset="-127"/>
                        <a:ea typeface="맑은 고딕" pitchFamily="50" charset="-127"/>
                        <a:cs typeface="Calibri"/>
                        <a:sym typeface="Calibri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93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294967295"/>
          </p:nvPr>
        </p:nvSpPr>
        <p:spPr>
          <a:xfrm>
            <a:off x="201400" y="165525"/>
            <a:ext cx="4045200" cy="6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FFFFFF"/>
                </a:solidFill>
              </a:rPr>
              <a:t>S</a:t>
            </a:r>
            <a:r>
              <a:rPr lang="en-US" altLang="ko" dirty="0" err="1">
                <a:solidFill>
                  <a:srgbClr val="FFFFFF"/>
                </a:solidFill>
              </a:rPr>
              <a:t>ystem</a:t>
            </a:r>
            <a:r>
              <a:rPr lang="ko" dirty="0">
                <a:solidFill>
                  <a:srgbClr val="FFFFFF"/>
                </a:solidFill>
              </a:rPr>
              <a:t> Architecture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923674" y="1284916"/>
            <a:ext cx="3178800" cy="5302200"/>
          </a:xfrm>
          <a:prstGeom prst="rect">
            <a:avLst/>
          </a:prstGeom>
          <a:noFill/>
          <a:ln w="19050" cap="flat" cmpd="sng">
            <a:solidFill>
              <a:srgbClr val="6D9EEB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362649" y="1528341"/>
            <a:ext cx="2358000" cy="763500"/>
          </a:xfrm>
          <a:prstGeom prst="roundRect">
            <a:avLst>
              <a:gd name="adj" fmla="val 0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Front End Web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352001" y="2817924"/>
            <a:ext cx="2283300" cy="2510700"/>
          </a:xfrm>
          <a:prstGeom prst="roundRect">
            <a:avLst>
              <a:gd name="adj" fmla="val 0"/>
            </a:avLst>
          </a:prstGeom>
          <a:solidFill>
            <a:srgbClr val="B6D7A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Back End Rest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7"/>
          <p:cNvSpPr/>
          <p:nvPr/>
        </p:nvSpPr>
        <p:spPr>
          <a:xfrm rot="5400000">
            <a:off x="4250813" y="2472491"/>
            <a:ext cx="401700" cy="16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362649" y="4390991"/>
            <a:ext cx="2262000" cy="9375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Infrastructure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600249" y="4802258"/>
            <a:ext cx="1013700" cy="507300"/>
          </a:xfrm>
          <a:prstGeom prst="cube">
            <a:avLst>
              <a:gd name="adj" fmla="val 25000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FFFF"/>
                </a:solidFill>
              </a:rPr>
              <a:t>JLibra Core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549" y="1740892"/>
            <a:ext cx="390767" cy="3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549" y="3427161"/>
            <a:ext cx="390775" cy="3506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7"/>
          <p:cNvGrpSpPr/>
          <p:nvPr/>
        </p:nvGrpSpPr>
        <p:grpSpPr>
          <a:xfrm>
            <a:off x="488524" y="1639153"/>
            <a:ext cx="2813857" cy="2175750"/>
            <a:chOff x="817075" y="1654987"/>
            <a:chExt cx="2813857" cy="2175750"/>
          </a:xfrm>
        </p:grpSpPr>
        <p:pic>
          <p:nvPicPr>
            <p:cNvPr id="96" name="Google Shape;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70350" y="1654987"/>
              <a:ext cx="507300" cy="50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7"/>
            <p:cNvSpPr/>
            <p:nvPr/>
          </p:nvSpPr>
          <p:spPr>
            <a:xfrm>
              <a:off x="2547325" y="1756725"/>
              <a:ext cx="1083600" cy="338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with jwt</a:t>
              </a:r>
              <a:endParaRPr sz="900"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817075" y="2814025"/>
              <a:ext cx="1703916" cy="1016712"/>
            </a:xfrm>
            <a:prstGeom prst="cloud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2547332" y="3033942"/>
              <a:ext cx="1083600" cy="3384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Authenticate</a:t>
              </a:r>
              <a:endParaRPr sz="900"/>
            </a:p>
          </p:txBody>
        </p:sp>
        <p:pic>
          <p:nvPicPr>
            <p:cNvPr id="100" name="Google Shape;100;p17"/>
            <p:cNvPicPr preferRelativeResize="0"/>
            <p:nvPr/>
          </p:nvPicPr>
          <p:blipFill rotWithShape="1">
            <a:blip r:embed="rId6">
              <a:alphaModFix/>
            </a:blip>
            <a:srcRect l="23202" t="25208" r="22786" b="22328"/>
            <a:stretch/>
          </p:blipFill>
          <p:spPr>
            <a:xfrm>
              <a:off x="1697672" y="3120300"/>
              <a:ext cx="348365" cy="3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02775" y="3115325"/>
              <a:ext cx="348350" cy="348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17"/>
          <p:cNvGrpSpPr/>
          <p:nvPr/>
        </p:nvGrpSpPr>
        <p:grpSpPr>
          <a:xfrm>
            <a:off x="3325674" y="4976691"/>
            <a:ext cx="1219275" cy="1519675"/>
            <a:chOff x="3654225" y="4992525"/>
            <a:chExt cx="1219275" cy="1519675"/>
          </a:xfrm>
        </p:grpSpPr>
        <p:sp>
          <p:nvSpPr>
            <p:cNvPr id="103" name="Google Shape;103;p17"/>
            <p:cNvSpPr/>
            <p:nvPr/>
          </p:nvSpPr>
          <p:spPr>
            <a:xfrm>
              <a:off x="3691200" y="4992525"/>
              <a:ext cx="1182300" cy="338400"/>
            </a:xfrm>
            <a:prstGeom prst="rect">
              <a:avLst/>
            </a:prstGeom>
            <a:solidFill>
              <a:srgbClr val="A2C4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JPA</a:t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4197650" y="5304101"/>
              <a:ext cx="158400" cy="350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17"/>
            <p:cNvGrpSpPr/>
            <p:nvPr/>
          </p:nvGrpSpPr>
          <p:grpSpPr>
            <a:xfrm>
              <a:off x="3654225" y="5748700"/>
              <a:ext cx="1182300" cy="763500"/>
              <a:chOff x="3135475" y="5750100"/>
              <a:chExt cx="1182300" cy="763500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3135475" y="5750100"/>
                <a:ext cx="1182300" cy="7635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7" name="Google Shape;107;p1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295675" y="5976096"/>
                <a:ext cx="861903" cy="444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8" name="Google Shape;108;p17"/>
          <p:cNvGrpSpPr/>
          <p:nvPr/>
        </p:nvGrpSpPr>
        <p:grpSpPr>
          <a:xfrm>
            <a:off x="5588324" y="4148740"/>
            <a:ext cx="2700250" cy="1837000"/>
            <a:chOff x="5916875" y="4164574"/>
            <a:chExt cx="2700250" cy="1837000"/>
          </a:xfrm>
        </p:grpSpPr>
        <p:sp>
          <p:nvSpPr>
            <p:cNvPr id="109" name="Google Shape;109;p17"/>
            <p:cNvSpPr/>
            <p:nvPr/>
          </p:nvSpPr>
          <p:spPr>
            <a:xfrm>
              <a:off x="5916875" y="4973125"/>
              <a:ext cx="1182300" cy="219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0" name="Google Shape;110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59025" y="4164574"/>
              <a:ext cx="1358100" cy="1837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20612" y="5941710"/>
            <a:ext cx="797225" cy="6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redis">
            <a:extLst>
              <a:ext uri="{FF2B5EF4-FFF2-40B4-BE49-F238E27FC236}">
                <a16:creationId xmlns:a16="http://schemas.microsoft.com/office/drawing/2014/main" id="{849DEE3C-69F3-4229-972D-AD32D026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65" y="4568105"/>
            <a:ext cx="1222574" cy="40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90;p17">
            <a:extLst>
              <a:ext uri="{FF2B5EF4-FFF2-40B4-BE49-F238E27FC236}">
                <a16:creationId xmlns:a16="http://schemas.microsoft.com/office/drawing/2014/main" id="{11F6FAC8-E190-4BB6-A326-8DD937FF442D}"/>
              </a:ext>
            </a:extLst>
          </p:cNvPr>
          <p:cNvSpPr/>
          <p:nvPr/>
        </p:nvSpPr>
        <p:spPr>
          <a:xfrm rot="10800000">
            <a:off x="2703032" y="4666347"/>
            <a:ext cx="741981" cy="1725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Proto</a:t>
            </a:r>
            <a:r>
              <a:rPr lang="en-US" altLang="ko" dirty="0"/>
              <a:t>T</a:t>
            </a:r>
            <a:r>
              <a:rPr lang="ko" dirty="0"/>
              <a:t>ype : 아래 링크에 배포되어 있음</a:t>
            </a:r>
            <a:br>
              <a:rPr lang="ko" dirty="0"/>
            </a:br>
            <a:br>
              <a:rPr lang="ko" dirty="0"/>
            </a:br>
            <a:r>
              <a:rPr lang="ko" sz="1800" u="sng" dirty="0">
                <a:solidFill>
                  <a:schemeClr val="hlink"/>
                </a:solidFill>
                <a:hlinkClick r:id="rId3"/>
              </a:rPr>
              <a:t>https://cloud.protopie.io/p/758e865b63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551D9B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6A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464</Words>
  <Application>Microsoft Office PowerPoint</Application>
  <PresentationFormat>화면 슬라이드 쇼(4:3)</PresentationFormat>
  <Paragraphs>90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Source Sans Pro</vt:lpstr>
      <vt:lpstr>Raleway</vt:lpstr>
      <vt:lpstr>Roboto</vt:lpstr>
      <vt:lpstr>Arial</vt:lpstr>
      <vt:lpstr>Plum</vt:lpstr>
      <vt:lpstr>PowerPoint 프레젠테이션</vt:lpstr>
      <vt:lpstr>PowerPoint 프레젠테이션</vt:lpstr>
      <vt:lpstr>PowerPoint 프레젠테이션</vt:lpstr>
      <vt:lpstr>PowerPoint 프레젠테이션</vt:lpstr>
      <vt:lpstr>Product v0.1 </vt:lpstr>
      <vt:lpstr>Product v0.2 post </vt:lpstr>
      <vt:lpstr>System Architecture</vt:lpstr>
      <vt:lpstr>ProtoType : 아래 링크에 배포되어 있음  https://cloud.protopie.io/p/758e865b63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영호(Jason Kim)</dc:creator>
  <cp:lastModifiedBy>m3381</cp:lastModifiedBy>
  <cp:revision>6</cp:revision>
  <dcterms:modified xsi:type="dcterms:W3CDTF">2019-11-08T01:06:59Z</dcterms:modified>
</cp:coreProperties>
</file>