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7255E-0346-4121-80BE-D94EF669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FF3F6-1362-47A6-8BF6-BC086A72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338BF-073A-4EF1-A7E9-70B69715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5A221-3928-4EC4-8600-8D0C636C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68790-B2A8-4D80-8C3A-35E4E9CD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AD770-6F99-4B55-B235-98B7455E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2A0BA-BAB9-4642-B388-2E9D0154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22BBD-08E8-491F-8540-B3EDC9BD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36F06-0D14-4A9D-B958-17B6DC6D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93C30-76EF-4E12-AE96-C550779B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B3B5-6C1B-4609-B5AE-A5A47EA7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2E445-38AD-4CAD-B317-03562725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2A314-C4F7-4BC0-B3E6-F91D8707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BBC2E-A6C9-4353-9C49-A4000A3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0C07F-FB06-4EE9-A9EE-D69BFC8B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0CA6-0EE6-4736-95E1-E66BE1EF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12420-3B77-4446-93A3-2373534B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CABDA-4FE7-4F5B-B5B3-A72614FE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0B314-FEA5-45E0-9773-DC2C7AB9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56235-8EFC-480E-B2D8-DF4B7A3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0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D46B-7A5C-4F3C-88B6-492B8B21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7F13A-7A7C-41F3-BFAD-BF0ADC4B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01F8E-F2E1-4C04-BEF5-689205F9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4508F-3BC1-43E2-82D5-9D294532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A609-EADB-47D2-9CD9-467F6023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1267F-3FCE-4321-A2EC-83F8B875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0C811-4309-4C6A-8B21-93E1197CF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074CD-BE80-4316-8A3A-DB7A6F9B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BCFE7-9C0E-405A-BD95-57E455B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E239-1803-44B6-BDD6-C41E2CC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0F1E9-2EFF-4D8D-B4CD-815D833D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67BFB-E6C5-447A-9E6C-5004B82B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7C929-EAD6-4CD6-8801-BCE3FD6C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7B837-8C68-4541-8895-00DAB6A2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FB324B-2CBE-4830-896D-2C08DD83A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17E0BA-BE29-4FBA-9029-DB2206F35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2C613-33BB-46F2-BDE4-D69E949F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00F356-5580-4AE5-902B-E7527494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B3760-DA98-42C0-8AE0-265C9A72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4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078E3-C3C6-432A-8AC2-F52D523F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74192-614F-4648-8325-29CE5889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09F9F-E090-4CC9-BDDE-B3A4002F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3A359-CB31-45CC-9854-8DD33747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D4330-F025-46F0-AE93-0743F5D5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1DE73-1704-4356-B0EB-1C8AB127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0DCAE-1232-4CA7-AFF7-2F1005A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A1FC-3EFE-461F-B5EB-126F7C07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D49DB-CBAC-415A-A2BB-E0754264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128DF-AA79-41E6-84FA-EFA465FD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861EA-A5B6-40C5-A284-0347E803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CC73C-24E8-4F65-AF67-8EDB1D9A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BD584-CC4D-419A-AF7B-1A421278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168D-166C-485A-A1CD-DFBBE9B7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CD5C2-7463-4A86-872C-ACE647C9F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8FCCA-C5ED-4722-9805-0E02A30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27860-5D0D-421D-88EC-88C856E5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5F2FD-D8DB-4659-997A-C79120FC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D709A-E905-4DBF-AF6D-90AC5386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3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D8014-F1DA-4D01-B02D-C23F6F0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C10F9-0F67-46A9-B91A-05643AE0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DDD9-6B4C-444D-A731-F5F67D1D1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28F8-BC21-4EC6-A9E9-199E95F94F0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BCADD-372C-4A63-B718-C1572A0D5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F7D78-B73F-42E2-AD1B-E58348C4E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DE05-20B1-4E28-AE7F-F38A40ACA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1F3E9-D84F-4148-92F8-6A295FEE28D6}"/>
              </a:ext>
            </a:extLst>
          </p:cNvPr>
          <p:cNvSpPr/>
          <p:nvPr/>
        </p:nvSpPr>
        <p:spPr>
          <a:xfrm>
            <a:off x="5093301" y="443176"/>
            <a:ext cx="5924378" cy="62100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E3EE69-FEAA-408D-9D9E-B952A12E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1" y="434922"/>
            <a:ext cx="330200" cy="3302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434BEA-FDF9-4F8F-A020-C7D53561D0FC}"/>
              </a:ext>
            </a:extLst>
          </p:cNvPr>
          <p:cNvGrpSpPr/>
          <p:nvPr/>
        </p:nvGrpSpPr>
        <p:grpSpPr>
          <a:xfrm>
            <a:off x="7518805" y="2699179"/>
            <a:ext cx="1506552" cy="795239"/>
            <a:chOff x="9009373" y="1952837"/>
            <a:chExt cx="1506552" cy="795239"/>
          </a:xfrm>
        </p:grpSpPr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31F40BF2-EAE0-400C-AAE5-01E3A09BA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31312" y="1952837"/>
              <a:ext cx="469900" cy="469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1DE3BE-2DE0-4F86-A182-5FC1472F9E13}"/>
                </a:ext>
              </a:extLst>
            </p:cNvPr>
            <p:cNvSpPr txBox="1"/>
            <p:nvPr/>
          </p:nvSpPr>
          <p:spPr>
            <a:xfrm>
              <a:off x="9009373" y="2440299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 </a:t>
              </a:r>
            </a:p>
          </p:txBody>
        </p:sp>
      </p:grp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06C2AABA-50F0-4F0E-A50D-332350A6698B}"/>
              </a:ext>
            </a:extLst>
          </p:cNvPr>
          <p:cNvCxnSpPr>
            <a:cxnSpLocks/>
          </p:cNvCxnSpPr>
          <p:nvPr/>
        </p:nvCxnSpPr>
        <p:spPr>
          <a:xfrm flipV="1">
            <a:off x="2131730" y="3049187"/>
            <a:ext cx="3870773" cy="1772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358331-F543-4E8C-94E9-1A2EC1EB26F6}"/>
              </a:ext>
            </a:extLst>
          </p:cNvPr>
          <p:cNvGrpSpPr/>
          <p:nvPr/>
        </p:nvGrpSpPr>
        <p:grpSpPr>
          <a:xfrm>
            <a:off x="5670931" y="3987846"/>
            <a:ext cx="1614648" cy="976823"/>
            <a:chOff x="6748138" y="2309625"/>
            <a:chExt cx="1614648" cy="976823"/>
          </a:xfrm>
        </p:grpSpPr>
        <p:pic>
          <p:nvPicPr>
            <p:cNvPr id="20" name="Graphic 39">
              <a:extLst>
                <a:ext uri="{FF2B5EF4-FFF2-40B4-BE49-F238E27FC236}">
                  <a16:creationId xmlns:a16="http://schemas.microsoft.com/office/drawing/2014/main" id="{A70D3C88-5751-4BD2-86BA-4F5F80629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09116" y="2309625"/>
              <a:ext cx="711200" cy="711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D4B4E1-56CD-4670-94BE-739405F90A76}"/>
                </a:ext>
              </a:extLst>
            </p:cNvPr>
            <p:cNvSpPr txBox="1"/>
            <p:nvPr/>
          </p:nvSpPr>
          <p:spPr>
            <a:xfrm>
              <a:off x="6748138" y="2978671"/>
              <a:ext cx="1614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Amazon EC2</a:t>
              </a:r>
            </a:p>
          </p:txBody>
        </p:sp>
      </p:grpSp>
      <p:pic>
        <p:nvPicPr>
          <p:cNvPr id="24" name="Graphic 5">
            <a:extLst>
              <a:ext uri="{FF2B5EF4-FFF2-40B4-BE49-F238E27FC236}">
                <a16:creationId xmlns:a16="http://schemas.microsoft.com/office/drawing/2014/main" id="{436551F1-F3C9-4A82-8CA0-8202B3378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ECA816-4EFE-48ED-874D-8B2521D983BB}"/>
              </a:ext>
            </a:extLst>
          </p:cNvPr>
          <p:cNvSpPr txBox="1"/>
          <p:nvPr/>
        </p:nvSpPr>
        <p:spPr>
          <a:xfrm>
            <a:off x="2872365" y="322890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Vuejs</a:t>
            </a:r>
            <a:r>
              <a:rPr lang="en-US" sz="1400" dirty="0"/>
              <a:t> Static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67737-C80A-43F4-B718-CCB6281A1BFE}"/>
              </a:ext>
            </a:extLst>
          </p:cNvPr>
          <p:cNvSpPr txBox="1"/>
          <p:nvPr/>
        </p:nvSpPr>
        <p:spPr>
          <a:xfrm>
            <a:off x="5423501" y="169538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27" name="Graphic 41">
            <a:extLst>
              <a:ext uri="{FF2B5EF4-FFF2-40B4-BE49-F238E27FC236}">
                <a16:creationId xmlns:a16="http://schemas.microsoft.com/office/drawing/2014/main" id="{4ED88624-6490-47E9-ADDB-416A8D11C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22655" y="919828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7860E9-DA98-4C72-963E-7C1A5C388904}"/>
              </a:ext>
            </a:extLst>
          </p:cNvPr>
          <p:cNvSpPr txBox="1"/>
          <p:nvPr/>
        </p:nvSpPr>
        <p:spPr>
          <a:xfrm>
            <a:off x="458769" y="384865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96024C28-0BEF-4556-973B-EAFEE61831DA}"/>
              </a:ext>
            </a:extLst>
          </p:cNvPr>
          <p:cNvCxnSpPr>
            <a:cxnSpLocks/>
          </p:cNvCxnSpPr>
          <p:nvPr/>
        </p:nvCxnSpPr>
        <p:spPr>
          <a:xfrm flipH="1">
            <a:off x="2131731" y="3217650"/>
            <a:ext cx="3836266" cy="3089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DF2D8C-537B-49E4-9A47-3A457EF64CC6}"/>
              </a:ext>
            </a:extLst>
          </p:cNvPr>
          <p:cNvSpPr txBox="1"/>
          <p:nvPr/>
        </p:nvSpPr>
        <p:spPr>
          <a:xfrm>
            <a:off x="2361850" y="2778639"/>
            <a:ext cx="211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https://www.palibra.net</a:t>
            </a:r>
          </a:p>
        </p:txBody>
      </p: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76498F4D-A8B5-4BFE-95FD-5241600C52BF}"/>
              </a:ext>
            </a:extLst>
          </p:cNvPr>
          <p:cNvCxnSpPr>
            <a:cxnSpLocks/>
          </p:cNvCxnSpPr>
          <p:nvPr/>
        </p:nvCxnSpPr>
        <p:spPr>
          <a:xfrm flipV="1">
            <a:off x="2151820" y="4291176"/>
            <a:ext cx="3850683" cy="153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85FDD6-64C2-456C-BBCA-A8BB2918ED0C}"/>
              </a:ext>
            </a:extLst>
          </p:cNvPr>
          <p:cNvSpPr txBox="1"/>
          <p:nvPr/>
        </p:nvSpPr>
        <p:spPr>
          <a:xfrm>
            <a:off x="2636490" y="4469395"/>
            <a:ext cx="199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 Rest Response</a:t>
            </a:r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E490C69B-7296-4F81-8AEF-FC1E505044DE}"/>
              </a:ext>
            </a:extLst>
          </p:cNvPr>
          <p:cNvCxnSpPr>
            <a:cxnSpLocks/>
          </p:cNvCxnSpPr>
          <p:nvPr/>
        </p:nvCxnSpPr>
        <p:spPr>
          <a:xfrm flipH="1">
            <a:off x="2151820" y="4465268"/>
            <a:ext cx="3850683" cy="907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CE6A05-E5BB-40D9-A8F2-3C338538D72D}"/>
              </a:ext>
            </a:extLst>
          </p:cNvPr>
          <p:cNvSpPr txBox="1"/>
          <p:nvPr/>
        </p:nvSpPr>
        <p:spPr>
          <a:xfrm>
            <a:off x="2636490" y="4003037"/>
            <a:ext cx="20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wallet-api.palibra.net</a:t>
            </a: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E5CAD1C6-85D9-4693-822C-D15D22C32D7A}"/>
              </a:ext>
            </a:extLst>
          </p:cNvPr>
          <p:cNvCxnSpPr>
            <a:cxnSpLocks/>
          </p:cNvCxnSpPr>
          <p:nvPr/>
        </p:nvCxnSpPr>
        <p:spPr>
          <a:xfrm flipV="1">
            <a:off x="1868069" y="1207643"/>
            <a:ext cx="4099928" cy="11761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A01DD694-233C-4FB0-8B68-2ADA19219A6C}"/>
              </a:ext>
            </a:extLst>
          </p:cNvPr>
          <p:cNvCxnSpPr>
            <a:cxnSpLocks/>
          </p:cNvCxnSpPr>
          <p:nvPr/>
        </p:nvCxnSpPr>
        <p:spPr>
          <a:xfrm flipH="1">
            <a:off x="1868071" y="1388273"/>
            <a:ext cx="4134432" cy="122761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886E20-28B0-452C-8497-29454FDF318E}"/>
              </a:ext>
            </a:extLst>
          </p:cNvPr>
          <p:cNvSpPr txBox="1"/>
          <p:nvPr/>
        </p:nvSpPr>
        <p:spPr>
          <a:xfrm>
            <a:off x="2389921" y="151526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DNS query</a:t>
            </a:r>
          </a:p>
        </p:txBody>
      </p:sp>
      <p:pic>
        <p:nvPicPr>
          <p:cNvPr id="1038" name="Picture 14" descr="Image result for vue icon">
            <a:extLst>
              <a:ext uri="{FF2B5EF4-FFF2-40B4-BE49-F238E27FC236}">
                <a16:creationId xmlns:a16="http://schemas.microsoft.com/office/drawing/2014/main" id="{451D297E-60E9-4DE9-8813-627768B4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06" y="2733891"/>
            <a:ext cx="527810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3">
            <a:extLst>
              <a:ext uri="{FF2B5EF4-FFF2-40B4-BE49-F238E27FC236}">
                <a16:creationId xmlns:a16="http://schemas.microsoft.com/office/drawing/2014/main" id="{83A1EAD6-4E0C-47C0-800E-CE416F238A7E}"/>
              </a:ext>
            </a:extLst>
          </p:cNvPr>
          <p:cNvSpPr/>
          <p:nvPr/>
        </p:nvSpPr>
        <p:spPr>
          <a:xfrm>
            <a:off x="5641125" y="3848655"/>
            <a:ext cx="5068013" cy="2566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DD4EEDCD-D5BD-4E2B-8283-61DF07AC2868}"/>
              </a:ext>
            </a:extLst>
          </p:cNvPr>
          <p:cNvSpPr/>
          <p:nvPr/>
        </p:nvSpPr>
        <p:spPr>
          <a:xfrm>
            <a:off x="5664506" y="2390692"/>
            <a:ext cx="5044632" cy="1316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A2F4A1-9EF2-428D-AF60-D30355752E32}"/>
              </a:ext>
            </a:extLst>
          </p:cNvPr>
          <p:cNvGrpSpPr/>
          <p:nvPr/>
        </p:nvGrpSpPr>
        <p:grpSpPr>
          <a:xfrm>
            <a:off x="7793172" y="4223775"/>
            <a:ext cx="2678683" cy="1990901"/>
            <a:chOff x="6977455" y="4178896"/>
            <a:chExt cx="2678683" cy="1990901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D5C9087-15EA-4E9A-A0DF-688E784BAA12}"/>
                </a:ext>
              </a:extLst>
            </p:cNvPr>
            <p:cNvSpPr/>
            <p:nvPr/>
          </p:nvSpPr>
          <p:spPr>
            <a:xfrm>
              <a:off x="8411034" y="4611855"/>
              <a:ext cx="1245104" cy="1557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Image result for docker icon">
              <a:extLst>
                <a:ext uri="{FF2B5EF4-FFF2-40B4-BE49-F238E27FC236}">
                  <a16:creationId xmlns:a16="http://schemas.microsoft.com/office/drawing/2014/main" id="{EECA8070-1E3B-4673-B0F0-39AA21167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2365" y="5354805"/>
              <a:ext cx="833379" cy="59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>
              <a:extLst>
                <a:ext uri="{FF2B5EF4-FFF2-40B4-BE49-F238E27FC236}">
                  <a16:creationId xmlns:a16="http://schemas.microsoft.com/office/drawing/2014/main" id="{315FBD80-D94B-42A6-B05D-FD4FAD109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984" y="4682993"/>
              <a:ext cx="1014142" cy="53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spring boot icon">
              <a:extLst>
                <a:ext uri="{FF2B5EF4-FFF2-40B4-BE49-F238E27FC236}">
                  <a16:creationId xmlns:a16="http://schemas.microsoft.com/office/drawing/2014/main" id="{384D2AE7-7531-40A9-9C18-09812674B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455" y="4742069"/>
              <a:ext cx="1131773" cy="594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nginx icon">
              <a:extLst>
                <a:ext uri="{FF2B5EF4-FFF2-40B4-BE49-F238E27FC236}">
                  <a16:creationId xmlns:a16="http://schemas.microsoft.com/office/drawing/2014/main" id="{8173CD6A-B54D-4CC6-BD73-D46B4BFD6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270" y="4178896"/>
              <a:ext cx="1014142" cy="34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24">
              <a:extLst>
                <a:ext uri="{FF2B5EF4-FFF2-40B4-BE49-F238E27FC236}">
                  <a16:creationId xmlns:a16="http://schemas.microsoft.com/office/drawing/2014/main" id="{E56171FC-1B82-40CA-A09C-93DD6E7DE534}"/>
                </a:ext>
              </a:extLst>
            </p:cNvPr>
            <p:cNvCxnSpPr>
              <a:cxnSpLocks/>
              <a:stCxn id="1040" idx="2"/>
              <a:endCxn id="1036" idx="0"/>
            </p:cNvCxnSpPr>
            <p:nvPr/>
          </p:nvCxnSpPr>
          <p:spPr>
            <a:xfrm>
              <a:off x="7543341" y="4519452"/>
              <a:ext cx="1" cy="22261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4">
              <a:extLst>
                <a:ext uri="{FF2B5EF4-FFF2-40B4-BE49-F238E27FC236}">
                  <a16:creationId xmlns:a16="http://schemas.microsoft.com/office/drawing/2014/main" id="{BE6DEB05-39E9-468A-B078-6B46A10C745D}"/>
                </a:ext>
              </a:extLst>
            </p:cNvPr>
            <p:cNvCxnSpPr>
              <a:cxnSpLocks/>
              <a:stCxn id="1036" idx="3"/>
            </p:cNvCxnSpPr>
            <p:nvPr/>
          </p:nvCxnSpPr>
          <p:spPr>
            <a:xfrm flipV="1">
              <a:off x="8109228" y="5039159"/>
              <a:ext cx="26622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2CF8E21-0A5B-4B11-8774-749A3BB6759A}"/>
              </a:ext>
            </a:extLst>
          </p:cNvPr>
          <p:cNvSpPr txBox="1"/>
          <p:nvPr/>
        </p:nvSpPr>
        <p:spPr>
          <a:xfrm>
            <a:off x="5448034" y="335976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42" name="Graphic 33">
            <a:extLst>
              <a:ext uri="{FF2B5EF4-FFF2-40B4-BE49-F238E27FC236}">
                <a16:creationId xmlns:a16="http://schemas.microsoft.com/office/drawing/2014/main" id="{F28C9DDC-9A91-4167-84BB-864492D824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23796" y="2615884"/>
            <a:ext cx="711200" cy="711200"/>
          </a:xfrm>
          <a:prstGeom prst="rect">
            <a:avLst/>
          </a:prstGeom>
        </p:spPr>
      </p:pic>
      <p:sp>
        <p:nvSpPr>
          <p:cNvPr id="47" name="Rectangle 3">
            <a:extLst>
              <a:ext uri="{FF2B5EF4-FFF2-40B4-BE49-F238E27FC236}">
                <a16:creationId xmlns:a16="http://schemas.microsoft.com/office/drawing/2014/main" id="{B3E2A833-C95E-4F31-B6E4-89DBEC05055C}"/>
              </a:ext>
            </a:extLst>
          </p:cNvPr>
          <p:cNvSpPr/>
          <p:nvPr/>
        </p:nvSpPr>
        <p:spPr>
          <a:xfrm>
            <a:off x="7495655" y="3856909"/>
            <a:ext cx="3213483" cy="2566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5B8BA9F5-3118-4E31-841A-06400EC4B829}"/>
              </a:ext>
            </a:extLst>
          </p:cNvPr>
          <p:cNvSpPr/>
          <p:nvPr/>
        </p:nvSpPr>
        <p:spPr>
          <a:xfrm>
            <a:off x="9088400" y="2383779"/>
            <a:ext cx="1620737" cy="1316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F74537EA-3489-4142-9827-9C2C4FBAFD56}"/>
              </a:ext>
            </a:extLst>
          </p:cNvPr>
          <p:cNvCxnSpPr>
            <a:cxnSpLocks/>
          </p:cNvCxnSpPr>
          <p:nvPr/>
        </p:nvCxnSpPr>
        <p:spPr>
          <a:xfrm>
            <a:off x="6928123" y="2975336"/>
            <a:ext cx="96488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2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</dc:creator>
  <cp:lastModifiedBy>김 영호</cp:lastModifiedBy>
  <cp:revision>10</cp:revision>
  <dcterms:created xsi:type="dcterms:W3CDTF">2020-01-05T02:53:57Z</dcterms:created>
  <dcterms:modified xsi:type="dcterms:W3CDTF">2020-01-23T07:38:20Z</dcterms:modified>
</cp:coreProperties>
</file>