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1" r:id="rId3"/>
    <p:sldId id="281" r:id="rId4"/>
    <p:sldId id="282" r:id="rId5"/>
    <p:sldId id="284" r:id="rId6"/>
    <p:sldId id="283" r:id="rId7"/>
    <p:sldId id="288" r:id="rId8"/>
    <p:sldId id="287" r:id="rId9"/>
    <p:sldId id="285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2E2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%20and%20Settings\jynie\&#26700;&#38754;\SEO&#39033;&#30446;&#25253;&#21578;\&#37202;&#24215;&#39057;&#36947;2012&#24180;&#25968;&#25454;20130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SEO同比增长!$B$1</c:f>
              <c:strCache>
                <c:ptCount val="1"/>
                <c:pt idx="0">
                  <c:v>SEO2012</c:v>
                </c:pt>
              </c:strCache>
            </c:strRef>
          </c:tx>
          <c:marker>
            <c:symbol val="none"/>
          </c:marker>
          <c:cat>
            <c:numRef>
              <c:f>SEO同比增长!$A$2:$A$276</c:f>
              <c:numCache>
                <c:formatCode>m"月"d"日";@</c:formatCode>
                <c:ptCount val="275"/>
                <c:pt idx="0">
                  <c:v>41000</c:v>
                </c:pt>
                <c:pt idx="1">
                  <c:v>41001</c:v>
                </c:pt>
                <c:pt idx="2">
                  <c:v>41002</c:v>
                </c:pt>
                <c:pt idx="3">
                  <c:v>41003</c:v>
                </c:pt>
                <c:pt idx="4">
                  <c:v>41004</c:v>
                </c:pt>
                <c:pt idx="5">
                  <c:v>41005</c:v>
                </c:pt>
                <c:pt idx="6">
                  <c:v>41006</c:v>
                </c:pt>
                <c:pt idx="7">
                  <c:v>41007</c:v>
                </c:pt>
                <c:pt idx="8">
                  <c:v>41008</c:v>
                </c:pt>
                <c:pt idx="9">
                  <c:v>41009</c:v>
                </c:pt>
                <c:pt idx="10">
                  <c:v>41010</c:v>
                </c:pt>
                <c:pt idx="11">
                  <c:v>41011</c:v>
                </c:pt>
                <c:pt idx="12">
                  <c:v>41012</c:v>
                </c:pt>
                <c:pt idx="13">
                  <c:v>41013</c:v>
                </c:pt>
                <c:pt idx="14">
                  <c:v>41014</c:v>
                </c:pt>
                <c:pt idx="15">
                  <c:v>41015</c:v>
                </c:pt>
                <c:pt idx="16">
                  <c:v>41016</c:v>
                </c:pt>
                <c:pt idx="17">
                  <c:v>41017</c:v>
                </c:pt>
                <c:pt idx="18">
                  <c:v>41018</c:v>
                </c:pt>
                <c:pt idx="19">
                  <c:v>41019</c:v>
                </c:pt>
                <c:pt idx="20">
                  <c:v>41020</c:v>
                </c:pt>
                <c:pt idx="21">
                  <c:v>41021</c:v>
                </c:pt>
                <c:pt idx="22">
                  <c:v>41022</c:v>
                </c:pt>
                <c:pt idx="23">
                  <c:v>41023</c:v>
                </c:pt>
                <c:pt idx="24">
                  <c:v>41024</c:v>
                </c:pt>
                <c:pt idx="25">
                  <c:v>41025</c:v>
                </c:pt>
                <c:pt idx="26">
                  <c:v>41026</c:v>
                </c:pt>
                <c:pt idx="27">
                  <c:v>41027</c:v>
                </c:pt>
                <c:pt idx="28">
                  <c:v>41028</c:v>
                </c:pt>
                <c:pt idx="29">
                  <c:v>41029</c:v>
                </c:pt>
                <c:pt idx="30">
                  <c:v>41030</c:v>
                </c:pt>
                <c:pt idx="31">
                  <c:v>41031</c:v>
                </c:pt>
                <c:pt idx="32">
                  <c:v>41032</c:v>
                </c:pt>
                <c:pt idx="33">
                  <c:v>41033</c:v>
                </c:pt>
                <c:pt idx="34">
                  <c:v>41034</c:v>
                </c:pt>
                <c:pt idx="35">
                  <c:v>41035</c:v>
                </c:pt>
                <c:pt idx="36">
                  <c:v>41036</c:v>
                </c:pt>
                <c:pt idx="37">
                  <c:v>41037</c:v>
                </c:pt>
                <c:pt idx="38">
                  <c:v>41038</c:v>
                </c:pt>
                <c:pt idx="39">
                  <c:v>41039</c:v>
                </c:pt>
                <c:pt idx="40">
                  <c:v>41040</c:v>
                </c:pt>
                <c:pt idx="41">
                  <c:v>41041</c:v>
                </c:pt>
                <c:pt idx="42">
                  <c:v>41042</c:v>
                </c:pt>
                <c:pt idx="43">
                  <c:v>41043</c:v>
                </c:pt>
                <c:pt idx="44">
                  <c:v>41044</c:v>
                </c:pt>
                <c:pt idx="45">
                  <c:v>41045</c:v>
                </c:pt>
                <c:pt idx="46">
                  <c:v>41046</c:v>
                </c:pt>
                <c:pt idx="47">
                  <c:v>41047</c:v>
                </c:pt>
                <c:pt idx="48">
                  <c:v>41048</c:v>
                </c:pt>
                <c:pt idx="49">
                  <c:v>41049</c:v>
                </c:pt>
                <c:pt idx="50">
                  <c:v>41050</c:v>
                </c:pt>
                <c:pt idx="51">
                  <c:v>41051</c:v>
                </c:pt>
                <c:pt idx="52">
                  <c:v>41052</c:v>
                </c:pt>
                <c:pt idx="53">
                  <c:v>41053</c:v>
                </c:pt>
                <c:pt idx="54">
                  <c:v>41054</c:v>
                </c:pt>
                <c:pt idx="55">
                  <c:v>41055</c:v>
                </c:pt>
                <c:pt idx="56">
                  <c:v>41056</c:v>
                </c:pt>
                <c:pt idx="57">
                  <c:v>41057</c:v>
                </c:pt>
                <c:pt idx="58">
                  <c:v>41058</c:v>
                </c:pt>
                <c:pt idx="59">
                  <c:v>41059</c:v>
                </c:pt>
                <c:pt idx="60">
                  <c:v>41060</c:v>
                </c:pt>
                <c:pt idx="61">
                  <c:v>41061</c:v>
                </c:pt>
                <c:pt idx="62">
                  <c:v>41062</c:v>
                </c:pt>
                <c:pt idx="63">
                  <c:v>41063</c:v>
                </c:pt>
                <c:pt idx="64">
                  <c:v>41064</c:v>
                </c:pt>
                <c:pt idx="65">
                  <c:v>41065</c:v>
                </c:pt>
                <c:pt idx="66">
                  <c:v>41066</c:v>
                </c:pt>
                <c:pt idx="67">
                  <c:v>41067</c:v>
                </c:pt>
                <c:pt idx="68">
                  <c:v>41068</c:v>
                </c:pt>
                <c:pt idx="69">
                  <c:v>41069</c:v>
                </c:pt>
                <c:pt idx="70">
                  <c:v>41070</c:v>
                </c:pt>
                <c:pt idx="71">
                  <c:v>41071</c:v>
                </c:pt>
                <c:pt idx="72">
                  <c:v>41072</c:v>
                </c:pt>
                <c:pt idx="73">
                  <c:v>41073</c:v>
                </c:pt>
                <c:pt idx="74">
                  <c:v>41074</c:v>
                </c:pt>
                <c:pt idx="75">
                  <c:v>41075</c:v>
                </c:pt>
                <c:pt idx="76">
                  <c:v>41076</c:v>
                </c:pt>
                <c:pt idx="77">
                  <c:v>41077</c:v>
                </c:pt>
                <c:pt idx="78">
                  <c:v>41078</c:v>
                </c:pt>
                <c:pt idx="79">
                  <c:v>41079</c:v>
                </c:pt>
                <c:pt idx="80">
                  <c:v>41080</c:v>
                </c:pt>
                <c:pt idx="81">
                  <c:v>41081</c:v>
                </c:pt>
                <c:pt idx="82">
                  <c:v>41082</c:v>
                </c:pt>
                <c:pt idx="83">
                  <c:v>41083</c:v>
                </c:pt>
                <c:pt idx="84">
                  <c:v>41084</c:v>
                </c:pt>
                <c:pt idx="85">
                  <c:v>41085</c:v>
                </c:pt>
                <c:pt idx="86">
                  <c:v>41086</c:v>
                </c:pt>
                <c:pt idx="87">
                  <c:v>41087</c:v>
                </c:pt>
                <c:pt idx="88">
                  <c:v>41088</c:v>
                </c:pt>
                <c:pt idx="89">
                  <c:v>41089</c:v>
                </c:pt>
                <c:pt idx="90">
                  <c:v>41090</c:v>
                </c:pt>
                <c:pt idx="91">
                  <c:v>41091</c:v>
                </c:pt>
                <c:pt idx="92">
                  <c:v>41092</c:v>
                </c:pt>
                <c:pt idx="93">
                  <c:v>41093</c:v>
                </c:pt>
                <c:pt idx="94">
                  <c:v>41094</c:v>
                </c:pt>
                <c:pt idx="95">
                  <c:v>41095</c:v>
                </c:pt>
                <c:pt idx="96">
                  <c:v>41096</c:v>
                </c:pt>
                <c:pt idx="97">
                  <c:v>41097</c:v>
                </c:pt>
                <c:pt idx="98">
                  <c:v>41098</c:v>
                </c:pt>
                <c:pt idx="99">
                  <c:v>41099</c:v>
                </c:pt>
                <c:pt idx="100">
                  <c:v>41100</c:v>
                </c:pt>
                <c:pt idx="101">
                  <c:v>41101</c:v>
                </c:pt>
                <c:pt idx="102">
                  <c:v>41102</c:v>
                </c:pt>
                <c:pt idx="103">
                  <c:v>41103</c:v>
                </c:pt>
                <c:pt idx="104">
                  <c:v>41104</c:v>
                </c:pt>
                <c:pt idx="105">
                  <c:v>41105</c:v>
                </c:pt>
                <c:pt idx="106">
                  <c:v>41106</c:v>
                </c:pt>
                <c:pt idx="107">
                  <c:v>41107</c:v>
                </c:pt>
                <c:pt idx="108">
                  <c:v>41108</c:v>
                </c:pt>
                <c:pt idx="109">
                  <c:v>41109</c:v>
                </c:pt>
                <c:pt idx="110">
                  <c:v>41110</c:v>
                </c:pt>
                <c:pt idx="111">
                  <c:v>41111</c:v>
                </c:pt>
                <c:pt idx="112">
                  <c:v>41112</c:v>
                </c:pt>
                <c:pt idx="113">
                  <c:v>41113</c:v>
                </c:pt>
                <c:pt idx="114">
                  <c:v>41114</c:v>
                </c:pt>
                <c:pt idx="115">
                  <c:v>41115</c:v>
                </c:pt>
                <c:pt idx="116">
                  <c:v>41116</c:v>
                </c:pt>
                <c:pt idx="117">
                  <c:v>41117</c:v>
                </c:pt>
                <c:pt idx="118">
                  <c:v>41118</c:v>
                </c:pt>
                <c:pt idx="119">
                  <c:v>41119</c:v>
                </c:pt>
                <c:pt idx="120">
                  <c:v>41120</c:v>
                </c:pt>
                <c:pt idx="121">
                  <c:v>41121</c:v>
                </c:pt>
                <c:pt idx="122">
                  <c:v>41122</c:v>
                </c:pt>
                <c:pt idx="123">
                  <c:v>41123</c:v>
                </c:pt>
                <c:pt idx="124">
                  <c:v>41124</c:v>
                </c:pt>
                <c:pt idx="125">
                  <c:v>41125</c:v>
                </c:pt>
                <c:pt idx="126">
                  <c:v>41126</c:v>
                </c:pt>
                <c:pt idx="127">
                  <c:v>41127</c:v>
                </c:pt>
                <c:pt idx="128">
                  <c:v>41128</c:v>
                </c:pt>
                <c:pt idx="129">
                  <c:v>41129</c:v>
                </c:pt>
                <c:pt idx="130">
                  <c:v>41130</c:v>
                </c:pt>
                <c:pt idx="131">
                  <c:v>41131</c:v>
                </c:pt>
                <c:pt idx="132">
                  <c:v>41132</c:v>
                </c:pt>
                <c:pt idx="133">
                  <c:v>41133</c:v>
                </c:pt>
                <c:pt idx="134">
                  <c:v>41134</c:v>
                </c:pt>
                <c:pt idx="135">
                  <c:v>41135</c:v>
                </c:pt>
                <c:pt idx="136">
                  <c:v>41136</c:v>
                </c:pt>
                <c:pt idx="137">
                  <c:v>41137</c:v>
                </c:pt>
                <c:pt idx="138">
                  <c:v>41138</c:v>
                </c:pt>
                <c:pt idx="139">
                  <c:v>41139</c:v>
                </c:pt>
                <c:pt idx="140">
                  <c:v>41140</c:v>
                </c:pt>
                <c:pt idx="141">
                  <c:v>41141</c:v>
                </c:pt>
                <c:pt idx="142">
                  <c:v>41142</c:v>
                </c:pt>
                <c:pt idx="143">
                  <c:v>41143</c:v>
                </c:pt>
                <c:pt idx="144">
                  <c:v>41144</c:v>
                </c:pt>
                <c:pt idx="145">
                  <c:v>41145</c:v>
                </c:pt>
                <c:pt idx="146">
                  <c:v>41146</c:v>
                </c:pt>
                <c:pt idx="147">
                  <c:v>41147</c:v>
                </c:pt>
                <c:pt idx="148">
                  <c:v>41148</c:v>
                </c:pt>
                <c:pt idx="149">
                  <c:v>41149</c:v>
                </c:pt>
                <c:pt idx="150">
                  <c:v>41150</c:v>
                </c:pt>
                <c:pt idx="151">
                  <c:v>41151</c:v>
                </c:pt>
                <c:pt idx="152">
                  <c:v>41152</c:v>
                </c:pt>
                <c:pt idx="153">
                  <c:v>41153</c:v>
                </c:pt>
                <c:pt idx="154">
                  <c:v>41154</c:v>
                </c:pt>
                <c:pt idx="155">
                  <c:v>41155</c:v>
                </c:pt>
                <c:pt idx="156">
                  <c:v>41156</c:v>
                </c:pt>
                <c:pt idx="157">
                  <c:v>41157</c:v>
                </c:pt>
                <c:pt idx="158">
                  <c:v>41158</c:v>
                </c:pt>
                <c:pt idx="159">
                  <c:v>41159</c:v>
                </c:pt>
                <c:pt idx="160">
                  <c:v>41160</c:v>
                </c:pt>
                <c:pt idx="161">
                  <c:v>41161</c:v>
                </c:pt>
                <c:pt idx="162">
                  <c:v>41162</c:v>
                </c:pt>
                <c:pt idx="163">
                  <c:v>41163</c:v>
                </c:pt>
                <c:pt idx="164">
                  <c:v>41164</c:v>
                </c:pt>
                <c:pt idx="165">
                  <c:v>41165</c:v>
                </c:pt>
                <c:pt idx="166">
                  <c:v>41166</c:v>
                </c:pt>
                <c:pt idx="167">
                  <c:v>41167</c:v>
                </c:pt>
                <c:pt idx="168">
                  <c:v>41168</c:v>
                </c:pt>
                <c:pt idx="169">
                  <c:v>41169</c:v>
                </c:pt>
                <c:pt idx="170">
                  <c:v>41170</c:v>
                </c:pt>
                <c:pt idx="171">
                  <c:v>41171</c:v>
                </c:pt>
                <c:pt idx="172">
                  <c:v>41172</c:v>
                </c:pt>
                <c:pt idx="173">
                  <c:v>41173</c:v>
                </c:pt>
                <c:pt idx="174">
                  <c:v>41174</c:v>
                </c:pt>
                <c:pt idx="175">
                  <c:v>41175</c:v>
                </c:pt>
                <c:pt idx="176">
                  <c:v>41176</c:v>
                </c:pt>
                <c:pt idx="177">
                  <c:v>41177</c:v>
                </c:pt>
                <c:pt idx="178">
                  <c:v>41178</c:v>
                </c:pt>
                <c:pt idx="179">
                  <c:v>41179</c:v>
                </c:pt>
                <c:pt idx="180">
                  <c:v>41180</c:v>
                </c:pt>
                <c:pt idx="181">
                  <c:v>41181</c:v>
                </c:pt>
                <c:pt idx="182">
                  <c:v>41182</c:v>
                </c:pt>
                <c:pt idx="183">
                  <c:v>41183</c:v>
                </c:pt>
                <c:pt idx="184">
                  <c:v>41184</c:v>
                </c:pt>
                <c:pt idx="185">
                  <c:v>41185</c:v>
                </c:pt>
                <c:pt idx="186">
                  <c:v>41186</c:v>
                </c:pt>
                <c:pt idx="187">
                  <c:v>41187</c:v>
                </c:pt>
                <c:pt idx="188">
                  <c:v>41188</c:v>
                </c:pt>
                <c:pt idx="189">
                  <c:v>41189</c:v>
                </c:pt>
                <c:pt idx="190">
                  <c:v>41190</c:v>
                </c:pt>
                <c:pt idx="191">
                  <c:v>41191</c:v>
                </c:pt>
                <c:pt idx="192">
                  <c:v>41192</c:v>
                </c:pt>
                <c:pt idx="193">
                  <c:v>41193</c:v>
                </c:pt>
                <c:pt idx="194">
                  <c:v>41194</c:v>
                </c:pt>
                <c:pt idx="195">
                  <c:v>41195</c:v>
                </c:pt>
                <c:pt idx="196">
                  <c:v>41196</c:v>
                </c:pt>
                <c:pt idx="197">
                  <c:v>41197</c:v>
                </c:pt>
                <c:pt idx="198">
                  <c:v>41198</c:v>
                </c:pt>
                <c:pt idx="199">
                  <c:v>41199</c:v>
                </c:pt>
                <c:pt idx="200">
                  <c:v>41200</c:v>
                </c:pt>
                <c:pt idx="201">
                  <c:v>41201</c:v>
                </c:pt>
                <c:pt idx="202">
                  <c:v>41202</c:v>
                </c:pt>
                <c:pt idx="203">
                  <c:v>41203</c:v>
                </c:pt>
                <c:pt idx="204">
                  <c:v>41204</c:v>
                </c:pt>
                <c:pt idx="205">
                  <c:v>41205</c:v>
                </c:pt>
                <c:pt idx="206">
                  <c:v>41206</c:v>
                </c:pt>
                <c:pt idx="207">
                  <c:v>41207</c:v>
                </c:pt>
                <c:pt idx="208">
                  <c:v>41208</c:v>
                </c:pt>
                <c:pt idx="209">
                  <c:v>41209</c:v>
                </c:pt>
                <c:pt idx="210">
                  <c:v>41210</c:v>
                </c:pt>
                <c:pt idx="211">
                  <c:v>41211</c:v>
                </c:pt>
                <c:pt idx="212">
                  <c:v>41212</c:v>
                </c:pt>
                <c:pt idx="213">
                  <c:v>41213</c:v>
                </c:pt>
                <c:pt idx="214">
                  <c:v>41214</c:v>
                </c:pt>
                <c:pt idx="215">
                  <c:v>41215</c:v>
                </c:pt>
                <c:pt idx="216">
                  <c:v>41216</c:v>
                </c:pt>
                <c:pt idx="217">
                  <c:v>41217</c:v>
                </c:pt>
                <c:pt idx="218">
                  <c:v>41218</c:v>
                </c:pt>
                <c:pt idx="219">
                  <c:v>41219</c:v>
                </c:pt>
                <c:pt idx="220">
                  <c:v>41220</c:v>
                </c:pt>
                <c:pt idx="221">
                  <c:v>41221</c:v>
                </c:pt>
                <c:pt idx="222">
                  <c:v>41222</c:v>
                </c:pt>
                <c:pt idx="223">
                  <c:v>41223</c:v>
                </c:pt>
                <c:pt idx="224">
                  <c:v>41224</c:v>
                </c:pt>
                <c:pt idx="225">
                  <c:v>41225</c:v>
                </c:pt>
                <c:pt idx="226">
                  <c:v>41226</c:v>
                </c:pt>
                <c:pt idx="227">
                  <c:v>41227</c:v>
                </c:pt>
                <c:pt idx="228">
                  <c:v>41228</c:v>
                </c:pt>
                <c:pt idx="229">
                  <c:v>41229</c:v>
                </c:pt>
                <c:pt idx="230">
                  <c:v>41230</c:v>
                </c:pt>
                <c:pt idx="231">
                  <c:v>41231</c:v>
                </c:pt>
                <c:pt idx="232">
                  <c:v>41232</c:v>
                </c:pt>
                <c:pt idx="233">
                  <c:v>41233</c:v>
                </c:pt>
                <c:pt idx="234">
                  <c:v>41234</c:v>
                </c:pt>
                <c:pt idx="235">
                  <c:v>41235</c:v>
                </c:pt>
                <c:pt idx="236">
                  <c:v>41236</c:v>
                </c:pt>
                <c:pt idx="237">
                  <c:v>41237</c:v>
                </c:pt>
                <c:pt idx="238">
                  <c:v>41238</c:v>
                </c:pt>
                <c:pt idx="239">
                  <c:v>41239</c:v>
                </c:pt>
                <c:pt idx="240">
                  <c:v>41240</c:v>
                </c:pt>
                <c:pt idx="241">
                  <c:v>41241</c:v>
                </c:pt>
                <c:pt idx="242">
                  <c:v>41242</c:v>
                </c:pt>
                <c:pt idx="243">
                  <c:v>41243</c:v>
                </c:pt>
                <c:pt idx="244">
                  <c:v>41244</c:v>
                </c:pt>
                <c:pt idx="245">
                  <c:v>41245</c:v>
                </c:pt>
                <c:pt idx="246">
                  <c:v>41246</c:v>
                </c:pt>
                <c:pt idx="247">
                  <c:v>41247</c:v>
                </c:pt>
                <c:pt idx="248">
                  <c:v>41248</c:v>
                </c:pt>
                <c:pt idx="249">
                  <c:v>41249</c:v>
                </c:pt>
                <c:pt idx="250">
                  <c:v>41250</c:v>
                </c:pt>
                <c:pt idx="251">
                  <c:v>41251</c:v>
                </c:pt>
                <c:pt idx="252">
                  <c:v>41252</c:v>
                </c:pt>
                <c:pt idx="253">
                  <c:v>41253</c:v>
                </c:pt>
                <c:pt idx="254">
                  <c:v>41254</c:v>
                </c:pt>
                <c:pt idx="255">
                  <c:v>41255</c:v>
                </c:pt>
                <c:pt idx="256">
                  <c:v>41256</c:v>
                </c:pt>
                <c:pt idx="257">
                  <c:v>41257</c:v>
                </c:pt>
                <c:pt idx="258">
                  <c:v>41258</c:v>
                </c:pt>
                <c:pt idx="259">
                  <c:v>41259</c:v>
                </c:pt>
                <c:pt idx="260">
                  <c:v>41260</c:v>
                </c:pt>
                <c:pt idx="261">
                  <c:v>41261</c:v>
                </c:pt>
                <c:pt idx="262">
                  <c:v>41262</c:v>
                </c:pt>
                <c:pt idx="263">
                  <c:v>41263</c:v>
                </c:pt>
                <c:pt idx="264">
                  <c:v>41264</c:v>
                </c:pt>
                <c:pt idx="265">
                  <c:v>41265</c:v>
                </c:pt>
                <c:pt idx="266">
                  <c:v>41266</c:v>
                </c:pt>
                <c:pt idx="267">
                  <c:v>41267</c:v>
                </c:pt>
                <c:pt idx="268">
                  <c:v>41268</c:v>
                </c:pt>
                <c:pt idx="269">
                  <c:v>41269</c:v>
                </c:pt>
                <c:pt idx="270">
                  <c:v>41270</c:v>
                </c:pt>
                <c:pt idx="271">
                  <c:v>41271</c:v>
                </c:pt>
                <c:pt idx="272">
                  <c:v>41272</c:v>
                </c:pt>
                <c:pt idx="273">
                  <c:v>41273</c:v>
                </c:pt>
                <c:pt idx="274">
                  <c:v>41274</c:v>
                </c:pt>
              </c:numCache>
            </c:numRef>
          </c:cat>
          <c:val>
            <c:numRef>
              <c:f>SEO同比增长!$B$2:$B$276</c:f>
              <c:numCache>
                <c:formatCode>General</c:formatCode>
                <c:ptCount val="275"/>
                <c:pt idx="0" formatCode="#,##0">
                  <c:v>1061</c:v>
                </c:pt>
                <c:pt idx="1">
                  <c:v>0</c:v>
                </c:pt>
                <c:pt idx="2">
                  <c:v>0</c:v>
                </c:pt>
                <c:pt idx="3" formatCode="#,##0">
                  <c:v>1061</c:v>
                </c:pt>
                <c:pt idx="4" formatCode="#,##0">
                  <c:v>3184</c:v>
                </c:pt>
                <c:pt idx="5" formatCode="#,##0">
                  <c:v>1061</c:v>
                </c:pt>
                <c:pt idx="6" formatCode="#,##0">
                  <c:v>1061</c:v>
                </c:pt>
                <c:pt idx="7" formatCode="#,##0">
                  <c:v>1061</c:v>
                </c:pt>
                <c:pt idx="8" formatCode="#,##0">
                  <c:v>4245</c:v>
                </c:pt>
                <c:pt idx="9" formatCode="#,##0">
                  <c:v>2122</c:v>
                </c:pt>
                <c:pt idx="10" formatCode="#,##0">
                  <c:v>3184</c:v>
                </c:pt>
                <c:pt idx="11" formatCode="#,##0">
                  <c:v>2122</c:v>
                </c:pt>
                <c:pt idx="12" formatCode="#,##0">
                  <c:v>2122</c:v>
                </c:pt>
                <c:pt idx="13">
                  <c:v>0</c:v>
                </c:pt>
                <c:pt idx="14" formatCode="#,##0">
                  <c:v>1061</c:v>
                </c:pt>
                <c:pt idx="15">
                  <c:v>0</c:v>
                </c:pt>
                <c:pt idx="16" formatCode="#,##0">
                  <c:v>2122</c:v>
                </c:pt>
                <c:pt idx="17" formatCode="#,##0">
                  <c:v>1061</c:v>
                </c:pt>
                <c:pt idx="18">
                  <c:v>0</c:v>
                </c:pt>
                <c:pt idx="19" formatCode="#,##0">
                  <c:v>2122</c:v>
                </c:pt>
                <c:pt idx="20" formatCode="#,##0">
                  <c:v>1061</c:v>
                </c:pt>
                <c:pt idx="21" formatCode="#,##0">
                  <c:v>1061</c:v>
                </c:pt>
                <c:pt idx="22">
                  <c:v>0</c:v>
                </c:pt>
                <c:pt idx="23" formatCode="#,##0">
                  <c:v>2122</c:v>
                </c:pt>
                <c:pt idx="24">
                  <c:v>0</c:v>
                </c:pt>
                <c:pt idx="25" formatCode="#,##0">
                  <c:v>1061</c:v>
                </c:pt>
                <c:pt idx="26" formatCode="#,##0">
                  <c:v>2122</c:v>
                </c:pt>
                <c:pt idx="27">
                  <c:v>0</c:v>
                </c:pt>
                <c:pt idx="28">
                  <c:v>0</c:v>
                </c:pt>
                <c:pt idx="29" formatCode="#,##0">
                  <c:v>2122</c:v>
                </c:pt>
                <c:pt idx="30" formatCode="#,##0">
                  <c:v>1061</c:v>
                </c:pt>
                <c:pt idx="31" formatCode="#,##0">
                  <c:v>1061</c:v>
                </c:pt>
                <c:pt idx="32" formatCode="#,##0">
                  <c:v>4245</c:v>
                </c:pt>
                <c:pt idx="33" formatCode="#,##0">
                  <c:v>1061</c:v>
                </c:pt>
                <c:pt idx="34" formatCode="#,##0">
                  <c:v>2122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 formatCode="#,##0">
                  <c:v>4245</c:v>
                </c:pt>
                <c:pt idx="41" formatCode="#,##0">
                  <c:v>2122</c:v>
                </c:pt>
                <c:pt idx="42" formatCode="#,##0">
                  <c:v>2122</c:v>
                </c:pt>
                <c:pt idx="43" formatCode="#,##0">
                  <c:v>1061</c:v>
                </c:pt>
                <c:pt idx="44" formatCode="#,##0">
                  <c:v>3184</c:v>
                </c:pt>
                <c:pt idx="45" formatCode="#,##0">
                  <c:v>1061</c:v>
                </c:pt>
                <c:pt idx="46" formatCode="#,##0">
                  <c:v>2122</c:v>
                </c:pt>
                <c:pt idx="47" formatCode="#,##0">
                  <c:v>3184</c:v>
                </c:pt>
                <c:pt idx="48">
                  <c:v>0</c:v>
                </c:pt>
                <c:pt idx="49" formatCode="#,##0">
                  <c:v>2122</c:v>
                </c:pt>
                <c:pt idx="50" formatCode="#,##0">
                  <c:v>3184</c:v>
                </c:pt>
                <c:pt idx="51" formatCode="#,##0">
                  <c:v>1061</c:v>
                </c:pt>
                <c:pt idx="52">
                  <c:v>0</c:v>
                </c:pt>
                <c:pt idx="53" formatCode="#,##0">
                  <c:v>2122</c:v>
                </c:pt>
                <c:pt idx="54" formatCode="#,##0">
                  <c:v>1061</c:v>
                </c:pt>
                <c:pt idx="55">
                  <c:v>0</c:v>
                </c:pt>
                <c:pt idx="56">
                  <c:v>0</c:v>
                </c:pt>
                <c:pt idx="57" formatCode="#,##0">
                  <c:v>3184</c:v>
                </c:pt>
                <c:pt idx="58" formatCode="#,##0">
                  <c:v>1061</c:v>
                </c:pt>
                <c:pt idx="59">
                  <c:v>0</c:v>
                </c:pt>
                <c:pt idx="60" formatCode="#,##0">
                  <c:v>3184</c:v>
                </c:pt>
                <c:pt idx="61" formatCode="#,##0">
                  <c:v>2122</c:v>
                </c:pt>
                <c:pt idx="62">
                  <c:v>0</c:v>
                </c:pt>
                <c:pt idx="63" formatCode="#,##0">
                  <c:v>2122</c:v>
                </c:pt>
                <c:pt idx="64" formatCode="#,##0">
                  <c:v>2122</c:v>
                </c:pt>
                <c:pt idx="65">
                  <c:v>0</c:v>
                </c:pt>
                <c:pt idx="66" formatCode="#,##0">
                  <c:v>1061</c:v>
                </c:pt>
                <c:pt idx="67" formatCode="#,##0">
                  <c:v>1061</c:v>
                </c:pt>
                <c:pt idx="68" formatCode="#,##0">
                  <c:v>1061</c:v>
                </c:pt>
                <c:pt idx="69">
                  <c:v>0</c:v>
                </c:pt>
                <c:pt idx="70" formatCode="#,##0">
                  <c:v>1061</c:v>
                </c:pt>
                <c:pt idx="71" formatCode="#,##0">
                  <c:v>1061</c:v>
                </c:pt>
                <c:pt idx="72">
                  <c:v>0</c:v>
                </c:pt>
                <c:pt idx="73" formatCode="#,##0">
                  <c:v>1061</c:v>
                </c:pt>
                <c:pt idx="74" formatCode="#,##0">
                  <c:v>4245</c:v>
                </c:pt>
                <c:pt idx="75" formatCode="#,##0">
                  <c:v>1061</c:v>
                </c:pt>
                <c:pt idx="76" formatCode="#,##0">
                  <c:v>2122</c:v>
                </c:pt>
                <c:pt idx="77" formatCode="#,##0">
                  <c:v>1061</c:v>
                </c:pt>
                <c:pt idx="78" formatCode="#,##0">
                  <c:v>1061</c:v>
                </c:pt>
                <c:pt idx="79" formatCode="#,##0">
                  <c:v>2122</c:v>
                </c:pt>
                <c:pt idx="80" formatCode="#,##0">
                  <c:v>1061</c:v>
                </c:pt>
                <c:pt idx="81" formatCode="#,##0">
                  <c:v>3184</c:v>
                </c:pt>
                <c:pt idx="82" formatCode="#,##0">
                  <c:v>3184</c:v>
                </c:pt>
                <c:pt idx="83" formatCode="#,##0">
                  <c:v>3184</c:v>
                </c:pt>
                <c:pt idx="84">
                  <c:v>0</c:v>
                </c:pt>
                <c:pt idx="85" formatCode="#,##0">
                  <c:v>1061</c:v>
                </c:pt>
                <c:pt idx="86" formatCode="#,##0">
                  <c:v>2122</c:v>
                </c:pt>
                <c:pt idx="87" formatCode="#,##0">
                  <c:v>3184</c:v>
                </c:pt>
                <c:pt idx="88" formatCode="#,##0">
                  <c:v>2122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 formatCode="#,##0">
                  <c:v>2122</c:v>
                </c:pt>
                <c:pt idx="93" formatCode="#,##0">
                  <c:v>1061</c:v>
                </c:pt>
                <c:pt idx="94" formatCode="#,##0">
                  <c:v>1061</c:v>
                </c:pt>
                <c:pt idx="95" formatCode="#,##0">
                  <c:v>4245</c:v>
                </c:pt>
                <c:pt idx="96" formatCode="#,##0">
                  <c:v>1061</c:v>
                </c:pt>
                <c:pt idx="97" formatCode="#,##0">
                  <c:v>4245</c:v>
                </c:pt>
                <c:pt idx="98" formatCode="#,##0">
                  <c:v>2122</c:v>
                </c:pt>
                <c:pt idx="99" formatCode="#,##0">
                  <c:v>7428</c:v>
                </c:pt>
                <c:pt idx="100" formatCode="#,##0">
                  <c:v>6367</c:v>
                </c:pt>
                <c:pt idx="101" formatCode="#,##0">
                  <c:v>9551</c:v>
                </c:pt>
                <c:pt idx="102" formatCode="#,##0">
                  <c:v>4245</c:v>
                </c:pt>
                <c:pt idx="103" formatCode="#,##0">
                  <c:v>4245</c:v>
                </c:pt>
                <c:pt idx="104" formatCode="#,##0">
                  <c:v>1061</c:v>
                </c:pt>
                <c:pt idx="105">
                  <c:v>0</c:v>
                </c:pt>
                <c:pt idx="106" formatCode="#,##0">
                  <c:v>2122</c:v>
                </c:pt>
                <c:pt idx="107" formatCode="#,##0">
                  <c:v>6367</c:v>
                </c:pt>
                <c:pt idx="108" formatCode="#,##0">
                  <c:v>2122</c:v>
                </c:pt>
                <c:pt idx="109" formatCode="#,##0">
                  <c:v>5306</c:v>
                </c:pt>
                <c:pt idx="110" formatCode="#,##0">
                  <c:v>7428</c:v>
                </c:pt>
                <c:pt idx="111" formatCode="#,##0">
                  <c:v>4245</c:v>
                </c:pt>
                <c:pt idx="112" formatCode="#,##0">
                  <c:v>2122</c:v>
                </c:pt>
                <c:pt idx="113" formatCode="#,##0">
                  <c:v>3184</c:v>
                </c:pt>
                <c:pt idx="114" formatCode="#,##0">
                  <c:v>4245</c:v>
                </c:pt>
                <c:pt idx="115" formatCode="#,##0">
                  <c:v>7428</c:v>
                </c:pt>
                <c:pt idx="116" formatCode="#,##0">
                  <c:v>10612</c:v>
                </c:pt>
                <c:pt idx="117" formatCode="#,##0">
                  <c:v>1061</c:v>
                </c:pt>
                <c:pt idx="118" formatCode="#,##0">
                  <c:v>2122</c:v>
                </c:pt>
                <c:pt idx="119" formatCode="#,##0">
                  <c:v>2122</c:v>
                </c:pt>
                <c:pt idx="120" formatCode="#,##0">
                  <c:v>4245</c:v>
                </c:pt>
                <c:pt idx="121" formatCode="#,##0">
                  <c:v>9551</c:v>
                </c:pt>
                <c:pt idx="122" formatCode="#,##0">
                  <c:v>2122</c:v>
                </c:pt>
                <c:pt idx="123" formatCode="#,##0">
                  <c:v>7428</c:v>
                </c:pt>
                <c:pt idx="124" formatCode="#,##0">
                  <c:v>12734</c:v>
                </c:pt>
                <c:pt idx="125" formatCode="#,##0">
                  <c:v>2122</c:v>
                </c:pt>
                <c:pt idx="126" formatCode="#,##0">
                  <c:v>6367</c:v>
                </c:pt>
                <c:pt idx="127" formatCode="#,##0">
                  <c:v>11673</c:v>
                </c:pt>
                <c:pt idx="128" formatCode="#,##0">
                  <c:v>4245</c:v>
                </c:pt>
                <c:pt idx="129" formatCode="#,##0">
                  <c:v>5306</c:v>
                </c:pt>
                <c:pt idx="130" formatCode="#,##0">
                  <c:v>9551</c:v>
                </c:pt>
                <c:pt idx="131" formatCode="#,##0">
                  <c:v>4245</c:v>
                </c:pt>
                <c:pt idx="132" formatCode="#,##0">
                  <c:v>4245</c:v>
                </c:pt>
                <c:pt idx="133">
                  <c:v>0</c:v>
                </c:pt>
                <c:pt idx="134" formatCode="#,##0">
                  <c:v>3184</c:v>
                </c:pt>
                <c:pt idx="135" formatCode="#,##0">
                  <c:v>6367</c:v>
                </c:pt>
                <c:pt idx="136" formatCode="#,##0">
                  <c:v>4245</c:v>
                </c:pt>
                <c:pt idx="137" formatCode="#,##0">
                  <c:v>9551</c:v>
                </c:pt>
                <c:pt idx="138" formatCode="#,##0">
                  <c:v>4245</c:v>
                </c:pt>
                <c:pt idx="139" formatCode="#,##0">
                  <c:v>2122</c:v>
                </c:pt>
                <c:pt idx="140" formatCode="#,##0">
                  <c:v>1061</c:v>
                </c:pt>
                <c:pt idx="141" formatCode="#,##0">
                  <c:v>2122</c:v>
                </c:pt>
                <c:pt idx="142" formatCode="#,##0">
                  <c:v>6367</c:v>
                </c:pt>
                <c:pt idx="143" formatCode="#,##0">
                  <c:v>5306</c:v>
                </c:pt>
                <c:pt idx="144" formatCode="#,##0">
                  <c:v>6367</c:v>
                </c:pt>
                <c:pt idx="145" formatCode="#,##0">
                  <c:v>8489</c:v>
                </c:pt>
                <c:pt idx="146">
                  <c:v>0</c:v>
                </c:pt>
                <c:pt idx="147" formatCode="#,##0">
                  <c:v>5306</c:v>
                </c:pt>
                <c:pt idx="148" formatCode="#,##0">
                  <c:v>5306</c:v>
                </c:pt>
                <c:pt idx="149" formatCode="#,##0">
                  <c:v>4245</c:v>
                </c:pt>
                <c:pt idx="150" formatCode="#,##0">
                  <c:v>9551</c:v>
                </c:pt>
                <c:pt idx="151" formatCode="#,##0">
                  <c:v>6367</c:v>
                </c:pt>
                <c:pt idx="152" formatCode="#,##0">
                  <c:v>5306</c:v>
                </c:pt>
                <c:pt idx="153" formatCode="#,##0">
                  <c:v>3184</c:v>
                </c:pt>
                <c:pt idx="154" formatCode="#,##0">
                  <c:v>2122</c:v>
                </c:pt>
                <c:pt idx="155" formatCode="#,##0">
                  <c:v>1061</c:v>
                </c:pt>
                <c:pt idx="156" formatCode="#,##0">
                  <c:v>4245</c:v>
                </c:pt>
                <c:pt idx="157" formatCode="#,##0">
                  <c:v>4245</c:v>
                </c:pt>
                <c:pt idx="158" formatCode="#,##0">
                  <c:v>6367</c:v>
                </c:pt>
                <c:pt idx="159" formatCode="#,##0">
                  <c:v>12734</c:v>
                </c:pt>
                <c:pt idx="160" formatCode="#,##0">
                  <c:v>4245</c:v>
                </c:pt>
                <c:pt idx="161" formatCode="#,##0">
                  <c:v>5306</c:v>
                </c:pt>
                <c:pt idx="162" formatCode="#,##0">
                  <c:v>12734</c:v>
                </c:pt>
                <c:pt idx="163" formatCode="#,##0">
                  <c:v>7428</c:v>
                </c:pt>
                <c:pt idx="164" formatCode="#,##0">
                  <c:v>10612</c:v>
                </c:pt>
                <c:pt idx="165" formatCode="#,##0">
                  <c:v>1061</c:v>
                </c:pt>
                <c:pt idx="166" formatCode="#,##0">
                  <c:v>8489</c:v>
                </c:pt>
                <c:pt idx="167" formatCode="#,##0">
                  <c:v>3184</c:v>
                </c:pt>
                <c:pt idx="168" formatCode="#,##0">
                  <c:v>2122</c:v>
                </c:pt>
                <c:pt idx="169" formatCode="#,##0">
                  <c:v>11673</c:v>
                </c:pt>
                <c:pt idx="170" formatCode="#,##0">
                  <c:v>3184</c:v>
                </c:pt>
                <c:pt idx="171" formatCode="#,##0">
                  <c:v>5306</c:v>
                </c:pt>
                <c:pt idx="172" formatCode="#,##0">
                  <c:v>3184</c:v>
                </c:pt>
                <c:pt idx="173" formatCode="#,##0">
                  <c:v>8489</c:v>
                </c:pt>
                <c:pt idx="174" formatCode="#,##0">
                  <c:v>6367</c:v>
                </c:pt>
                <c:pt idx="175" formatCode="#,##0">
                  <c:v>3184</c:v>
                </c:pt>
                <c:pt idx="176" formatCode="#,##0">
                  <c:v>10612</c:v>
                </c:pt>
                <c:pt idx="177" formatCode="#,##0">
                  <c:v>6367</c:v>
                </c:pt>
                <c:pt idx="178" formatCode="#,##0">
                  <c:v>6367</c:v>
                </c:pt>
                <c:pt idx="179" formatCode="#,##0">
                  <c:v>8489</c:v>
                </c:pt>
                <c:pt idx="180" formatCode="#,##0">
                  <c:v>8489</c:v>
                </c:pt>
                <c:pt idx="181" formatCode="#,##0">
                  <c:v>5306</c:v>
                </c:pt>
                <c:pt idx="182" formatCode="#,##0">
                  <c:v>4245</c:v>
                </c:pt>
                <c:pt idx="183" formatCode="#,##0">
                  <c:v>4245</c:v>
                </c:pt>
                <c:pt idx="184" formatCode="#,##0">
                  <c:v>3184</c:v>
                </c:pt>
                <c:pt idx="185" formatCode="#,##0">
                  <c:v>6367</c:v>
                </c:pt>
                <c:pt idx="186" formatCode="#,##0">
                  <c:v>2122</c:v>
                </c:pt>
                <c:pt idx="187" formatCode="#,##0">
                  <c:v>5306</c:v>
                </c:pt>
                <c:pt idx="188" formatCode="#,##0">
                  <c:v>5306</c:v>
                </c:pt>
                <c:pt idx="189" formatCode="#,##0">
                  <c:v>3184</c:v>
                </c:pt>
                <c:pt idx="190" formatCode="#,##0">
                  <c:v>8489</c:v>
                </c:pt>
                <c:pt idx="191" formatCode="#,##0">
                  <c:v>3184</c:v>
                </c:pt>
                <c:pt idx="192" formatCode="#,##0">
                  <c:v>3184</c:v>
                </c:pt>
                <c:pt idx="193" formatCode="#,##0">
                  <c:v>5306</c:v>
                </c:pt>
                <c:pt idx="194" formatCode="#,##0">
                  <c:v>5306</c:v>
                </c:pt>
                <c:pt idx="195" formatCode="#,##0">
                  <c:v>3184</c:v>
                </c:pt>
                <c:pt idx="196" formatCode="#,##0">
                  <c:v>4245</c:v>
                </c:pt>
                <c:pt idx="197" formatCode="#,##0">
                  <c:v>5306</c:v>
                </c:pt>
                <c:pt idx="198" formatCode="#,##0">
                  <c:v>8489</c:v>
                </c:pt>
                <c:pt idx="199" formatCode="#,##0">
                  <c:v>5306</c:v>
                </c:pt>
                <c:pt idx="200" formatCode="#,##0">
                  <c:v>7428</c:v>
                </c:pt>
                <c:pt idx="201" formatCode="#,##0">
                  <c:v>4245</c:v>
                </c:pt>
                <c:pt idx="202" formatCode="#,##0">
                  <c:v>2122</c:v>
                </c:pt>
                <c:pt idx="203" formatCode="#,##0">
                  <c:v>3184</c:v>
                </c:pt>
                <c:pt idx="204" formatCode="#,##0">
                  <c:v>4245</c:v>
                </c:pt>
                <c:pt idx="205" formatCode="#,##0">
                  <c:v>12734</c:v>
                </c:pt>
                <c:pt idx="206" formatCode="#,##0">
                  <c:v>10612</c:v>
                </c:pt>
                <c:pt idx="207">
                  <c:v>0</c:v>
                </c:pt>
                <c:pt idx="208" formatCode="#,##0">
                  <c:v>7428</c:v>
                </c:pt>
                <c:pt idx="209" formatCode="#,##0">
                  <c:v>4245</c:v>
                </c:pt>
                <c:pt idx="210" formatCode="#,##0">
                  <c:v>3184</c:v>
                </c:pt>
                <c:pt idx="211" formatCode="#,##0">
                  <c:v>8489</c:v>
                </c:pt>
                <c:pt idx="212" formatCode="#,##0">
                  <c:v>12734</c:v>
                </c:pt>
                <c:pt idx="213" formatCode="#,##0">
                  <c:v>11673</c:v>
                </c:pt>
                <c:pt idx="214" formatCode="#,##0">
                  <c:v>13795</c:v>
                </c:pt>
                <c:pt idx="215" formatCode="#,##0">
                  <c:v>11673</c:v>
                </c:pt>
                <c:pt idx="216" formatCode="#,##0">
                  <c:v>1061</c:v>
                </c:pt>
                <c:pt idx="217" formatCode="#,##0">
                  <c:v>4245</c:v>
                </c:pt>
                <c:pt idx="218" formatCode="#,##0">
                  <c:v>4245</c:v>
                </c:pt>
                <c:pt idx="219" formatCode="#,##0">
                  <c:v>8489</c:v>
                </c:pt>
                <c:pt idx="220" formatCode="#,##0">
                  <c:v>3184</c:v>
                </c:pt>
                <c:pt idx="221" formatCode="#,##0">
                  <c:v>2122</c:v>
                </c:pt>
                <c:pt idx="222" formatCode="#,##0">
                  <c:v>2122</c:v>
                </c:pt>
                <c:pt idx="223" formatCode="#,##0">
                  <c:v>4245</c:v>
                </c:pt>
                <c:pt idx="224" formatCode="#,##0">
                  <c:v>3184</c:v>
                </c:pt>
                <c:pt idx="225" formatCode="#,##0">
                  <c:v>4245</c:v>
                </c:pt>
                <c:pt idx="226" formatCode="#,##0">
                  <c:v>8489</c:v>
                </c:pt>
                <c:pt idx="227" formatCode="#,##0">
                  <c:v>6367</c:v>
                </c:pt>
                <c:pt idx="228" formatCode="#,##0">
                  <c:v>4245</c:v>
                </c:pt>
                <c:pt idx="229" formatCode="#,##0">
                  <c:v>10612</c:v>
                </c:pt>
                <c:pt idx="230" formatCode="#,##0">
                  <c:v>3184</c:v>
                </c:pt>
                <c:pt idx="231" formatCode="#,##0">
                  <c:v>2122</c:v>
                </c:pt>
                <c:pt idx="232" formatCode="#,##0">
                  <c:v>8489</c:v>
                </c:pt>
                <c:pt idx="233" formatCode="#,##0">
                  <c:v>6367</c:v>
                </c:pt>
                <c:pt idx="234" formatCode="#,##0">
                  <c:v>5306</c:v>
                </c:pt>
                <c:pt idx="235" formatCode="#,##0">
                  <c:v>8489</c:v>
                </c:pt>
                <c:pt idx="236" formatCode="#,##0">
                  <c:v>6367</c:v>
                </c:pt>
                <c:pt idx="237" formatCode="#,##0">
                  <c:v>2122</c:v>
                </c:pt>
                <c:pt idx="238" formatCode="#,##0">
                  <c:v>2122</c:v>
                </c:pt>
                <c:pt idx="239" formatCode="#,##0">
                  <c:v>3184</c:v>
                </c:pt>
                <c:pt idx="240" formatCode="#,##0">
                  <c:v>5306</c:v>
                </c:pt>
                <c:pt idx="241" formatCode="#,##0">
                  <c:v>6367</c:v>
                </c:pt>
                <c:pt idx="242" formatCode="#,##0">
                  <c:v>14856</c:v>
                </c:pt>
                <c:pt idx="243" formatCode="#,##0">
                  <c:v>4245</c:v>
                </c:pt>
                <c:pt idx="244" formatCode="#,##0">
                  <c:v>3184</c:v>
                </c:pt>
                <c:pt idx="245" formatCode="#,##0">
                  <c:v>1061</c:v>
                </c:pt>
                <c:pt idx="246" formatCode="#,##0">
                  <c:v>5306</c:v>
                </c:pt>
                <c:pt idx="247" formatCode="#,##0">
                  <c:v>7428</c:v>
                </c:pt>
                <c:pt idx="248" formatCode="#,##0">
                  <c:v>4245</c:v>
                </c:pt>
                <c:pt idx="249" formatCode="#,##0">
                  <c:v>5306</c:v>
                </c:pt>
                <c:pt idx="250" formatCode="#,##0">
                  <c:v>6367</c:v>
                </c:pt>
                <c:pt idx="251" formatCode="#,##0">
                  <c:v>2122</c:v>
                </c:pt>
                <c:pt idx="252">
                  <c:v>0</c:v>
                </c:pt>
                <c:pt idx="253" formatCode="#,##0">
                  <c:v>11673</c:v>
                </c:pt>
                <c:pt idx="254" formatCode="#,##0">
                  <c:v>6367</c:v>
                </c:pt>
                <c:pt idx="255" formatCode="#,##0">
                  <c:v>8489</c:v>
                </c:pt>
                <c:pt idx="256" formatCode="#,##0">
                  <c:v>10612</c:v>
                </c:pt>
                <c:pt idx="257" formatCode="#,##0">
                  <c:v>8489</c:v>
                </c:pt>
                <c:pt idx="258" formatCode="#,##0">
                  <c:v>1061</c:v>
                </c:pt>
                <c:pt idx="259" formatCode="#,##0">
                  <c:v>1061</c:v>
                </c:pt>
                <c:pt idx="260" formatCode="#,##0">
                  <c:v>7428</c:v>
                </c:pt>
                <c:pt idx="261" formatCode="#,##0">
                  <c:v>7428</c:v>
                </c:pt>
                <c:pt idx="262" formatCode="#,##0">
                  <c:v>6367</c:v>
                </c:pt>
                <c:pt idx="263" formatCode="#,##0">
                  <c:v>6367</c:v>
                </c:pt>
                <c:pt idx="264" formatCode="#,##0">
                  <c:v>11673</c:v>
                </c:pt>
                <c:pt idx="265" formatCode="#,##0">
                  <c:v>3184</c:v>
                </c:pt>
                <c:pt idx="266">
                  <c:v>0</c:v>
                </c:pt>
                <c:pt idx="267" formatCode="#,##0">
                  <c:v>4245</c:v>
                </c:pt>
                <c:pt idx="268" formatCode="#,##0">
                  <c:v>13795</c:v>
                </c:pt>
                <c:pt idx="269" formatCode="#,##0">
                  <c:v>9551</c:v>
                </c:pt>
                <c:pt idx="270" formatCode="#,##0">
                  <c:v>6367</c:v>
                </c:pt>
                <c:pt idx="271" formatCode="#,##0">
                  <c:v>8489</c:v>
                </c:pt>
                <c:pt idx="272" formatCode="#,##0">
                  <c:v>2122</c:v>
                </c:pt>
                <c:pt idx="273" formatCode="#,##0">
                  <c:v>4245</c:v>
                </c:pt>
                <c:pt idx="274" formatCode="#,##0">
                  <c:v>5306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SEO同比增长!$C$1</c:f>
              <c:strCache>
                <c:ptCount val="1"/>
                <c:pt idx="0">
                  <c:v>SEO2011</c:v>
                </c:pt>
              </c:strCache>
            </c:strRef>
          </c:tx>
          <c:marker>
            <c:symbol val="none"/>
          </c:marker>
          <c:cat>
            <c:numRef>
              <c:f>SEO同比增长!$A$2:$A$276</c:f>
              <c:numCache>
                <c:formatCode>m"月"d"日";@</c:formatCode>
                <c:ptCount val="275"/>
                <c:pt idx="0">
                  <c:v>41000</c:v>
                </c:pt>
                <c:pt idx="1">
                  <c:v>41001</c:v>
                </c:pt>
                <c:pt idx="2">
                  <c:v>41002</c:v>
                </c:pt>
                <c:pt idx="3">
                  <c:v>41003</c:v>
                </c:pt>
                <c:pt idx="4">
                  <c:v>41004</c:v>
                </c:pt>
                <c:pt idx="5">
                  <c:v>41005</c:v>
                </c:pt>
                <c:pt idx="6">
                  <c:v>41006</c:v>
                </c:pt>
                <c:pt idx="7">
                  <c:v>41007</c:v>
                </c:pt>
                <c:pt idx="8">
                  <c:v>41008</c:v>
                </c:pt>
                <c:pt idx="9">
                  <c:v>41009</c:v>
                </c:pt>
                <c:pt idx="10">
                  <c:v>41010</c:v>
                </c:pt>
                <c:pt idx="11">
                  <c:v>41011</c:v>
                </c:pt>
                <c:pt idx="12">
                  <c:v>41012</c:v>
                </c:pt>
                <c:pt idx="13">
                  <c:v>41013</c:v>
                </c:pt>
                <c:pt idx="14">
                  <c:v>41014</c:v>
                </c:pt>
                <c:pt idx="15">
                  <c:v>41015</c:v>
                </c:pt>
                <c:pt idx="16">
                  <c:v>41016</c:v>
                </c:pt>
                <c:pt idx="17">
                  <c:v>41017</c:v>
                </c:pt>
                <c:pt idx="18">
                  <c:v>41018</c:v>
                </c:pt>
                <c:pt idx="19">
                  <c:v>41019</c:v>
                </c:pt>
                <c:pt idx="20">
                  <c:v>41020</c:v>
                </c:pt>
                <c:pt idx="21">
                  <c:v>41021</c:v>
                </c:pt>
                <c:pt idx="22">
                  <c:v>41022</c:v>
                </c:pt>
                <c:pt idx="23">
                  <c:v>41023</c:v>
                </c:pt>
                <c:pt idx="24">
                  <c:v>41024</c:v>
                </c:pt>
                <c:pt idx="25">
                  <c:v>41025</c:v>
                </c:pt>
                <c:pt idx="26">
                  <c:v>41026</c:v>
                </c:pt>
                <c:pt idx="27">
                  <c:v>41027</c:v>
                </c:pt>
                <c:pt idx="28">
                  <c:v>41028</c:v>
                </c:pt>
                <c:pt idx="29">
                  <c:v>41029</c:v>
                </c:pt>
                <c:pt idx="30">
                  <c:v>41030</c:v>
                </c:pt>
                <c:pt idx="31">
                  <c:v>41031</c:v>
                </c:pt>
                <c:pt idx="32">
                  <c:v>41032</c:v>
                </c:pt>
                <c:pt idx="33">
                  <c:v>41033</c:v>
                </c:pt>
                <c:pt idx="34">
                  <c:v>41034</c:v>
                </c:pt>
                <c:pt idx="35">
                  <c:v>41035</c:v>
                </c:pt>
                <c:pt idx="36">
                  <c:v>41036</c:v>
                </c:pt>
                <c:pt idx="37">
                  <c:v>41037</c:v>
                </c:pt>
                <c:pt idx="38">
                  <c:v>41038</c:v>
                </c:pt>
                <c:pt idx="39">
                  <c:v>41039</c:v>
                </c:pt>
                <c:pt idx="40">
                  <c:v>41040</c:v>
                </c:pt>
                <c:pt idx="41">
                  <c:v>41041</c:v>
                </c:pt>
                <c:pt idx="42">
                  <c:v>41042</c:v>
                </c:pt>
                <c:pt idx="43">
                  <c:v>41043</c:v>
                </c:pt>
                <c:pt idx="44">
                  <c:v>41044</c:v>
                </c:pt>
                <c:pt idx="45">
                  <c:v>41045</c:v>
                </c:pt>
                <c:pt idx="46">
                  <c:v>41046</c:v>
                </c:pt>
                <c:pt idx="47">
                  <c:v>41047</c:v>
                </c:pt>
                <c:pt idx="48">
                  <c:v>41048</c:v>
                </c:pt>
                <c:pt idx="49">
                  <c:v>41049</c:v>
                </c:pt>
                <c:pt idx="50">
                  <c:v>41050</c:v>
                </c:pt>
                <c:pt idx="51">
                  <c:v>41051</c:v>
                </c:pt>
                <c:pt idx="52">
                  <c:v>41052</c:v>
                </c:pt>
                <c:pt idx="53">
                  <c:v>41053</c:v>
                </c:pt>
                <c:pt idx="54">
                  <c:v>41054</c:v>
                </c:pt>
                <c:pt idx="55">
                  <c:v>41055</c:v>
                </c:pt>
                <c:pt idx="56">
                  <c:v>41056</c:v>
                </c:pt>
                <c:pt idx="57">
                  <c:v>41057</c:v>
                </c:pt>
                <c:pt idx="58">
                  <c:v>41058</c:v>
                </c:pt>
                <c:pt idx="59">
                  <c:v>41059</c:v>
                </c:pt>
                <c:pt idx="60">
                  <c:v>41060</c:v>
                </c:pt>
                <c:pt idx="61">
                  <c:v>41061</c:v>
                </c:pt>
                <c:pt idx="62">
                  <c:v>41062</c:v>
                </c:pt>
                <c:pt idx="63">
                  <c:v>41063</c:v>
                </c:pt>
                <c:pt idx="64">
                  <c:v>41064</c:v>
                </c:pt>
                <c:pt idx="65">
                  <c:v>41065</c:v>
                </c:pt>
                <c:pt idx="66">
                  <c:v>41066</c:v>
                </c:pt>
                <c:pt idx="67">
                  <c:v>41067</c:v>
                </c:pt>
                <c:pt idx="68">
                  <c:v>41068</c:v>
                </c:pt>
                <c:pt idx="69">
                  <c:v>41069</c:v>
                </c:pt>
                <c:pt idx="70">
                  <c:v>41070</c:v>
                </c:pt>
                <c:pt idx="71">
                  <c:v>41071</c:v>
                </c:pt>
                <c:pt idx="72">
                  <c:v>41072</c:v>
                </c:pt>
                <c:pt idx="73">
                  <c:v>41073</c:v>
                </c:pt>
                <c:pt idx="74">
                  <c:v>41074</c:v>
                </c:pt>
                <c:pt idx="75">
                  <c:v>41075</c:v>
                </c:pt>
                <c:pt idx="76">
                  <c:v>41076</c:v>
                </c:pt>
                <c:pt idx="77">
                  <c:v>41077</c:v>
                </c:pt>
                <c:pt idx="78">
                  <c:v>41078</c:v>
                </c:pt>
                <c:pt idx="79">
                  <c:v>41079</c:v>
                </c:pt>
                <c:pt idx="80">
                  <c:v>41080</c:v>
                </c:pt>
                <c:pt idx="81">
                  <c:v>41081</c:v>
                </c:pt>
                <c:pt idx="82">
                  <c:v>41082</c:v>
                </c:pt>
                <c:pt idx="83">
                  <c:v>41083</c:v>
                </c:pt>
                <c:pt idx="84">
                  <c:v>41084</c:v>
                </c:pt>
                <c:pt idx="85">
                  <c:v>41085</c:v>
                </c:pt>
                <c:pt idx="86">
                  <c:v>41086</c:v>
                </c:pt>
                <c:pt idx="87">
                  <c:v>41087</c:v>
                </c:pt>
                <c:pt idx="88">
                  <c:v>41088</c:v>
                </c:pt>
                <c:pt idx="89">
                  <c:v>41089</c:v>
                </c:pt>
                <c:pt idx="90">
                  <c:v>41090</c:v>
                </c:pt>
                <c:pt idx="91">
                  <c:v>41091</c:v>
                </c:pt>
                <c:pt idx="92">
                  <c:v>41092</c:v>
                </c:pt>
                <c:pt idx="93">
                  <c:v>41093</c:v>
                </c:pt>
                <c:pt idx="94">
                  <c:v>41094</c:v>
                </c:pt>
                <c:pt idx="95">
                  <c:v>41095</c:v>
                </c:pt>
                <c:pt idx="96">
                  <c:v>41096</c:v>
                </c:pt>
                <c:pt idx="97">
                  <c:v>41097</c:v>
                </c:pt>
                <c:pt idx="98">
                  <c:v>41098</c:v>
                </c:pt>
                <c:pt idx="99">
                  <c:v>41099</c:v>
                </c:pt>
                <c:pt idx="100">
                  <c:v>41100</c:v>
                </c:pt>
                <c:pt idx="101">
                  <c:v>41101</c:v>
                </c:pt>
                <c:pt idx="102">
                  <c:v>41102</c:v>
                </c:pt>
                <c:pt idx="103">
                  <c:v>41103</c:v>
                </c:pt>
                <c:pt idx="104">
                  <c:v>41104</c:v>
                </c:pt>
                <c:pt idx="105">
                  <c:v>41105</c:v>
                </c:pt>
                <c:pt idx="106">
                  <c:v>41106</c:v>
                </c:pt>
                <c:pt idx="107">
                  <c:v>41107</c:v>
                </c:pt>
                <c:pt idx="108">
                  <c:v>41108</c:v>
                </c:pt>
                <c:pt idx="109">
                  <c:v>41109</c:v>
                </c:pt>
                <c:pt idx="110">
                  <c:v>41110</c:v>
                </c:pt>
                <c:pt idx="111">
                  <c:v>41111</c:v>
                </c:pt>
                <c:pt idx="112">
                  <c:v>41112</c:v>
                </c:pt>
                <c:pt idx="113">
                  <c:v>41113</c:v>
                </c:pt>
                <c:pt idx="114">
                  <c:v>41114</c:v>
                </c:pt>
                <c:pt idx="115">
                  <c:v>41115</c:v>
                </c:pt>
                <c:pt idx="116">
                  <c:v>41116</c:v>
                </c:pt>
                <c:pt idx="117">
                  <c:v>41117</c:v>
                </c:pt>
                <c:pt idx="118">
                  <c:v>41118</c:v>
                </c:pt>
                <c:pt idx="119">
                  <c:v>41119</c:v>
                </c:pt>
                <c:pt idx="120">
                  <c:v>41120</c:v>
                </c:pt>
                <c:pt idx="121">
                  <c:v>41121</c:v>
                </c:pt>
                <c:pt idx="122">
                  <c:v>41122</c:v>
                </c:pt>
                <c:pt idx="123">
                  <c:v>41123</c:v>
                </c:pt>
                <c:pt idx="124">
                  <c:v>41124</c:v>
                </c:pt>
                <c:pt idx="125">
                  <c:v>41125</c:v>
                </c:pt>
                <c:pt idx="126">
                  <c:v>41126</c:v>
                </c:pt>
                <c:pt idx="127">
                  <c:v>41127</c:v>
                </c:pt>
                <c:pt idx="128">
                  <c:v>41128</c:v>
                </c:pt>
                <c:pt idx="129">
                  <c:v>41129</c:v>
                </c:pt>
                <c:pt idx="130">
                  <c:v>41130</c:v>
                </c:pt>
                <c:pt idx="131">
                  <c:v>41131</c:v>
                </c:pt>
                <c:pt idx="132">
                  <c:v>41132</c:v>
                </c:pt>
                <c:pt idx="133">
                  <c:v>41133</c:v>
                </c:pt>
                <c:pt idx="134">
                  <c:v>41134</c:v>
                </c:pt>
                <c:pt idx="135">
                  <c:v>41135</c:v>
                </c:pt>
                <c:pt idx="136">
                  <c:v>41136</c:v>
                </c:pt>
                <c:pt idx="137">
                  <c:v>41137</c:v>
                </c:pt>
                <c:pt idx="138">
                  <c:v>41138</c:v>
                </c:pt>
                <c:pt idx="139">
                  <c:v>41139</c:v>
                </c:pt>
                <c:pt idx="140">
                  <c:v>41140</c:v>
                </c:pt>
                <c:pt idx="141">
                  <c:v>41141</c:v>
                </c:pt>
                <c:pt idx="142">
                  <c:v>41142</c:v>
                </c:pt>
                <c:pt idx="143">
                  <c:v>41143</c:v>
                </c:pt>
                <c:pt idx="144">
                  <c:v>41144</c:v>
                </c:pt>
                <c:pt idx="145">
                  <c:v>41145</c:v>
                </c:pt>
                <c:pt idx="146">
                  <c:v>41146</c:v>
                </c:pt>
                <c:pt idx="147">
                  <c:v>41147</c:v>
                </c:pt>
                <c:pt idx="148">
                  <c:v>41148</c:v>
                </c:pt>
                <c:pt idx="149">
                  <c:v>41149</c:v>
                </c:pt>
                <c:pt idx="150">
                  <c:v>41150</c:v>
                </c:pt>
                <c:pt idx="151">
                  <c:v>41151</c:v>
                </c:pt>
                <c:pt idx="152">
                  <c:v>41152</c:v>
                </c:pt>
                <c:pt idx="153">
                  <c:v>41153</c:v>
                </c:pt>
                <c:pt idx="154">
                  <c:v>41154</c:v>
                </c:pt>
                <c:pt idx="155">
                  <c:v>41155</c:v>
                </c:pt>
                <c:pt idx="156">
                  <c:v>41156</c:v>
                </c:pt>
                <c:pt idx="157">
                  <c:v>41157</c:v>
                </c:pt>
                <c:pt idx="158">
                  <c:v>41158</c:v>
                </c:pt>
                <c:pt idx="159">
                  <c:v>41159</c:v>
                </c:pt>
                <c:pt idx="160">
                  <c:v>41160</c:v>
                </c:pt>
                <c:pt idx="161">
                  <c:v>41161</c:v>
                </c:pt>
                <c:pt idx="162">
                  <c:v>41162</c:v>
                </c:pt>
                <c:pt idx="163">
                  <c:v>41163</c:v>
                </c:pt>
                <c:pt idx="164">
                  <c:v>41164</c:v>
                </c:pt>
                <c:pt idx="165">
                  <c:v>41165</c:v>
                </c:pt>
                <c:pt idx="166">
                  <c:v>41166</c:v>
                </c:pt>
                <c:pt idx="167">
                  <c:v>41167</c:v>
                </c:pt>
                <c:pt idx="168">
                  <c:v>41168</c:v>
                </c:pt>
                <c:pt idx="169">
                  <c:v>41169</c:v>
                </c:pt>
                <c:pt idx="170">
                  <c:v>41170</c:v>
                </c:pt>
                <c:pt idx="171">
                  <c:v>41171</c:v>
                </c:pt>
                <c:pt idx="172">
                  <c:v>41172</c:v>
                </c:pt>
                <c:pt idx="173">
                  <c:v>41173</c:v>
                </c:pt>
                <c:pt idx="174">
                  <c:v>41174</c:v>
                </c:pt>
                <c:pt idx="175">
                  <c:v>41175</c:v>
                </c:pt>
                <c:pt idx="176">
                  <c:v>41176</c:v>
                </c:pt>
                <c:pt idx="177">
                  <c:v>41177</c:v>
                </c:pt>
                <c:pt idx="178">
                  <c:v>41178</c:v>
                </c:pt>
                <c:pt idx="179">
                  <c:v>41179</c:v>
                </c:pt>
                <c:pt idx="180">
                  <c:v>41180</c:v>
                </c:pt>
                <c:pt idx="181">
                  <c:v>41181</c:v>
                </c:pt>
                <c:pt idx="182">
                  <c:v>41182</c:v>
                </c:pt>
                <c:pt idx="183">
                  <c:v>41183</c:v>
                </c:pt>
                <c:pt idx="184">
                  <c:v>41184</c:v>
                </c:pt>
                <c:pt idx="185">
                  <c:v>41185</c:v>
                </c:pt>
                <c:pt idx="186">
                  <c:v>41186</c:v>
                </c:pt>
                <c:pt idx="187">
                  <c:v>41187</c:v>
                </c:pt>
                <c:pt idx="188">
                  <c:v>41188</c:v>
                </c:pt>
                <c:pt idx="189">
                  <c:v>41189</c:v>
                </c:pt>
                <c:pt idx="190">
                  <c:v>41190</c:v>
                </c:pt>
                <c:pt idx="191">
                  <c:v>41191</c:v>
                </c:pt>
                <c:pt idx="192">
                  <c:v>41192</c:v>
                </c:pt>
                <c:pt idx="193">
                  <c:v>41193</c:v>
                </c:pt>
                <c:pt idx="194">
                  <c:v>41194</c:v>
                </c:pt>
                <c:pt idx="195">
                  <c:v>41195</c:v>
                </c:pt>
                <c:pt idx="196">
                  <c:v>41196</c:v>
                </c:pt>
                <c:pt idx="197">
                  <c:v>41197</c:v>
                </c:pt>
                <c:pt idx="198">
                  <c:v>41198</c:v>
                </c:pt>
                <c:pt idx="199">
                  <c:v>41199</c:v>
                </c:pt>
                <c:pt idx="200">
                  <c:v>41200</c:v>
                </c:pt>
                <c:pt idx="201">
                  <c:v>41201</c:v>
                </c:pt>
                <c:pt idx="202">
                  <c:v>41202</c:v>
                </c:pt>
                <c:pt idx="203">
                  <c:v>41203</c:v>
                </c:pt>
                <c:pt idx="204">
                  <c:v>41204</c:v>
                </c:pt>
                <c:pt idx="205">
                  <c:v>41205</c:v>
                </c:pt>
                <c:pt idx="206">
                  <c:v>41206</c:v>
                </c:pt>
                <c:pt idx="207">
                  <c:v>41207</c:v>
                </c:pt>
                <c:pt idx="208">
                  <c:v>41208</c:v>
                </c:pt>
                <c:pt idx="209">
                  <c:v>41209</c:v>
                </c:pt>
                <c:pt idx="210">
                  <c:v>41210</c:v>
                </c:pt>
                <c:pt idx="211">
                  <c:v>41211</c:v>
                </c:pt>
                <c:pt idx="212">
                  <c:v>41212</c:v>
                </c:pt>
                <c:pt idx="213">
                  <c:v>41213</c:v>
                </c:pt>
                <c:pt idx="214">
                  <c:v>41214</c:v>
                </c:pt>
                <c:pt idx="215">
                  <c:v>41215</c:v>
                </c:pt>
                <c:pt idx="216">
                  <c:v>41216</c:v>
                </c:pt>
                <c:pt idx="217">
                  <c:v>41217</c:v>
                </c:pt>
                <c:pt idx="218">
                  <c:v>41218</c:v>
                </c:pt>
                <c:pt idx="219">
                  <c:v>41219</c:v>
                </c:pt>
                <c:pt idx="220">
                  <c:v>41220</c:v>
                </c:pt>
                <c:pt idx="221">
                  <c:v>41221</c:v>
                </c:pt>
                <c:pt idx="222">
                  <c:v>41222</c:v>
                </c:pt>
                <c:pt idx="223">
                  <c:v>41223</c:v>
                </c:pt>
                <c:pt idx="224">
                  <c:v>41224</c:v>
                </c:pt>
                <c:pt idx="225">
                  <c:v>41225</c:v>
                </c:pt>
                <c:pt idx="226">
                  <c:v>41226</c:v>
                </c:pt>
                <c:pt idx="227">
                  <c:v>41227</c:v>
                </c:pt>
                <c:pt idx="228">
                  <c:v>41228</c:v>
                </c:pt>
                <c:pt idx="229">
                  <c:v>41229</c:v>
                </c:pt>
                <c:pt idx="230">
                  <c:v>41230</c:v>
                </c:pt>
                <c:pt idx="231">
                  <c:v>41231</c:v>
                </c:pt>
                <c:pt idx="232">
                  <c:v>41232</c:v>
                </c:pt>
                <c:pt idx="233">
                  <c:v>41233</c:v>
                </c:pt>
                <c:pt idx="234">
                  <c:v>41234</c:v>
                </c:pt>
                <c:pt idx="235">
                  <c:v>41235</c:v>
                </c:pt>
                <c:pt idx="236">
                  <c:v>41236</c:v>
                </c:pt>
                <c:pt idx="237">
                  <c:v>41237</c:v>
                </c:pt>
                <c:pt idx="238">
                  <c:v>41238</c:v>
                </c:pt>
                <c:pt idx="239">
                  <c:v>41239</c:v>
                </c:pt>
                <c:pt idx="240">
                  <c:v>41240</c:v>
                </c:pt>
                <c:pt idx="241">
                  <c:v>41241</c:v>
                </c:pt>
                <c:pt idx="242">
                  <c:v>41242</c:v>
                </c:pt>
                <c:pt idx="243">
                  <c:v>41243</c:v>
                </c:pt>
                <c:pt idx="244">
                  <c:v>41244</c:v>
                </c:pt>
                <c:pt idx="245">
                  <c:v>41245</c:v>
                </c:pt>
                <c:pt idx="246">
                  <c:v>41246</c:v>
                </c:pt>
                <c:pt idx="247">
                  <c:v>41247</c:v>
                </c:pt>
                <c:pt idx="248">
                  <c:v>41248</c:v>
                </c:pt>
                <c:pt idx="249">
                  <c:v>41249</c:v>
                </c:pt>
                <c:pt idx="250">
                  <c:v>41250</c:v>
                </c:pt>
                <c:pt idx="251">
                  <c:v>41251</c:v>
                </c:pt>
                <c:pt idx="252">
                  <c:v>41252</c:v>
                </c:pt>
                <c:pt idx="253">
                  <c:v>41253</c:v>
                </c:pt>
                <c:pt idx="254">
                  <c:v>41254</c:v>
                </c:pt>
                <c:pt idx="255">
                  <c:v>41255</c:v>
                </c:pt>
                <c:pt idx="256">
                  <c:v>41256</c:v>
                </c:pt>
                <c:pt idx="257">
                  <c:v>41257</c:v>
                </c:pt>
                <c:pt idx="258">
                  <c:v>41258</c:v>
                </c:pt>
                <c:pt idx="259">
                  <c:v>41259</c:v>
                </c:pt>
                <c:pt idx="260">
                  <c:v>41260</c:v>
                </c:pt>
                <c:pt idx="261">
                  <c:v>41261</c:v>
                </c:pt>
                <c:pt idx="262">
                  <c:v>41262</c:v>
                </c:pt>
                <c:pt idx="263">
                  <c:v>41263</c:v>
                </c:pt>
                <c:pt idx="264">
                  <c:v>41264</c:v>
                </c:pt>
                <c:pt idx="265">
                  <c:v>41265</c:v>
                </c:pt>
                <c:pt idx="266">
                  <c:v>41266</c:v>
                </c:pt>
                <c:pt idx="267">
                  <c:v>41267</c:v>
                </c:pt>
                <c:pt idx="268">
                  <c:v>41268</c:v>
                </c:pt>
                <c:pt idx="269">
                  <c:v>41269</c:v>
                </c:pt>
                <c:pt idx="270">
                  <c:v>41270</c:v>
                </c:pt>
                <c:pt idx="271">
                  <c:v>41271</c:v>
                </c:pt>
                <c:pt idx="272">
                  <c:v>41272</c:v>
                </c:pt>
                <c:pt idx="273">
                  <c:v>41273</c:v>
                </c:pt>
                <c:pt idx="274">
                  <c:v>41274</c:v>
                </c:pt>
              </c:numCache>
            </c:numRef>
          </c:cat>
          <c:val>
            <c:numRef>
              <c:f>SEO同比增长!$C$2:$C$276</c:f>
              <c:numCache>
                <c:formatCode>General</c:formatCode>
                <c:ptCount val="275"/>
                <c:pt idx="0" formatCode="#,##0">
                  <c:v>3153</c:v>
                </c:pt>
                <c:pt idx="1">
                  <c:v>788</c:v>
                </c:pt>
                <c:pt idx="2">
                  <c:v>0</c:v>
                </c:pt>
                <c:pt idx="3" formatCode="#,##0">
                  <c:v>1577</c:v>
                </c:pt>
                <c:pt idx="4">
                  <c:v>788</c:v>
                </c:pt>
                <c:pt idx="5" formatCode="#,##0">
                  <c:v>3153</c:v>
                </c:pt>
                <c:pt idx="6" formatCode="#,##0">
                  <c:v>1577</c:v>
                </c:pt>
                <c:pt idx="7" formatCode="#,##0">
                  <c:v>1577</c:v>
                </c:pt>
                <c:pt idx="8">
                  <c:v>0</c:v>
                </c:pt>
                <c:pt idx="9" formatCode="#,##0">
                  <c:v>1577</c:v>
                </c:pt>
                <c:pt idx="10" formatCode="#,##0">
                  <c:v>5518</c:v>
                </c:pt>
                <c:pt idx="11" formatCode="#,##0">
                  <c:v>3941</c:v>
                </c:pt>
                <c:pt idx="12" formatCode="#,##0">
                  <c:v>4730</c:v>
                </c:pt>
                <c:pt idx="13" formatCode="#,##0">
                  <c:v>1577</c:v>
                </c:pt>
                <c:pt idx="14" formatCode="#,##0">
                  <c:v>3153</c:v>
                </c:pt>
                <c:pt idx="15">
                  <c:v>788</c:v>
                </c:pt>
                <c:pt idx="16">
                  <c:v>788</c:v>
                </c:pt>
                <c:pt idx="17" formatCode="#,##0">
                  <c:v>1577</c:v>
                </c:pt>
                <c:pt idx="18" formatCode="#,##0">
                  <c:v>3941</c:v>
                </c:pt>
                <c:pt idx="19" formatCode="#,##0">
                  <c:v>3153</c:v>
                </c:pt>
                <c:pt idx="20" formatCode="#,##0">
                  <c:v>2365</c:v>
                </c:pt>
                <c:pt idx="21" formatCode="#,##0">
                  <c:v>3153</c:v>
                </c:pt>
                <c:pt idx="22" formatCode="#,##0">
                  <c:v>3153</c:v>
                </c:pt>
                <c:pt idx="23">
                  <c:v>0</c:v>
                </c:pt>
                <c:pt idx="24" formatCode="#,##0">
                  <c:v>4730</c:v>
                </c:pt>
                <c:pt idx="25">
                  <c:v>788</c:v>
                </c:pt>
                <c:pt idx="26">
                  <c:v>788</c:v>
                </c:pt>
                <c:pt idx="27" formatCode="#,##0">
                  <c:v>3153</c:v>
                </c:pt>
                <c:pt idx="28" formatCode="#,##0">
                  <c:v>3941</c:v>
                </c:pt>
                <c:pt idx="29">
                  <c:v>788</c:v>
                </c:pt>
                <c:pt idx="30" formatCode="#,##0">
                  <c:v>2365</c:v>
                </c:pt>
                <c:pt idx="31" formatCode="#,##0">
                  <c:v>1577</c:v>
                </c:pt>
                <c:pt idx="32" formatCode="#,##0">
                  <c:v>2365</c:v>
                </c:pt>
                <c:pt idx="33" formatCode="#,##0">
                  <c:v>2365</c:v>
                </c:pt>
                <c:pt idx="34" formatCode="#,##0">
                  <c:v>5518</c:v>
                </c:pt>
                <c:pt idx="35" formatCode="#,##0">
                  <c:v>2365</c:v>
                </c:pt>
                <c:pt idx="36">
                  <c:v>788</c:v>
                </c:pt>
                <c:pt idx="37" formatCode="#,##0">
                  <c:v>2365</c:v>
                </c:pt>
                <c:pt idx="38" formatCode="#,##0">
                  <c:v>3153</c:v>
                </c:pt>
                <c:pt idx="39" formatCode="#,##0">
                  <c:v>2365</c:v>
                </c:pt>
                <c:pt idx="40" formatCode="#,##0">
                  <c:v>4730</c:v>
                </c:pt>
                <c:pt idx="41" formatCode="#,##0">
                  <c:v>3941</c:v>
                </c:pt>
                <c:pt idx="42" formatCode="#,##0">
                  <c:v>3153</c:v>
                </c:pt>
                <c:pt idx="43" formatCode="#,##0">
                  <c:v>4730</c:v>
                </c:pt>
                <c:pt idx="44" formatCode="#,##0">
                  <c:v>2365</c:v>
                </c:pt>
                <c:pt idx="45" formatCode="#,##0">
                  <c:v>3941</c:v>
                </c:pt>
                <c:pt idx="46" formatCode="#,##0">
                  <c:v>1577</c:v>
                </c:pt>
                <c:pt idx="47" formatCode="#,##0">
                  <c:v>1577</c:v>
                </c:pt>
                <c:pt idx="48" formatCode="#,##0">
                  <c:v>3153</c:v>
                </c:pt>
                <c:pt idx="49" formatCode="#,##0">
                  <c:v>1577</c:v>
                </c:pt>
                <c:pt idx="50">
                  <c:v>788</c:v>
                </c:pt>
                <c:pt idx="51">
                  <c:v>0</c:v>
                </c:pt>
                <c:pt idx="52" formatCode="#,##0">
                  <c:v>5518</c:v>
                </c:pt>
                <c:pt idx="53" formatCode="#,##0">
                  <c:v>3941</c:v>
                </c:pt>
                <c:pt idx="54" formatCode="#,##0">
                  <c:v>3153</c:v>
                </c:pt>
                <c:pt idx="55" formatCode="#,##0">
                  <c:v>2365</c:v>
                </c:pt>
                <c:pt idx="56" formatCode="#,##0">
                  <c:v>4730</c:v>
                </c:pt>
                <c:pt idx="57" formatCode="#,##0">
                  <c:v>1577</c:v>
                </c:pt>
                <c:pt idx="58">
                  <c:v>788</c:v>
                </c:pt>
                <c:pt idx="59" formatCode="#,##0">
                  <c:v>3153</c:v>
                </c:pt>
                <c:pt idx="60" formatCode="#,##0">
                  <c:v>2365</c:v>
                </c:pt>
                <c:pt idx="61" formatCode="#,##0">
                  <c:v>1577</c:v>
                </c:pt>
                <c:pt idx="62" formatCode="#,##0">
                  <c:v>6306</c:v>
                </c:pt>
                <c:pt idx="63" formatCode="#,##0">
                  <c:v>2365</c:v>
                </c:pt>
                <c:pt idx="64" formatCode="#,##0">
                  <c:v>3153</c:v>
                </c:pt>
                <c:pt idx="65" formatCode="#,##0">
                  <c:v>1577</c:v>
                </c:pt>
                <c:pt idx="66" formatCode="#,##0">
                  <c:v>3153</c:v>
                </c:pt>
                <c:pt idx="67" formatCode="#,##0">
                  <c:v>2365</c:v>
                </c:pt>
                <c:pt idx="68" formatCode="#,##0">
                  <c:v>3941</c:v>
                </c:pt>
                <c:pt idx="69" formatCode="#,##0">
                  <c:v>3153</c:v>
                </c:pt>
                <c:pt idx="70" formatCode="#,##0">
                  <c:v>3941</c:v>
                </c:pt>
                <c:pt idx="71" formatCode="#,##0">
                  <c:v>3941</c:v>
                </c:pt>
                <c:pt idx="72">
                  <c:v>788</c:v>
                </c:pt>
                <c:pt idx="73" formatCode="#,##0">
                  <c:v>4730</c:v>
                </c:pt>
                <c:pt idx="74" formatCode="#,##0">
                  <c:v>3153</c:v>
                </c:pt>
                <c:pt idx="75" formatCode="#,##0">
                  <c:v>3941</c:v>
                </c:pt>
                <c:pt idx="76" formatCode="#,##0">
                  <c:v>2365</c:v>
                </c:pt>
                <c:pt idx="77" formatCode="#,##0">
                  <c:v>3153</c:v>
                </c:pt>
                <c:pt idx="78" formatCode="#,##0">
                  <c:v>3941</c:v>
                </c:pt>
                <c:pt idx="79" formatCode="#,##0">
                  <c:v>4730</c:v>
                </c:pt>
                <c:pt idx="80" formatCode="#,##0">
                  <c:v>2365</c:v>
                </c:pt>
                <c:pt idx="81" formatCode="#,##0">
                  <c:v>3153</c:v>
                </c:pt>
                <c:pt idx="82" formatCode="#,##0">
                  <c:v>2365</c:v>
                </c:pt>
                <c:pt idx="83" formatCode="#,##0">
                  <c:v>5518</c:v>
                </c:pt>
                <c:pt idx="84" formatCode="#,##0">
                  <c:v>1577</c:v>
                </c:pt>
                <c:pt idx="85" formatCode="#,##0">
                  <c:v>1577</c:v>
                </c:pt>
                <c:pt idx="86" formatCode="#,##0">
                  <c:v>3153</c:v>
                </c:pt>
                <c:pt idx="87" formatCode="#,##0">
                  <c:v>3153</c:v>
                </c:pt>
                <c:pt idx="88">
                  <c:v>788</c:v>
                </c:pt>
                <c:pt idx="89" formatCode="#,##0">
                  <c:v>2365</c:v>
                </c:pt>
                <c:pt idx="90" formatCode="#,##0">
                  <c:v>3153</c:v>
                </c:pt>
                <c:pt idx="91" formatCode="#,##0">
                  <c:v>2365</c:v>
                </c:pt>
                <c:pt idx="92" formatCode="#,##0">
                  <c:v>2365</c:v>
                </c:pt>
                <c:pt idx="93">
                  <c:v>788</c:v>
                </c:pt>
                <c:pt idx="94" formatCode="#,##0">
                  <c:v>3153</c:v>
                </c:pt>
                <c:pt idx="95" formatCode="#,##0">
                  <c:v>1577</c:v>
                </c:pt>
                <c:pt idx="96" formatCode="#,##0">
                  <c:v>1577</c:v>
                </c:pt>
                <c:pt idx="97" formatCode="#,##0">
                  <c:v>2365</c:v>
                </c:pt>
                <c:pt idx="98" formatCode="#,##0">
                  <c:v>3153</c:v>
                </c:pt>
                <c:pt idx="99">
                  <c:v>788</c:v>
                </c:pt>
                <c:pt idx="100">
                  <c:v>0</c:v>
                </c:pt>
                <c:pt idx="101">
                  <c:v>788</c:v>
                </c:pt>
                <c:pt idx="102" formatCode="#,##0">
                  <c:v>1577</c:v>
                </c:pt>
                <c:pt idx="103" formatCode="#,##0">
                  <c:v>3153</c:v>
                </c:pt>
                <c:pt idx="104" formatCode="#,##0">
                  <c:v>1577</c:v>
                </c:pt>
                <c:pt idx="105" formatCode="#,##0">
                  <c:v>1577</c:v>
                </c:pt>
                <c:pt idx="106" formatCode="#,##0">
                  <c:v>3153</c:v>
                </c:pt>
                <c:pt idx="107">
                  <c:v>0</c:v>
                </c:pt>
                <c:pt idx="108">
                  <c:v>788</c:v>
                </c:pt>
                <c:pt idx="109" formatCode="#,##0">
                  <c:v>3153</c:v>
                </c:pt>
                <c:pt idx="110" formatCode="#,##0">
                  <c:v>2365</c:v>
                </c:pt>
                <c:pt idx="111" formatCode="#,##0">
                  <c:v>5518</c:v>
                </c:pt>
                <c:pt idx="112">
                  <c:v>788</c:v>
                </c:pt>
                <c:pt idx="113" formatCode="#,##0">
                  <c:v>2365</c:v>
                </c:pt>
                <c:pt idx="114" formatCode="#,##0">
                  <c:v>2365</c:v>
                </c:pt>
                <c:pt idx="115" formatCode="#,##0">
                  <c:v>3153</c:v>
                </c:pt>
                <c:pt idx="116" formatCode="#,##0">
                  <c:v>2365</c:v>
                </c:pt>
                <c:pt idx="117" formatCode="#,##0">
                  <c:v>3153</c:v>
                </c:pt>
                <c:pt idx="118" formatCode="#,##0">
                  <c:v>2365</c:v>
                </c:pt>
                <c:pt idx="119" formatCode="#,##0">
                  <c:v>3941</c:v>
                </c:pt>
                <c:pt idx="120" formatCode="#,##0">
                  <c:v>2365</c:v>
                </c:pt>
                <c:pt idx="121" formatCode="#,##0">
                  <c:v>3941</c:v>
                </c:pt>
                <c:pt idx="122" formatCode="#,##0">
                  <c:v>3153</c:v>
                </c:pt>
                <c:pt idx="123" formatCode="#,##0">
                  <c:v>1577</c:v>
                </c:pt>
                <c:pt idx="124" formatCode="#,##0">
                  <c:v>3941</c:v>
                </c:pt>
                <c:pt idx="125" formatCode="#,##0">
                  <c:v>3941</c:v>
                </c:pt>
                <c:pt idx="126" formatCode="#,##0">
                  <c:v>3153</c:v>
                </c:pt>
                <c:pt idx="127" formatCode="#,##0">
                  <c:v>2365</c:v>
                </c:pt>
                <c:pt idx="128" formatCode="#,##0">
                  <c:v>3153</c:v>
                </c:pt>
                <c:pt idx="129">
                  <c:v>788</c:v>
                </c:pt>
                <c:pt idx="130" formatCode="#,##0">
                  <c:v>1577</c:v>
                </c:pt>
                <c:pt idx="131" formatCode="#,##0">
                  <c:v>1577</c:v>
                </c:pt>
                <c:pt idx="132" formatCode="#,##0">
                  <c:v>4730</c:v>
                </c:pt>
                <c:pt idx="133" formatCode="#,##0">
                  <c:v>2365</c:v>
                </c:pt>
                <c:pt idx="134" formatCode="#,##0">
                  <c:v>3153</c:v>
                </c:pt>
                <c:pt idx="135">
                  <c:v>788</c:v>
                </c:pt>
                <c:pt idx="136" formatCode="#,##0">
                  <c:v>2365</c:v>
                </c:pt>
                <c:pt idx="137" formatCode="#,##0">
                  <c:v>3153</c:v>
                </c:pt>
                <c:pt idx="138" formatCode="#,##0">
                  <c:v>4730</c:v>
                </c:pt>
                <c:pt idx="139" formatCode="#,##0">
                  <c:v>2365</c:v>
                </c:pt>
                <c:pt idx="140">
                  <c:v>0</c:v>
                </c:pt>
                <c:pt idx="141">
                  <c:v>788</c:v>
                </c:pt>
                <c:pt idx="142">
                  <c:v>788</c:v>
                </c:pt>
                <c:pt idx="143" formatCode="#,##0">
                  <c:v>3153</c:v>
                </c:pt>
                <c:pt idx="144" formatCode="#,##0">
                  <c:v>1577</c:v>
                </c:pt>
                <c:pt idx="145" formatCode="#,##0">
                  <c:v>1577</c:v>
                </c:pt>
                <c:pt idx="146" formatCode="#,##0">
                  <c:v>1577</c:v>
                </c:pt>
                <c:pt idx="147">
                  <c:v>788</c:v>
                </c:pt>
                <c:pt idx="148">
                  <c:v>0</c:v>
                </c:pt>
                <c:pt idx="149" formatCode="#,##0">
                  <c:v>2365</c:v>
                </c:pt>
                <c:pt idx="150" formatCode="#,##0">
                  <c:v>2365</c:v>
                </c:pt>
                <c:pt idx="151">
                  <c:v>788</c:v>
                </c:pt>
                <c:pt idx="152" formatCode="#,##0">
                  <c:v>2365</c:v>
                </c:pt>
                <c:pt idx="153" formatCode="#,##0">
                  <c:v>4730</c:v>
                </c:pt>
                <c:pt idx="154">
                  <c:v>788</c:v>
                </c:pt>
                <c:pt idx="155">
                  <c:v>788</c:v>
                </c:pt>
                <c:pt idx="156">
                  <c:v>0</c:v>
                </c:pt>
                <c:pt idx="157" formatCode="#,##0">
                  <c:v>1577</c:v>
                </c:pt>
                <c:pt idx="158" formatCode="#,##0">
                  <c:v>1577</c:v>
                </c:pt>
                <c:pt idx="159" formatCode="#,##0">
                  <c:v>5518</c:v>
                </c:pt>
                <c:pt idx="160">
                  <c:v>0</c:v>
                </c:pt>
                <c:pt idx="161">
                  <c:v>0</c:v>
                </c:pt>
                <c:pt idx="162">
                  <c:v>788</c:v>
                </c:pt>
                <c:pt idx="163" formatCode="#,##0">
                  <c:v>2365</c:v>
                </c:pt>
                <c:pt idx="164" formatCode="#,##0">
                  <c:v>1577</c:v>
                </c:pt>
                <c:pt idx="165" formatCode="#,##0">
                  <c:v>2365</c:v>
                </c:pt>
                <c:pt idx="166" formatCode="#,##0">
                  <c:v>7883</c:v>
                </c:pt>
                <c:pt idx="167" formatCode="#,##0">
                  <c:v>7094</c:v>
                </c:pt>
                <c:pt idx="168" formatCode="#,##0">
                  <c:v>4730</c:v>
                </c:pt>
                <c:pt idx="169">
                  <c:v>788</c:v>
                </c:pt>
                <c:pt idx="170">
                  <c:v>0</c:v>
                </c:pt>
                <c:pt idx="171" formatCode="#,##0">
                  <c:v>2365</c:v>
                </c:pt>
                <c:pt idx="172" formatCode="#,##0">
                  <c:v>2365</c:v>
                </c:pt>
                <c:pt idx="173" formatCode="#,##0">
                  <c:v>3941</c:v>
                </c:pt>
                <c:pt idx="174" formatCode="#,##0">
                  <c:v>5518</c:v>
                </c:pt>
                <c:pt idx="175" formatCode="#,##0">
                  <c:v>1577</c:v>
                </c:pt>
                <c:pt idx="176" formatCode="#,##0">
                  <c:v>3153</c:v>
                </c:pt>
                <c:pt idx="177" formatCode="#,##0">
                  <c:v>3153</c:v>
                </c:pt>
                <c:pt idx="178" formatCode="#,##0">
                  <c:v>3941</c:v>
                </c:pt>
                <c:pt idx="179" formatCode="#,##0">
                  <c:v>3153</c:v>
                </c:pt>
                <c:pt idx="180" formatCode="#,##0">
                  <c:v>2365</c:v>
                </c:pt>
                <c:pt idx="181" formatCode="#,##0">
                  <c:v>2365</c:v>
                </c:pt>
                <c:pt idx="182" formatCode="#,##0">
                  <c:v>3941</c:v>
                </c:pt>
                <c:pt idx="183">
                  <c:v>0</c:v>
                </c:pt>
                <c:pt idx="184" formatCode="#,##0">
                  <c:v>3941</c:v>
                </c:pt>
                <c:pt idx="185">
                  <c:v>0</c:v>
                </c:pt>
                <c:pt idx="186" formatCode="#,##0">
                  <c:v>2365</c:v>
                </c:pt>
                <c:pt idx="187" formatCode="#,##0">
                  <c:v>1577</c:v>
                </c:pt>
                <c:pt idx="188">
                  <c:v>0</c:v>
                </c:pt>
                <c:pt idx="189" formatCode="#,##0">
                  <c:v>3153</c:v>
                </c:pt>
                <c:pt idx="190" formatCode="#,##0">
                  <c:v>1577</c:v>
                </c:pt>
                <c:pt idx="191">
                  <c:v>788</c:v>
                </c:pt>
                <c:pt idx="192">
                  <c:v>788</c:v>
                </c:pt>
                <c:pt idx="193" formatCode="#,##0">
                  <c:v>1577</c:v>
                </c:pt>
                <c:pt idx="194" formatCode="#,##0">
                  <c:v>1577</c:v>
                </c:pt>
                <c:pt idx="195">
                  <c:v>788</c:v>
                </c:pt>
                <c:pt idx="196" formatCode="#,##0">
                  <c:v>2365</c:v>
                </c:pt>
                <c:pt idx="197" formatCode="#,##0">
                  <c:v>1577</c:v>
                </c:pt>
                <c:pt idx="198" formatCode="#,##0">
                  <c:v>2365</c:v>
                </c:pt>
                <c:pt idx="199">
                  <c:v>0</c:v>
                </c:pt>
                <c:pt idx="200" formatCode="#,##0">
                  <c:v>1577</c:v>
                </c:pt>
                <c:pt idx="201" formatCode="#,##0">
                  <c:v>1577</c:v>
                </c:pt>
                <c:pt idx="202" formatCode="#,##0">
                  <c:v>2365</c:v>
                </c:pt>
                <c:pt idx="203" formatCode="#,##0">
                  <c:v>2365</c:v>
                </c:pt>
                <c:pt idx="204" formatCode="#,##0">
                  <c:v>2365</c:v>
                </c:pt>
                <c:pt idx="205">
                  <c:v>0</c:v>
                </c:pt>
                <c:pt idx="206" formatCode="#,##0">
                  <c:v>3153</c:v>
                </c:pt>
                <c:pt idx="207" formatCode="#,##0">
                  <c:v>1577</c:v>
                </c:pt>
                <c:pt idx="208" formatCode="#,##0">
                  <c:v>3153</c:v>
                </c:pt>
                <c:pt idx="209" formatCode="#,##0">
                  <c:v>3941</c:v>
                </c:pt>
                <c:pt idx="210" formatCode="#,##0">
                  <c:v>3941</c:v>
                </c:pt>
                <c:pt idx="211" formatCode="#,##0">
                  <c:v>1577</c:v>
                </c:pt>
                <c:pt idx="212" formatCode="#,##0">
                  <c:v>7883</c:v>
                </c:pt>
                <c:pt idx="213" formatCode="#,##0">
                  <c:v>3941</c:v>
                </c:pt>
                <c:pt idx="214" formatCode="#,##0">
                  <c:v>3941</c:v>
                </c:pt>
                <c:pt idx="215">
                  <c:v>788</c:v>
                </c:pt>
                <c:pt idx="216" formatCode="#,##0">
                  <c:v>1577</c:v>
                </c:pt>
                <c:pt idx="217" formatCode="#,##0">
                  <c:v>2365</c:v>
                </c:pt>
                <c:pt idx="218" formatCode="#,##0">
                  <c:v>3941</c:v>
                </c:pt>
                <c:pt idx="219" formatCode="#,##0">
                  <c:v>2365</c:v>
                </c:pt>
                <c:pt idx="220" formatCode="#,##0">
                  <c:v>5518</c:v>
                </c:pt>
                <c:pt idx="221" formatCode="#,##0">
                  <c:v>2365</c:v>
                </c:pt>
                <c:pt idx="222" formatCode="#,##0">
                  <c:v>3153</c:v>
                </c:pt>
                <c:pt idx="223" formatCode="#,##0">
                  <c:v>2365</c:v>
                </c:pt>
                <c:pt idx="224" formatCode="#,##0">
                  <c:v>1577</c:v>
                </c:pt>
                <c:pt idx="225">
                  <c:v>0</c:v>
                </c:pt>
                <c:pt idx="226" formatCode="#,##0">
                  <c:v>1577</c:v>
                </c:pt>
                <c:pt idx="227" formatCode="#,##0">
                  <c:v>2365</c:v>
                </c:pt>
                <c:pt idx="228" formatCode="#,##0">
                  <c:v>2365</c:v>
                </c:pt>
                <c:pt idx="229" formatCode="#,##0">
                  <c:v>2365</c:v>
                </c:pt>
                <c:pt idx="230" formatCode="#,##0">
                  <c:v>3941</c:v>
                </c:pt>
                <c:pt idx="231" formatCode="#,##0">
                  <c:v>2365</c:v>
                </c:pt>
                <c:pt idx="232" formatCode="#,##0">
                  <c:v>3153</c:v>
                </c:pt>
                <c:pt idx="233">
                  <c:v>788</c:v>
                </c:pt>
                <c:pt idx="234" formatCode="#,##0">
                  <c:v>3941</c:v>
                </c:pt>
                <c:pt idx="235">
                  <c:v>788</c:v>
                </c:pt>
                <c:pt idx="236" formatCode="#,##0">
                  <c:v>1577</c:v>
                </c:pt>
                <c:pt idx="237" formatCode="#,##0">
                  <c:v>1577</c:v>
                </c:pt>
                <c:pt idx="238" formatCode="#,##0">
                  <c:v>2365</c:v>
                </c:pt>
                <c:pt idx="239" formatCode="#,##0">
                  <c:v>3153</c:v>
                </c:pt>
                <c:pt idx="240">
                  <c:v>0</c:v>
                </c:pt>
                <c:pt idx="241" formatCode="#,##0">
                  <c:v>1577</c:v>
                </c:pt>
                <c:pt idx="242" formatCode="#,##0">
                  <c:v>4730</c:v>
                </c:pt>
                <c:pt idx="243" formatCode="#,##0">
                  <c:v>1577</c:v>
                </c:pt>
                <c:pt idx="244" formatCode="#,##0">
                  <c:v>3153</c:v>
                </c:pt>
                <c:pt idx="245">
                  <c:v>788</c:v>
                </c:pt>
                <c:pt idx="246">
                  <c:v>0</c:v>
                </c:pt>
                <c:pt idx="247">
                  <c:v>0</c:v>
                </c:pt>
                <c:pt idx="248">
                  <c:v>788</c:v>
                </c:pt>
                <c:pt idx="249" formatCode="#,##0">
                  <c:v>2365</c:v>
                </c:pt>
                <c:pt idx="250">
                  <c:v>0</c:v>
                </c:pt>
                <c:pt idx="251" formatCode="#,##0">
                  <c:v>1577</c:v>
                </c:pt>
                <c:pt idx="252">
                  <c:v>0</c:v>
                </c:pt>
                <c:pt idx="253">
                  <c:v>0</c:v>
                </c:pt>
                <c:pt idx="254" formatCode="#,##0">
                  <c:v>1577</c:v>
                </c:pt>
                <c:pt idx="255">
                  <c:v>788</c:v>
                </c:pt>
                <c:pt idx="256" formatCode="#,##0">
                  <c:v>2365</c:v>
                </c:pt>
                <c:pt idx="257">
                  <c:v>788</c:v>
                </c:pt>
                <c:pt idx="258" formatCode="#,##0">
                  <c:v>3153</c:v>
                </c:pt>
                <c:pt idx="259" formatCode="#,##0">
                  <c:v>2365</c:v>
                </c:pt>
                <c:pt idx="260">
                  <c:v>788</c:v>
                </c:pt>
                <c:pt idx="261" formatCode="#,##0">
                  <c:v>2365</c:v>
                </c:pt>
                <c:pt idx="262">
                  <c:v>788</c:v>
                </c:pt>
                <c:pt idx="263" formatCode="#,##0">
                  <c:v>1577</c:v>
                </c:pt>
                <c:pt idx="264">
                  <c:v>788</c:v>
                </c:pt>
                <c:pt idx="265">
                  <c:v>788</c:v>
                </c:pt>
                <c:pt idx="266" formatCode="#,##0">
                  <c:v>1577</c:v>
                </c:pt>
                <c:pt idx="267" formatCode="#,##0">
                  <c:v>2365</c:v>
                </c:pt>
                <c:pt idx="268" formatCode="#,##0">
                  <c:v>1577</c:v>
                </c:pt>
                <c:pt idx="269">
                  <c:v>0</c:v>
                </c:pt>
                <c:pt idx="270" formatCode="#,##0">
                  <c:v>1577</c:v>
                </c:pt>
                <c:pt idx="271">
                  <c:v>788</c:v>
                </c:pt>
                <c:pt idx="272">
                  <c:v>788</c:v>
                </c:pt>
                <c:pt idx="273">
                  <c:v>788</c:v>
                </c:pt>
                <c:pt idx="274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055552"/>
        <c:axId val="40162432"/>
      </c:lineChart>
      <c:dateAx>
        <c:axId val="40055552"/>
        <c:scaling>
          <c:orientation val="minMax"/>
        </c:scaling>
        <c:delete val="0"/>
        <c:axPos val="b"/>
        <c:numFmt formatCode="m&quot;月&quot;d&quot;日&quot;;@" sourceLinked="1"/>
        <c:majorTickMark val="out"/>
        <c:minorTickMark val="none"/>
        <c:tickLblPos val="nextTo"/>
        <c:crossAx val="40162432"/>
        <c:crosses val="autoZero"/>
        <c:auto val="1"/>
        <c:lblOffset val="100"/>
        <c:baseTimeUnit val="days"/>
      </c:dateAx>
      <c:valAx>
        <c:axId val="40162432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40055552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2012年</c:v>
                </c:pt>
              </c:strCache>
            </c:strRef>
          </c:tx>
          <c:marker>
            <c:symbol val="none"/>
          </c:marker>
          <c:cat>
            <c:numRef>
              <c:f>Sheet2!$A$2:$A$276</c:f>
              <c:numCache>
                <c:formatCode>m"月"d"日";@</c:formatCode>
                <c:ptCount val="275"/>
                <c:pt idx="0">
                  <c:v>41000</c:v>
                </c:pt>
                <c:pt idx="1">
                  <c:v>41001</c:v>
                </c:pt>
                <c:pt idx="2">
                  <c:v>41002</c:v>
                </c:pt>
                <c:pt idx="3">
                  <c:v>41003</c:v>
                </c:pt>
                <c:pt idx="4">
                  <c:v>41004</c:v>
                </c:pt>
                <c:pt idx="5">
                  <c:v>41005</c:v>
                </c:pt>
                <c:pt idx="6">
                  <c:v>41006</c:v>
                </c:pt>
                <c:pt idx="7">
                  <c:v>41007</c:v>
                </c:pt>
                <c:pt idx="8">
                  <c:v>41008</c:v>
                </c:pt>
                <c:pt idx="9">
                  <c:v>41009</c:v>
                </c:pt>
                <c:pt idx="10">
                  <c:v>41010</c:v>
                </c:pt>
                <c:pt idx="11">
                  <c:v>41011</c:v>
                </c:pt>
                <c:pt idx="12">
                  <c:v>41012</c:v>
                </c:pt>
                <c:pt idx="13">
                  <c:v>41013</c:v>
                </c:pt>
                <c:pt idx="14">
                  <c:v>41014</c:v>
                </c:pt>
                <c:pt idx="15">
                  <c:v>41015</c:v>
                </c:pt>
                <c:pt idx="16">
                  <c:v>41016</c:v>
                </c:pt>
                <c:pt idx="17">
                  <c:v>41017</c:v>
                </c:pt>
                <c:pt idx="18">
                  <c:v>41018</c:v>
                </c:pt>
                <c:pt idx="19">
                  <c:v>41019</c:v>
                </c:pt>
                <c:pt idx="20">
                  <c:v>41020</c:v>
                </c:pt>
                <c:pt idx="21">
                  <c:v>41021</c:v>
                </c:pt>
                <c:pt idx="22">
                  <c:v>41022</c:v>
                </c:pt>
                <c:pt idx="23">
                  <c:v>41023</c:v>
                </c:pt>
                <c:pt idx="24">
                  <c:v>41024</c:v>
                </c:pt>
                <c:pt idx="25">
                  <c:v>41025</c:v>
                </c:pt>
                <c:pt idx="26">
                  <c:v>41026</c:v>
                </c:pt>
                <c:pt idx="27">
                  <c:v>41027</c:v>
                </c:pt>
                <c:pt idx="28">
                  <c:v>41028</c:v>
                </c:pt>
                <c:pt idx="29">
                  <c:v>41029</c:v>
                </c:pt>
                <c:pt idx="30">
                  <c:v>41030</c:v>
                </c:pt>
                <c:pt idx="31">
                  <c:v>41031</c:v>
                </c:pt>
                <c:pt idx="32">
                  <c:v>41032</c:v>
                </c:pt>
                <c:pt idx="33">
                  <c:v>41033</c:v>
                </c:pt>
                <c:pt idx="34">
                  <c:v>41034</c:v>
                </c:pt>
                <c:pt idx="35">
                  <c:v>41035</c:v>
                </c:pt>
                <c:pt idx="36">
                  <c:v>41036</c:v>
                </c:pt>
                <c:pt idx="37">
                  <c:v>41037</c:v>
                </c:pt>
                <c:pt idx="38">
                  <c:v>41038</c:v>
                </c:pt>
                <c:pt idx="39">
                  <c:v>41039</c:v>
                </c:pt>
                <c:pt idx="40">
                  <c:v>41040</c:v>
                </c:pt>
                <c:pt idx="41">
                  <c:v>41041</c:v>
                </c:pt>
                <c:pt idx="42">
                  <c:v>41042</c:v>
                </c:pt>
                <c:pt idx="43">
                  <c:v>41043</c:v>
                </c:pt>
                <c:pt idx="44">
                  <c:v>41044</c:v>
                </c:pt>
                <c:pt idx="45">
                  <c:v>41045</c:v>
                </c:pt>
                <c:pt idx="46">
                  <c:v>41046</c:v>
                </c:pt>
                <c:pt idx="47">
                  <c:v>41047</c:v>
                </c:pt>
                <c:pt idx="48">
                  <c:v>41048</c:v>
                </c:pt>
                <c:pt idx="49">
                  <c:v>41049</c:v>
                </c:pt>
                <c:pt idx="50">
                  <c:v>41050</c:v>
                </c:pt>
                <c:pt idx="51">
                  <c:v>41051</c:v>
                </c:pt>
                <c:pt idx="52">
                  <c:v>41052</c:v>
                </c:pt>
                <c:pt idx="53">
                  <c:v>41053</c:v>
                </c:pt>
                <c:pt idx="54">
                  <c:v>41054</c:v>
                </c:pt>
                <c:pt idx="55">
                  <c:v>41055</c:v>
                </c:pt>
                <c:pt idx="56">
                  <c:v>41056</c:v>
                </c:pt>
                <c:pt idx="57">
                  <c:v>41057</c:v>
                </c:pt>
                <c:pt idx="58">
                  <c:v>41058</c:v>
                </c:pt>
                <c:pt idx="59">
                  <c:v>41059</c:v>
                </c:pt>
                <c:pt idx="60">
                  <c:v>41060</c:v>
                </c:pt>
                <c:pt idx="61">
                  <c:v>41061</c:v>
                </c:pt>
                <c:pt idx="62">
                  <c:v>41062</c:v>
                </c:pt>
                <c:pt idx="63">
                  <c:v>41063</c:v>
                </c:pt>
                <c:pt idx="64">
                  <c:v>41064</c:v>
                </c:pt>
                <c:pt idx="65">
                  <c:v>41065</c:v>
                </c:pt>
                <c:pt idx="66">
                  <c:v>41066</c:v>
                </c:pt>
                <c:pt idx="67">
                  <c:v>41067</c:v>
                </c:pt>
                <c:pt idx="68">
                  <c:v>41068</c:v>
                </c:pt>
                <c:pt idx="69">
                  <c:v>41069</c:v>
                </c:pt>
                <c:pt idx="70">
                  <c:v>41070</c:v>
                </c:pt>
                <c:pt idx="71">
                  <c:v>41071</c:v>
                </c:pt>
                <c:pt idx="72">
                  <c:v>41072</c:v>
                </c:pt>
                <c:pt idx="73">
                  <c:v>41073</c:v>
                </c:pt>
                <c:pt idx="74">
                  <c:v>41074</c:v>
                </c:pt>
                <c:pt idx="75">
                  <c:v>41075</c:v>
                </c:pt>
                <c:pt idx="76">
                  <c:v>41076</c:v>
                </c:pt>
                <c:pt idx="77">
                  <c:v>41077</c:v>
                </c:pt>
                <c:pt idx="78">
                  <c:v>41078</c:v>
                </c:pt>
                <c:pt idx="79">
                  <c:v>41079</c:v>
                </c:pt>
                <c:pt idx="80">
                  <c:v>41080</c:v>
                </c:pt>
                <c:pt idx="81">
                  <c:v>41081</c:v>
                </c:pt>
                <c:pt idx="82">
                  <c:v>41082</c:v>
                </c:pt>
                <c:pt idx="83">
                  <c:v>41083</c:v>
                </c:pt>
                <c:pt idx="84">
                  <c:v>41084</c:v>
                </c:pt>
                <c:pt idx="85">
                  <c:v>41085</c:v>
                </c:pt>
                <c:pt idx="86">
                  <c:v>41086</c:v>
                </c:pt>
                <c:pt idx="87">
                  <c:v>41087</c:v>
                </c:pt>
                <c:pt idx="88">
                  <c:v>41088</c:v>
                </c:pt>
                <c:pt idx="89">
                  <c:v>41089</c:v>
                </c:pt>
                <c:pt idx="90">
                  <c:v>41090</c:v>
                </c:pt>
                <c:pt idx="91">
                  <c:v>41091</c:v>
                </c:pt>
                <c:pt idx="92">
                  <c:v>41092</c:v>
                </c:pt>
                <c:pt idx="93">
                  <c:v>41093</c:v>
                </c:pt>
                <c:pt idx="94">
                  <c:v>41094</c:v>
                </c:pt>
                <c:pt idx="95">
                  <c:v>41095</c:v>
                </c:pt>
                <c:pt idx="96">
                  <c:v>41096</c:v>
                </c:pt>
                <c:pt idx="97">
                  <c:v>41097</c:v>
                </c:pt>
                <c:pt idx="98">
                  <c:v>41098</c:v>
                </c:pt>
                <c:pt idx="99">
                  <c:v>41099</c:v>
                </c:pt>
                <c:pt idx="100">
                  <c:v>41100</c:v>
                </c:pt>
                <c:pt idx="101">
                  <c:v>41101</c:v>
                </c:pt>
                <c:pt idx="102">
                  <c:v>41102</c:v>
                </c:pt>
                <c:pt idx="103">
                  <c:v>41103</c:v>
                </c:pt>
                <c:pt idx="104">
                  <c:v>41104</c:v>
                </c:pt>
                <c:pt idx="105">
                  <c:v>41105</c:v>
                </c:pt>
                <c:pt idx="106">
                  <c:v>41106</c:v>
                </c:pt>
                <c:pt idx="107">
                  <c:v>41107</c:v>
                </c:pt>
                <c:pt idx="108">
                  <c:v>41108</c:v>
                </c:pt>
                <c:pt idx="109">
                  <c:v>41109</c:v>
                </c:pt>
                <c:pt idx="110">
                  <c:v>41110</c:v>
                </c:pt>
                <c:pt idx="111">
                  <c:v>41111</c:v>
                </c:pt>
                <c:pt idx="112">
                  <c:v>41112</c:v>
                </c:pt>
                <c:pt idx="113">
                  <c:v>41113</c:v>
                </c:pt>
                <c:pt idx="114">
                  <c:v>41114</c:v>
                </c:pt>
                <c:pt idx="115">
                  <c:v>41115</c:v>
                </c:pt>
                <c:pt idx="116">
                  <c:v>41116</c:v>
                </c:pt>
                <c:pt idx="117">
                  <c:v>41117</c:v>
                </c:pt>
                <c:pt idx="118">
                  <c:v>41118</c:v>
                </c:pt>
                <c:pt idx="119">
                  <c:v>41119</c:v>
                </c:pt>
                <c:pt idx="120">
                  <c:v>41120</c:v>
                </c:pt>
                <c:pt idx="121">
                  <c:v>41121</c:v>
                </c:pt>
                <c:pt idx="122">
                  <c:v>41122</c:v>
                </c:pt>
                <c:pt idx="123">
                  <c:v>41123</c:v>
                </c:pt>
                <c:pt idx="124">
                  <c:v>41124</c:v>
                </c:pt>
                <c:pt idx="125">
                  <c:v>41125</c:v>
                </c:pt>
                <c:pt idx="126">
                  <c:v>41126</c:v>
                </c:pt>
                <c:pt idx="127">
                  <c:v>41127</c:v>
                </c:pt>
                <c:pt idx="128">
                  <c:v>41128</c:v>
                </c:pt>
                <c:pt idx="129">
                  <c:v>41129</c:v>
                </c:pt>
                <c:pt idx="130">
                  <c:v>41130</c:v>
                </c:pt>
                <c:pt idx="131">
                  <c:v>41131</c:v>
                </c:pt>
                <c:pt idx="132">
                  <c:v>41132</c:v>
                </c:pt>
                <c:pt idx="133">
                  <c:v>41133</c:v>
                </c:pt>
                <c:pt idx="134">
                  <c:v>41134</c:v>
                </c:pt>
                <c:pt idx="135">
                  <c:v>41135</c:v>
                </c:pt>
                <c:pt idx="136">
                  <c:v>41136</c:v>
                </c:pt>
                <c:pt idx="137">
                  <c:v>41137</c:v>
                </c:pt>
                <c:pt idx="138">
                  <c:v>41138</c:v>
                </c:pt>
                <c:pt idx="139">
                  <c:v>41139</c:v>
                </c:pt>
                <c:pt idx="140">
                  <c:v>41140</c:v>
                </c:pt>
                <c:pt idx="141">
                  <c:v>41141</c:v>
                </c:pt>
                <c:pt idx="142">
                  <c:v>41142</c:v>
                </c:pt>
                <c:pt idx="143">
                  <c:v>41143</c:v>
                </c:pt>
                <c:pt idx="144">
                  <c:v>41144</c:v>
                </c:pt>
                <c:pt idx="145">
                  <c:v>41145</c:v>
                </c:pt>
                <c:pt idx="146">
                  <c:v>41146</c:v>
                </c:pt>
                <c:pt idx="147">
                  <c:v>41147</c:v>
                </c:pt>
                <c:pt idx="148">
                  <c:v>41148</c:v>
                </c:pt>
                <c:pt idx="149">
                  <c:v>41149</c:v>
                </c:pt>
                <c:pt idx="150">
                  <c:v>41150</c:v>
                </c:pt>
                <c:pt idx="151">
                  <c:v>41151</c:v>
                </c:pt>
                <c:pt idx="152">
                  <c:v>41152</c:v>
                </c:pt>
                <c:pt idx="153">
                  <c:v>41153</c:v>
                </c:pt>
                <c:pt idx="154">
                  <c:v>41154</c:v>
                </c:pt>
                <c:pt idx="155">
                  <c:v>41155</c:v>
                </c:pt>
                <c:pt idx="156">
                  <c:v>41156</c:v>
                </c:pt>
                <c:pt idx="157">
                  <c:v>41157</c:v>
                </c:pt>
                <c:pt idx="158">
                  <c:v>41158</c:v>
                </c:pt>
                <c:pt idx="159">
                  <c:v>41159</c:v>
                </c:pt>
                <c:pt idx="160">
                  <c:v>41160</c:v>
                </c:pt>
                <c:pt idx="161">
                  <c:v>41161</c:v>
                </c:pt>
                <c:pt idx="162">
                  <c:v>41162</c:v>
                </c:pt>
                <c:pt idx="163">
                  <c:v>41163</c:v>
                </c:pt>
                <c:pt idx="164">
                  <c:v>41164</c:v>
                </c:pt>
                <c:pt idx="165">
                  <c:v>41165</c:v>
                </c:pt>
                <c:pt idx="166">
                  <c:v>41166</c:v>
                </c:pt>
                <c:pt idx="167">
                  <c:v>41167</c:v>
                </c:pt>
                <c:pt idx="168">
                  <c:v>41168</c:v>
                </c:pt>
                <c:pt idx="169">
                  <c:v>41169</c:v>
                </c:pt>
                <c:pt idx="170">
                  <c:v>41170</c:v>
                </c:pt>
                <c:pt idx="171">
                  <c:v>41171</c:v>
                </c:pt>
                <c:pt idx="172">
                  <c:v>41172</c:v>
                </c:pt>
                <c:pt idx="173">
                  <c:v>41173</c:v>
                </c:pt>
                <c:pt idx="174">
                  <c:v>41174</c:v>
                </c:pt>
                <c:pt idx="175">
                  <c:v>41175</c:v>
                </c:pt>
                <c:pt idx="176">
                  <c:v>41176</c:v>
                </c:pt>
                <c:pt idx="177">
                  <c:v>41177</c:v>
                </c:pt>
                <c:pt idx="178">
                  <c:v>41178</c:v>
                </c:pt>
                <c:pt idx="179">
                  <c:v>41179</c:v>
                </c:pt>
                <c:pt idx="180">
                  <c:v>41180</c:v>
                </c:pt>
                <c:pt idx="181">
                  <c:v>41181</c:v>
                </c:pt>
                <c:pt idx="182">
                  <c:v>41182</c:v>
                </c:pt>
                <c:pt idx="183">
                  <c:v>41183</c:v>
                </c:pt>
                <c:pt idx="184">
                  <c:v>41184</c:v>
                </c:pt>
                <c:pt idx="185">
                  <c:v>41185</c:v>
                </c:pt>
                <c:pt idx="186">
                  <c:v>41186</c:v>
                </c:pt>
                <c:pt idx="187">
                  <c:v>41187</c:v>
                </c:pt>
                <c:pt idx="188">
                  <c:v>41188</c:v>
                </c:pt>
                <c:pt idx="189">
                  <c:v>41189</c:v>
                </c:pt>
                <c:pt idx="190">
                  <c:v>41190</c:v>
                </c:pt>
                <c:pt idx="191">
                  <c:v>41191</c:v>
                </c:pt>
                <c:pt idx="192">
                  <c:v>41192</c:v>
                </c:pt>
                <c:pt idx="193">
                  <c:v>41193</c:v>
                </c:pt>
                <c:pt idx="194">
                  <c:v>41194</c:v>
                </c:pt>
                <c:pt idx="195">
                  <c:v>41195</c:v>
                </c:pt>
                <c:pt idx="196">
                  <c:v>41196</c:v>
                </c:pt>
                <c:pt idx="197">
                  <c:v>41197</c:v>
                </c:pt>
                <c:pt idx="198">
                  <c:v>41198</c:v>
                </c:pt>
                <c:pt idx="199">
                  <c:v>41199</c:v>
                </c:pt>
                <c:pt idx="200">
                  <c:v>41200</c:v>
                </c:pt>
                <c:pt idx="201">
                  <c:v>41201</c:v>
                </c:pt>
                <c:pt idx="202">
                  <c:v>41202</c:v>
                </c:pt>
                <c:pt idx="203">
                  <c:v>41203</c:v>
                </c:pt>
                <c:pt idx="204">
                  <c:v>41204</c:v>
                </c:pt>
                <c:pt idx="205">
                  <c:v>41205</c:v>
                </c:pt>
                <c:pt idx="206">
                  <c:v>41206</c:v>
                </c:pt>
                <c:pt idx="207">
                  <c:v>41207</c:v>
                </c:pt>
                <c:pt idx="208">
                  <c:v>41208</c:v>
                </c:pt>
                <c:pt idx="209">
                  <c:v>41209</c:v>
                </c:pt>
                <c:pt idx="210">
                  <c:v>41210</c:v>
                </c:pt>
                <c:pt idx="211">
                  <c:v>41211</c:v>
                </c:pt>
                <c:pt idx="212">
                  <c:v>41212</c:v>
                </c:pt>
                <c:pt idx="213">
                  <c:v>41213</c:v>
                </c:pt>
                <c:pt idx="214">
                  <c:v>41214</c:v>
                </c:pt>
                <c:pt idx="215">
                  <c:v>41215</c:v>
                </c:pt>
                <c:pt idx="216">
                  <c:v>41216</c:v>
                </c:pt>
                <c:pt idx="217">
                  <c:v>41217</c:v>
                </c:pt>
                <c:pt idx="218">
                  <c:v>41218</c:v>
                </c:pt>
                <c:pt idx="219">
                  <c:v>41219</c:v>
                </c:pt>
                <c:pt idx="220">
                  <c:v>41220</c:v>
                </c:pt>
                <c:pt idx="221">
                  <c:v>41221</c:v>
                </c:pt>
                <c:pt idx="222">
                  <c:v>41222</c:v>
                </c:pt>
                <c:pt idx="223">
                  <c:v>41223</c:v>
                </c:pt>
                <c:pt idx="224">
                  <c:v>41224</c:v>
                </c:pt>
                <c:pt idx="225">
                  <c:v>41225</c:v>
                </c:pt>
                <c:pt idx="226">
                  <c:v>41226</c:v>
                </c:pt>
                <c:pt idx="227">
                  <c:v>41227</c:v>
                </c:pt>
                <c:pt idx="228">
                  <c:v>41228</c:v>
                </c:pt>
                <c:pt idx="229">
                  <c:v>41229</c:v>
                </c:pt>
                <c:pt idx="230">
                  <c:v>41230</c:v>
                </c:pt>
                <c:pt idx="231">
                  <c:v>41231</c:v>
                </c:pt>
                <c:pt idx="232">
                  <c:v>41232</c:v>
                </c:pt>
                <c:pt idx="233">
                  <c:v>41233</c:v>
                </c:pt>
                <c:pt idx="234">
                  <c:v>41234</c:v>
                </c:pt>
                <c:pt idx="235">
                  <c:v>41235</c:v>
                </c:pt>
                <c:pt idx="236">
                  <c:v>41236</c:v>
                </c:pt>
                <c:pt idx="237">
                  <c:v>41237</c:v>
                </c:pt>
                <c:pt idx="238">
                  <c:v>41238</c:v>
                </c:pt>
                <c:pt idx="239">
                  <c:v>41239</c:v>
                </c:pt>
                <c:pt idx="240">
                  <c:v>41240</c:v>
                </c:pt>
                <c:pt idx="241">
                  <c:v>41241</c:v>
                </c:pt>
                <c:pt idx="242">
                  <c:v>41242</c:v>
                </c:pt>
                <c:pt idx="243">
                  <c:v>41243</c:v>
                </c:pt>
                <c:pt idx="244">
                  <c:v>41244</c:v>
                </c:pt>
                <c:pt idx="245">
                  <c:v>41245</c:v>
                </c:pt>
                <c:pt idx="246">
                  <c:v>41246</c:v>
                </c:pt>
                <c:pt idx="247">
                  <c:v>41247</c:v>
                </c:pt>
                <c:pt idx="248">
                  <c:v>41248</c:v>
                </c:pt>
                <c:pt idx="249">
                  <c:v>41249</c:v>
                </c:pt>
                <c:pt idx="250">
                  <c:v>41250</c:v>
                </c:pt>
                <c:pt idx="251">
                  <c:v>41251</c:v>
                </c:pt>
                <c:pt idx="252">
                  <c:v>41252</c:v>
                </c:pt>
                <c:pt idx="253">
                  <c:v>41253</c:v>
                </c:pt>
                <c:pt idx="254">
                  <c:v>41254</c:v>
                </c:pt>
                <c:pt idx="255">
                  <c:v>41255</c:v>
                </c:pt>
                <c:pt idx="256">
                  <c:v>41256</c:v>
                </c:pt>
                <c:pt idx="257">
                  <c:v>41257</c:v>
                </c:pt>
                <c:pt idx="258">
                  <c:v>41258</c:v>
                </c:pt>
                <c:pt idx="259">
                  <c:v>41259</c:v>
                </c:pt>
                <c:pt idx="260">
                  <c:v>41260</c:v>
                </c:pt>
                <c:pt idx="261">
                  <c:v>41261</c:v>
                </c:pt>
                <c:pt idx="262">
                  <c:v>41262</c:v>
                </c:pt>
                <c:pt idx="263">
                  <c:v>41263</c:v>
                </c:pt>
                <c:pt idx="264">
                  <c:v>41264</c:v>
                </c:pt>
                <c:pt idx="265">
                  <c:v>41265</c:v>
                </c:pt>
                <c:pt idx="266">
                  <c:v>41266</c:v>
                </c:pt>
                <c:pt idx="267">
                  <c:v>41267</c:v>
                </c:pt>
                <c:pt idx="268">
                  <c:v>41268</c:v>
                </c:pt>
                <c:pt idx="269">
                  <c:v>41269</c:v>
                </c:pt>
                <c:pt idx="270">
                  <c:v>41270</c:v>
                </c:pt>
                <c:pt idx="271">
                  <c:v>41271</c:v>
                </c:pt>
                <c:pt idx="272">
                  <c:v>41272</c:v>
                </c:pt>
                <c:pt idx="273">
                  <c:v>41273</c:v>
                </c:pt>
                <c:pt idx="274">
                  <c:v>41274</c:v>
                </c:pt>
              </c:numCache>
            </c:numRef>
          </c:cat>
          <c:val>
            <c:numRef>
              <c:f>Sheet2!$B$2:$B$276</c:f>
              <c:numCache>
                <c:formatCode>#,##0</c:formatCode>
                <c:ptCount val="275"/>
                <c:pt idx="0">
                  <c:v>49993</c:v>
                </c:pt>
                <c:pt idx="1">
                  <c:v>34136</c:v>
                </c:pt>
                <c:pt idx="2">
                  <c:v>27411</c:v>
                </c:pt>
                <c:pt idx="3">
                  <c:v>26188</c:v>
                </c:pt>
                <c:pt idx="4">
                  <c:v>46565</c:v>
                </c:pt>
                <c:pt idx="5">
                  <c:v>44756</c:v>
                </c:pt>
                <c:pt idx="6">
                  <c:v>28330</c:v>
                </c:pt>
                <c:pt idx="7">
                  <c:v>27024</c:v>
                </c:pt>
                <c:pt idx="8">
                  <c:v>48271</c:v>
                </c:pt>
                <c:pt idx="9">
                  <c:v>49205</c:v>
                </c:pt>
                <c:pt idx="10">
                  <c:v>46156</c:v>
                </c:pt>
                <c:pt idx="11">
                  <c:v>47880</c:v>
                </c:pt>
                <c:pt idx="12">
                  <c:v>42830</c:v>
                </c:pt>
                <c:pt idx="13">
                  <c:v>26660</c:v>
                </c:pt>
                <c:pt idx="14">
                  <c:v>24417</c:v>
                </c:pt>
                <c:pt idx="15">
                  <c:v>45297</c:v>
                </c:pt>
                <c:pt idx="16">
                  <c:v>47708</c:v>
                </c:pt>
                <c:pt idx="17">
                  <c:v>48975</c:v>
                </c:pt>
                <c:pt idx="18">
                  <c:v>49707</c:v>
                </c:pt>
                <c:pt idx="19">
                  <c:v>46432</c:v>
                </c:pt>
                <c:pt idx="20">
                  <c:v>30021</c:v>
                </c:pt>
                <c:pt idx="21">
                  <c:v>28057</c:v>
                </c:pt>
                <c:pt idx="22">
                  <c:v>49829</c:v>
                </c:pt>
                <c:pt idx="23">
                  <c:v>50777</c:v>
                </c:pt>
                <c:pt idx="24">
                  <c:v>50029</c:v>
                </c:pt>
                <c:pt idx="25">
                  <c:v>48969</c:v>
                </c:pt>
                <c:pt idx="26">
                  <c:v>50646</c:v>
                </c:pt>
                <c:pt idx="27">
                  <c:v>49289</c:v>
                </c:pt>
                <c:pt idx="28">
                  <c:v>31338</c:v>
                </c:pt>
                <c:pt idx="29">
                  <c:v>24457</c:v>
                </c:pt>
                <c:pt idx="30">
                  <c:v>21746</c:v>
                </c:pt>
                <c:pt idx="31">
                  <c:v>40966</c:v>
                </c:pt>
                <c:pt idx="32">
                  <c:v>41533</c:v>
                </c:pt>
                <c:pt idx="33">
                  <c:v>41031</c:v>
                </c:pt>
                <c:pt idx="34">
                  <c:v>25085</c:v>
                </c:pt>
                <c:pt idx="35">
                  <c:v>23070</c:v>
                </c:pt>
                <c:pt idx="36">
                  <c:v>44067</c:v>
                </c:pt>
                <c:pt idx="37">
                  <c:v>44202</c:v>
                </c:pt>
                <c:pt idx="38">
                  <c:v>43647</c:v>
                </c:pt>
                <c:pt idx="39">
                  <c:v>42866</c:v>
                </c:pt>
                <c:pt idx="40">
                  <c:v>40777</c:v>
                </c:pt>
                <c:pt idx="41">
                  <c:v>24331</c:v>
                </c:pt>
                <c:pt idx="42">
                  <c:v>22845</c:v>
                </c:pt>
                <c:pt idx="43">
                  <c:v>43340</c:v>
                </c:pt>
                <c:pt idx="44">
                  <c:v>47920</c:v>
                </c:pt>
                <c:pt idx="45">
                  <c:v>44352</c:v>
                </c:pt>
                <c:pt idx="46">
                  <c:v>44655</c:v>
                </c:pt>
                <c:pt idx="47">
                  <c:v>41682</c:v>
                </c:pt>
                <c:pt idx="48">
                  <c:v>25736</c:v>
                </c:pt>
                <c:pt idx="49">
                  <c:v>23427</c:v>
                </c:pt>
                <c:pt idx="50">
                  <c:v>43104</c:v>
                </c:pt>
                <c:pt idx="51">
                  <c:v>44162</c:v>
                </c:pt>
                <c:pt idx="52">
                  <c:v>43864</c:v>
                </c:pt>
                <c:pt idx="53">
                  <c:v>43443</c:v>
                </c:pt>
                <c:pt idx="54">
                  <c:v>40405</c:v>
                </c:pt>
                <c:pt idx="55">
                  <c:v>25438</c:v>
                </c:pt>
                <c:pt idx="56">
                  <c:v>23145</c:v>
                </c:pt>
                <c:pt idx="57">
                  <c:v>42169</c:v>
                </c:pt>
                <c:pt idx="58">
                  <c:v>42465</c:v>
                </c:pt>
                <c:pt idx="59">
                  <c:v>43155</c:v>
                </c:pt>
                <c:pt idx="60">
                  <c:v>42378</c:v>
                </c:pt>
                <c:pt idx="61">
                  <c:v>39672</c:v>
                </c:pt>
                <c:pt idx="62">
                  <c:v>26291</c:v>
                </c:pt>
                <c:pt idx="63">
                  <c:v>25454</c:v>
                </c:pt>
                <c:pt idx="64">
                  <c:v>45001</c:v>
                </c:pt>
                <c:pt idx="65">
                  <c:v>48602</c:v>
                </c:pt>
                <c:pt idx="66">
                  <c:v>50357</c:v>
                </c:pt>
                <c:pt idx="67">
                  <c:v>49366</c:v>
                </c:pt>
                <c:pt idx="68">
                  <c:v>46829</c:v>
                </c:pt>
                <c:pt idx="69">
                  <c:v>30564</c:v>
                </c:pt>
                <c:pt idx="70">
                  <c:v>29086</c:v>
                </c:pt>
                <c:pt idx="71">
                  <c:v>52153</c:v>
                </c:pt>
                <c:pt idx="72">
                  <c:v>53819</c:v>
                </c:pt>
                <c:pt idx="73">
                  <c:v>54393</c:v>
                </c:pt>
                <c:pt idx="74">
                  <c:v>55543</c:v>
                </c:pt>
                <c:pt idx="75">
                  <c:v>54171</c:v>
                </c:pt>
                <c:pt idx="76">
                  <c:v>35432</c:v>
                </c:pt>
                <c:pt idx="77">
                  <c:v>34827</c:v>
                </c:pt>
                <c:pt idx="78">
                  <c:v>58485</c:v>
                </c:pt>
                <c:pt idx="79">
                  <c:v>60339</c:v>
                </c:pt>
                <c:pt idx="80">
                  <c:v>63994</c:v>
                </c:pt>
                <c:pt idx="81">
                  <c:v>63802</c:v>
                </c:pt>
                <c:pt idx="82">
                  <c:v>43066</c:v>
                </c:pt>
                <c:pt idx="83">
                  <c:v>32448</c:v>
                </c:pt>
                <c:pt idx="84">
                  <c:v>33131</c:v>
                </c:pt>
                <c:pt idx="85">
                  <c:v>60056</c:v>
                </c:pt>
                <c:pt idx="86">
                  <c:v>63330</c:v>
                </c:pt>
                <c:pt idx="87">
                  <c:v>63264</c:v>
                </c:pt>
                <c:pt idx="88">
                  <c:v>60123</c:v>
                </c:pt>
                <c:pt idx="89">
                  <c:v>57827</c:v>
                </c:pt>
                <c:pt idx="90">
                  <c:v>40796</c:v>
                </c:pt>
                <c:pt idx="91">
                  <c:v>39488</c:v>
                </c:pt>
                <c:pt idx="92">
                  <c:v>64601</c:v>
                </c:pt>
                <c:pt idx="93">
                  <c:v>68201</c:v>
                </c:pt>
                <c:pt idx="94">
                  <c:v>69821</c:v>
                </c:pt>
                <c:pt idx="95">
                  <c:v>71433</c:v>
                </c:pt>
                <c:pt idx="96">
                  <c:v>71267</c:v>
                </c:pt>
                <c:pt idx="97">
                  <c:v>47590</c:v>
                </c:pt>
                <c:pt idx="98">
                  <c:v>45709</c:v>
                </c:pt>
                <c:pt idx="99">
                  <c:v>75580</c:v>
                </c:pt>
                <c:pt idx="100">
                  <c:v>77337</c:v>
                </c:pt>
                <c:pt idx="101">
                  <c:v>77157</c:v>
                </c:pt>
                <c:pt idx="102">
                  <c:v>77691</c:v>
                </c:pt>
                <c:pt idx="103">
                  <c:v>76324</c:v>
                </c:pt>
                <c:pt idx="104">
                  <c:v>53279</c:v>
                </c:pt>
                <c:pt idx="105">
                  <c:v>47525</c:v>
                </c:pt>
                <c:pt idx="106">
                  <c:v>79828</c:v>
                </c:pt>
                <c:pt idx="107">
                  <c:v>81396</c:v>
                </c:pt>
                <c:pt idx="108">
                  <c:v>82958</c:v>
                </c:pt>
                <c:pt idx="109">
                  <c:v>82306</c:v>
                </c:pt>
                <c:pt idx="110">
                  <c:v>79257</c:v>
                </c:pt>
                <c:pt idx="111">
                  <c:v>56080</c:v>
                </c:pt>
                <c:pt idx="112">
                  <c:v>51009</c:v>
                </c:pt>
                <c:pt idx="113">
                  <c:v>83454</c:v>
                </c:pt>
                <c:pt idx="114">
                  <c:v>86771</c:v>
                </c:pt>
                <c:pt idx="115">
                  <c:v>87702</c:v>
                </c:pt>
                <c:pt idx="116">
                  <c:v>90736</c:v>
                </c:pt>
                <c:pt idx="117">
                  <c:v>123322</c:v>
                </c:pt>
                <c:pt idx="118">
                  <c:v>86385</c:v>
                </c:pt>
                <c:pt idx="119">
                  <c:v>79497</c:v>
                </c:pt>
                <c:pt idx="120">
                  <c:v>131770</c:v>
                </c:pt>
                <c:pt idx="121">
                  <c:v>134785</c:v>
                </c:pt>
                <c:pt idx="122">
                  <c:v>138722</c:v>
                </c:pt>
                <c:pt idx="123">
                  <c:v>141134</c:v>
                </c:pt>
                <c:pt idx="124">
                  <c:v>98230</c:v>
                </c:pt>
                <c:pt idx="125">
                  <c:v>64827</c:v>
                </c:pt>
                <c:pt idx="126">
                  <c:v>58701</c:v>
                </c:pt>
                <c:pt idx="127">
                  <c:v>95186</c:v>
                </c:pt>
                <c:pt idx="128">
                  <c:v>96204</c:v>
                </c:pt>
                <c:pt idx="129">
                  <c:v>96274</c:v>
                </c:pt>
                <c:pt idx="130">
                  <c:v>105935</c:v>
                </c:pt>
                <c:pt idx="131">
                  <c:v>101352</c:v>
                </c:pt>
                <c:pt idx="132">
                  <c:v>67560</c:v>
                </c:pt>
                <c:pt idx="133">
                  <c:v>62720</c:v>
                </c:pt>
                <c:pt idx="134">
                  <c:v>100633</c:v>
                </c:pt>
                <c:pt idx="135">
                  <c:v>103706</c:v>
                </c:pt>
                <c:pt idx="136">
                  <c:v>101423</c:v>
                </c:pt>
                <c:pt idx="137">
                  <c:v>98082</c:v>
                </c:pt>
                <c:pt idx="138">
                  <c:v>96149</c:v>
                </c:pt>
                <c:pt idx="139">
                  <c:v>62132</c:v>
                </c:pt>
                <c:pt idx="140">
                  <c:v>55893</c:v>
                </c:pt>
                <c:pt idx="141">
                  <c:v>90621</c:v>
                </c:pt>
                <c:pt idx="142">
                  <c:v>85208</c:v>
                </c:pt>
                <c:pt idx="143">
                  <c:v>84729</c:v>
                </c:pt>
                <c:pt idx="144">
                  <c:v>79687</c:v>
                </c:pt>
                <c:pt idx="145">
                  <c:v>76731</c:v>
                </c:pt>
                <c:pt idx="146">
                  <c:v>48173</c:v>
                </c:pt>
                <c:pt idx="147">
                  <c:v>45071</c:v>
                </c:pt>
                <c:pt idx="148">
                  <c:v>76623</c:v>
                </c:pt>
                <c:pt idx="149">
                  <c:v>78270</c:v>
                </c:pt>
                <c:pt idx="150">
                  <c:v>77384</c:v>
                </c:pt>
                <c:pt idx="151">
                  <c:v>75201</c:v>
                </c:pt>
                <c:pt idx="152">
                  <c:v>71283</c:v>
                </c:pt>
                <c:pt idx="153">
                  <c:v>48933</c:v>
                </c:pt>
                <c:pt idx="154">
                  <c:v>47483</c:v>
                </c:pt>
                <c:pt idx="155">
                  <c:v>79352</c:v>
                </c:pt>
                <c:pt idx="156">
                  <c:v>81885</c:v>
                </c:pt>
                <c:pt idx="157">
                  <c:v>83091</c:v>
                </c:pt>
                <c:pt idx="158">
                  <c:v>86840</c:v>
                </c:pt>
                <c:pt idx="159">
                  <c:v>81529</c:v>
                </c:pt>
                <c:pt idx="160">
                  <c:v>53047</c:v>
                </c:pt>
                <c:pt idx="161">
                  <c:v>53348</c:v>
                </c:pt>
                <c:pt idx="162">
                  <c:v>91569</c:v>
                </c:pt>
                <c:pt idx="163">
                  <c:v>93049</c:v>
                </c:pt>
                <c:pt idx="164">
                  <c:v>92652</c:v>
                </c:pt>
                <c:pt idx="165">
                  <c:v>91890</c:v>
                </c:pt>
                <c:pt idx="166">
                  <c:v>85123</c:v>
                </c:pt>
                <c:pt idx="167">
                  <c:v>57357</c:v>
                </c:pt>
                <c:pt idx="168">
                  <c:v>55979</c:v>
                </c:pt>
                <c:pt idx="169">
                  <c:v>94989</c:v>
                </c:pt>
                <c:pt idx="170">
                  <c:v>103006</c:v>
                </c:pt>
                <c:pt idx="171">
                  <c:v>104797</c:v>
                </c:pt>
                <c:pt idx="172">
                  <c:v>103119</c:v>
                </c:pt>
                <c:pt idx="173">
                  <c:v>95318</c:v>
                </c:pt>
                <c:pt idx="174">
                  <c:v>69052</c:v>
                </c:pt>
                <c:pt idx="175">
                  <c:v>66749</c:v>
                </c:pt>
                <c:pt idx="176">
                  <c:v>104590</c:v>
                </c:pt>
                <c:pt idx="177">
                  <c:v>101903</c:v>
                </c:pt>
                <c:pt idx="178">
                  <c:v>98588</c:v>
                </c:pt>
                <c:pt idx="179">
                  <c:v>100199</c:v>
                </c:pt>
                <c:pt idx="180">
                  <c:v>100538</c:v>
                </c:pt>
                <c:pt idx="181">
                  <c:v>91965</c:v>
                </c:pt>
                <c:pt idx="182">
                  <c:v>60954</c:v>
                </c:pt>
                <c:pt idx="183">
                  <c:v>63395</c:v>
                </c:pt>
                <c:pt idx="184">
                  <c:v>64016</c:v>
                </c:pt>
                <c:pt idx="185">
                  <c:v>61175</c:v>
                </c:pt>
                <c:pt idx="186">
                  <c:v>53235</c:v>
                </c:pt>
                <c:pt idx="187">
                  <c:v>44951</c:v>
                </c:pt>
                <c:pt idx="188">
                  <c:v>38641</c:v>
                </c:pt>
                <c:pt idx="189">
                  <c:v>38070</c:v>
                </c:pt>
                <c:pt idx="190">
                  <c:v>66932</c:v>
                </c:pt>
                <c:pt idx="191">
                  <c:v>67773</c:v>
                </c:pt>
                <c:pt idx="192">
                  <c:v>67323</c:v>
                </c:pt>
                <c:pt idx="193">
                  <c:v>68727</c:v>
                </c:pt>
                <c:pt idx="194">
                  <c:v>68177</c:v>
                </c:pt>
                <c:pt idx="195">
                  <c:v>44035</c:v>
                </c:pt>
                <c:pt idx="196">
                  <c:v>41262</c:v>
                </c:pt>
                <c:pt idx="197">
                  <c:v>71689</c:v>
                </c:pt>
                <c:pt idx="198">
                  <c:v>73115</c:v>
                </c:pt>
                <c:pt idx="199">
                  <c:v>71626</c:v>
                </c:pt>
                <c:pt idx="200">
                  <c:v>70197</c:v>
                </c:pt>
                <c:pt idx="201">
                  <c:v>68705</c:v>
                </c:pt>
                <c:pt idx="202">
                  <c:v>45001</c:v>
                </c:pt>
                <c:pt idx="203">
                  <c:v>42737</c:v>
                </c:pt>
                <c:pt idx="204">
                  <c:v>72083</c:v>
                </c:pt>
                <c:pt idx="205">
                  <c:v>69739</c:v>
                </c:pt>
                <c:pt idx="206">
                  <c:v>70006</c:v>
                </c:pt>
                <c:pt idx="207">
                  <c:v>9226</c:v>
                </c:pt>
                <c:pt idx="208">
                  <c:v>81198</c:v>
                </c:pt>
                <c:pt idx="209">
                  <c:v>51690</c:v>
                </c:pt>
                <c:pt idx="210">
                  <c:v>46920</c:v>
                </c:pt>
                <c:pt idx="211">
                  <c:v>82664</c:v>
                </c:pt>
                <c:pt idx="212">
                  <c:v>82342</c:v>
                </c:pt>
                <c:pt idx="213">
                  <c:v>75619</c:v>
                </c:pt>
                <c:pt idx="214">
                  <c:v>73367</c:v>
                </c:pt>
                <c:pt idx="215">
                  <c:v>72976</c:v>
                </c:pt>
                <c:pt idx="216">
                  <c:v>46098</c:v>
                </c:pt>
                <c:pt idx="217">
                  <c:v>42156</c:v>
                </c:pt>
                <c:pt idx="218">
                  <c:v>75188</c:v>
                </c:pt>
                <c:pt idx="219">
                  <c:v>75491</c:v>
                </c:pt>
                <c:pt idx="220">
                  <c:v>74063</c:v>
                </c:pt>
                <c:pt idx="221">
                  <c:v>74733</c:v>
                </c:pt>
                <c:pt idx="222">
                  <c:v>53761</c:v>
                </c:pt>
                <c:pt idx="223">
                  <c:v>42931</c:v>
                </c:pt>
                <c:pt idx="224">
                  <c:v>38649</c:v>
                </c:pt>
                <c:pt idx="225">
                  <c:v>76672</c:v>
                </c:pt>
                <c:pt idx="226">
                  <c:v>79443</c:v>
                </c:pt>
                <c:pt idx="227">
                  <c:v>78185</c:v>
                </c:pt>
                <c:pt idx="228">
                  <c:v>77022</c:v>
                </c:pt>
                <c:pt idx="229">
                  <c:v>77605</c:v>
                </c:pt>
                <c:pt idx="230">
                  <c:v>48309</c:v>
                </c:pt>
                <c:pt idx="231">
                  <c:v>44528</c:v>
                </c:pt>
                <c:pt idx="232">
                  <c:v>87050</c:v>
                </c:pt>
                <c:pt idx="233">
                  <c:v>83437</c:v>
                </c:pt>
                <c:pt idx="234">
                  <c:v>83498</c:v>
                </c:pt>
                <c:pt idx="235">
                  <c:v>83977</c:v>
                </c:pt>
                <c:pt idx="236">
                  <c:v>80454</c:v>
                </c:pt>
                <c:pt idx="237">
                  <c:v>50138</c:v>
                </c:pt>
                <c:pt idx="238">
                  <c:v>47341</c:v>
                </c:pt>
                <c:pt idx="239">
                  <c:v>78614</c:v>
                </c:pt>
                <c:pt idx="240">
                  <c:v>78289</c:v>
                </c:pt>
                <c:pt idx="241">
                  <c:v>78946</c:v>
                </c:pt>
                <c:pt idx="242">
                  <c:v>78593</c:v>
                </c:pt>
                <c:pt idx="243">
                  <c:v>76354</c:v>
                </c:pt>
                <c:pt idx="244">
                  <c:v>49787</c:v>
                </c:pt>
                <c:pt idx="245">
                  <c:v>46015</c:v>
                </c:pt>
                <c:pt idx="246">
                  <c:v>78854</c:v>
                </c:pt>
                <c:pt idx="247">
                  <c:v>77819</c:v>
                </c:pt>
                <c:pt idx="248">
                  <c:v>77344</c:v>
                </c:pt>
                <c:pt idx="249">
                  <c:v>77456</c:v>
                </c:pt>
                <c:pt idx="250">
                  <c:v>74976</c:v>
                </c:pt>
                <c:pt idx="251">
                  <c:v>48936</c:v>
                </c:pt>
                <c:pt idx="252">
                  <c:v>45495</c:v>
                </c:pt>
                <c:pt idx="253">
                  <c:v>81609</c:v>
                </c:pt>
                <c:pt idx="254">
                  <c:v>82825</c:v>
                </c:pt>
                <c:pt idx="255">
                  <c:v>79165</c:v>
                </c:pt>
                <c:pt idx="256">
                  <c:v>81541</c:v>
                </c:pt>
                <c:pt idx="257">
                  <c:v>78614</c:v>
                </c:pt>
                <c:pt idx="258">
                  <c:v>52453</c:v>
                </c:pt>
                <c:pt idx="259">
                  <c:v>50214</c:v>
                </c:pt>
                <c:pt idx="260">
                  <c:v>81734</c:v>
                </c:pt>
                <c:pt idx="261">
                  <c:v>81204</c:v>
                </c:pt>
                <c:pt idx="262">
                  <c:v>80041</c:v>
                </c:pt>
                <c:pt idx="263">
                  <c:v>81972</c:v>
                </c:pt>
                <c:pt idx="264">
                  <c:v>76378</c:v>
                </c:pt>
                <c:pt idx="265">
                  <c:v>55671</c:v>
                </c:pt>
                <c:pt idx="266">
                  <c:v>52345</c:v>
                </c:pt>
                <c:pt idx="267">
                  <c:v>78965</c:v>
                </c:pt>
                <c:pt idx="268">
                  <c:v>82477</c:v>
                </c:pt>
                <c:pt idx="269">
                  <c:v>89145</c:v>
                </c:pt>
                <c:pt idx="270">
                  <c:v>90335</c:v>
                </c:pt>
                <c:pt idx="271">
                  <c:v>86797</c:v>
                </c:pt>
                <c:pt idx="272">
                  <c:v>69141</c:v>
                </c:pt>
                <c:pt idx="273">
                  <c:v>60316</c:v>
                </c:pt>
                <c:pt idx="274">
                  <c:v>70649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2011年</c:v>
                </c:pt>
              </c:strCache>
            </c:strRef>
          </c:tx>
          <c:marker>
            <c:symbol val="none"/>
          </c:marker>
          <c:cat>
            <c:numRef>
              <c:f>Sheet2!$A$2:$A$276</c:f>
              <c:numCache>
                <c:formatCode>m"月"d"日";@</c:formatCode>
                <c:ptCount val="275"/>
                <c:pt idx="0">
                  <c:v>41000</c:v>
                </c:pt>
                <c:pt idx="1">
                  <c:v>41001</c:v>
                </c:pt>
                <c:pt idx="2">
                  <c:v>41002</c:v>
                </c:pt>
                <c:pt idx="3">
                  <c:v>41003</c:v>
                </c:pt>
                <c:pt idx="4">
                  <c:v>41004</c:v>
                </c:pt>
                <c:pt idx="5">
                  <c:v>41005</c:v>
                </c:pt>
                <c:pt idx="6">
                  <c:v>41006</c:v>
                </c:pt>
                <c:pt idx="7">
                  <c:v>41007</c:v>
                </c:pt>
                <c:pt idx="8">
                  <c:v>41008</c:v>
                </c:pt>
                <c:pt idx="9">
                  <c:v>41009</c:v>
                </c:pt>
                <c:pt idx="10">
                  <c:v>41010</c:v>
                </c:pt>
                <c:pt idx="11">
                  <c:v>41011</c:v>
                </c:pt>
                <c:pt idx="12">
                  <c:v>41012</c:v>
                </c:pt>
                <c:pt idx="13">
                  <c:v>41013</c:v>
                </c:pt>
                <c:pt idx="14">
                  <c:v>41014</c:v>
                </c:pt>
                <c:pt idx="15">
                  <c:v>41015</c:v>
                </c:pt>
                <c:pt idx="16">
                  <c:v>41016</c:v>
                </c:pt>
                <c:pt idx="17">
                  <c:v>41017</c:v>
                </c:pt>
                <c:pt idx="18">
                  <c:v>41018</c:v>
                </c:pt>
                <c:pt idx="19">
                  <c:v>41019</c:v>
                </c:pt>
                <c:pt idx="20">
                  <c:v>41020</c:v>
                </c:pt>
                <c:pt idx="21">
                  <c:v>41021</c:v>
                </c:pt>
                <c:pt idx="22">
                  <c:v>41022</c:v>
                </c:pt>
                <c:pt idx="23">
                  <c:v>41023</c:v>
                </c:pt>
                <c:pt idx="24">
                  <c:v>41024</c:v>
                </c:pt>
                <c:pt idx="25">
                  <c:v>41025</c:v>
                </c:pt>
                <c:pt idx="26">
                  <c:v>41026</c:v>
                </c:pt>
                <c:pt idx="27">
                  <c:v>41027</c:v>
                </c:pt>
                <c:pt idx="28">
                  <c:v>41028</c:v>
                </c:pt>
                <c:pt idx="29">
                  <c:v>41029</c:v>
                </c:pt>
                <c:pt idx="30">
                  <c:v>41030</c:v>
                </c:pt>
                <c:pt idx="31">
                  <c:v>41031</c:v>
                </c:pt>
                <c:pt idx="32">
                  <c:v>41032</c:v>
                </c:pt>
                <c:pt idx="33">
                  <c:v>41033</c:v>
                </c:pt>
                <c:pt idx="34">
                  <c:v>41034</c:v>
                </c:pt>
                <c:pt idx="35">
                  <c:v>41035</c:v>
                </c:pt>
                <c:pt idx="36">
                  <c:v>41036</c:v>
                </c:pt>
                <c:pt idx="37">
                  <c:v>41037</c:v>
                </c:pt>
                <c:pt idx="38">
                  <c:v>41038</c:v>
                </c:pt>
                <c:pt idx="39">
                  <c:v>41039</c:v>
                </c:pt>
                <c:pt idx="40">
                  <c:v>41040</c:v>
                </c:pt>
                <c:pt idx="41">
                  <c:v>41041</c:v>
                </c:pt>
                <c:pt idx="42">
                  <c:v>41042</c:v>
                </c:pt>
                <c:pt idx="43">
                  <c:v>41043</c:v>
                </c:pt>
                <c:pt idx="44">
                  <c:v>41044</c:v>
                </c:pt>
                <c:pt idx="45">
                  <c:v>41045</c:v>
                </c:pt>
                <c:pt idx="46">
                  <c:v>41046</c:v>
                </c:pt>
                <c:pt idx="47">
                  <c:v>41047</c:v>
                </c:pt>
                <c:pt idx="48">
                  <c:v>41048</c:v>
                </c:pt>
                <c:pt idx="49">
                  <c:v>41049</c:v>
                </c:pt>
                <c:pt idx="50">
                  <c:v>41050</c:v>
                </c:pt>
                <c:pt idx="51">
                  <c:v>41051</c:v>
                </c:pt>
                <c:pt idx="52">
                  <c:v>41052</c:v>
                </c:pt>
                <c:pt idx="53">
                  <c:v>41053</c:v>
                </c:pt>
                <c:pt idx="54">
                  <c:v>41054</c:v>
                </c:pt>
                <c:pt idx="55">
                  <c:v>41055</c:v>
                </c:pt>
                <c:pt idx="56">
                  <c:v>41056</c:v>
                </c:pt>
                <c:pt idx="57">
                  <c:v>41057</c:v>
                </c:pt>
                <c:pt idx="58">
                  <c:v>41058</c:v>
                </c:pt>
                <c:pt idx="59">
                  <c:v>41059</c:v>
                </c:pt>
                <c:pt idx="60">
                  <c:v>41060</c:v>
                </c:pt>
                <c:pt idx="61">
                  <c:v>41061</c:v>
                </c:pt>
                <c:pt idx="62">
                  <c:v>41062</c:v>
                </c:pt>
                <c:pt idx="63">
                  <c:v>41063</c:v>
                </c:pt>
                <c:pt idx="64">
                  <c:v>41064</c:v>
                </c:pt>
                <c:pt idx="65">
                  <c:v>41065</c:v>
                </c:pt>
                <c:pt idx="66">
                  <c:v>41066</c:v>
                </c:pt>
                <c:pt idx="67">
                  <c:v>41067</c:v>
                </c:pt>
                <c:pt idx="68">
                  <c:v>41068</c:v>
                </c:pt>
                <c:pt idx="69">
                  <c:v>41069</c:v>
                </c:pt>
                <c:pt idx="70">
                  <c:v>41070</c:v>
                </c:pt>
                <c:pt idx="71">
                  <c:v>41071</c:v>
                </c:pt>
                <c:pt idx="72">
                  <c:v>41072</c:v>
                </c:pt>
                <c:pt idx="73">
                  <c:v>41073</c:v>
                </c:pt>
                <c:pt idx="74">
                  <c:v>41074</c:v>
                </c:pt>
                <c:pt idx="75">
                  <c:v>41075</c:v>
                </c:pt>
                <c:pt idx="76">
                  <c:v>41076</c:v>
                </c:pt>
                <c:pt idx="77">
                  <c:v>41077</c:v>
                </c:pt>
                <c:pt idx="78">
                  <c:v>41078</c:v>
                </c:pt>
                <c:pt idx="79">
                  <c:v>41079</c:v>
                </c:pt>
                <c:pt idx="80">
                  <c:v>41080</c:v>
                </c:pt>
                <c:pt idx="81">
                  <c:v>41081</c:v>
                </c:pt>
                <c:pt idx="82">
                  <c:v>41082</c:v>
                </c:pt>
                <c:pt idx="83">
                  <c:v>41083</c:v>
                </c:pt>
                <c:pt idx="84">
                  <c:v>41084</c:v>
                </c:pt>
                <c:pt idx="85">
                  <c:v>41085</c:v>
                </c:pt>
                <c:pt idx="86">
                  <c:v>41086</c:v>
                </c:pt>
                <c:pt idx="87">
                  <c:v>41087</c:v>
                </c:pt>
                <c:pt idx="88">
                  <c:v>41088</c:v>
                </c:pt>
                <c:pt idx="89">
                  <c:v>41089</c:v>
                </c:pt>
                <c:pt idx="90">
                  <c:v>41090</c:v>
                </c:pt>
                <c:pt idx="91">
                  <c:v>41091</c:v>
                </c:pt>
                <c:pt idx="92">
                  <c:v>41092</c:v>
                </c:pt>
                <c:pt idx="93">
                  <c:v>41093</c:v>
                </c:pt>
                <c:pt idx="94">
                  <c:v>41094</c:v>
                </c:pt>
                <c:pt idx="95">
                  <c:v>41095</c:v>
                </c:pt>
                <c:pt idx="96">
                  <c:v>41096</c:v>
                </c:pt>
                <c:pt idx="97">
                  <c:v>41097</c:v>
                </c:pt>
                <c:pt idx="98">
                  <c:v>41098</c:v>
                </c:pt>
                <c:pt idx="99">
                  <c:v>41099</c:v>
                </c:pt>
                <c:pt idx="100">
                  <c:v>41100</c:v>
                </c:pt>
                <c:pt idx="101">
                  <c:v>41101</c:v>
                </c:pt>
                <c:pt idx="102">
                  <c:v>41102</c:v>
                </c:pt>
                <c:pt idx="103">
                  <c:v>41103</c:v>
                </c:pt>
                <c:pt idx="104">
                  <c:v>41104</c:v>
                </c:pt>
                <c:pt idx="105">
                  <c:v>41105</c:v>
                </c:pt>
                <c:pt idx="106">
                  <c:v>41106</c:v>
                </c:pt>
                <c:pt idx="107">
                  <c:v>41107</c:v>
                </c:pt>
                <c:pt idx="108">
                  <c:v>41108</c:v>
                </c:pt>
                <c:pt idx="109">
                  <c:v>41109</c:v>
                </c:pt>
                <c:pt idx="110">
                  <c:v>41110</c:v>
                </c:pt>
                <c:pt idx="111">
                  <c:v>41111</c:v>
                </c:pt>
                <c:pt idx="112">
                  <c:v>41112</c:v>
                </c:pt>
                <c:pt idx="113">
                  <c:v>41113</c:v>
                </c:pt>
                <c:pt idx="114">
                  <c:v>41114</c:v>
                </c:pt>
                <c:pt idx="115">
                  <c:v>41115</c:v>
                </c:pt>
                <c:pt idx="116">
                  <c:v>41116</c:v>
                </c:pt>
                <c:pt idx="117">
                  <c:v>41117</c:v>
                </c:pt>
                <c:pt idx="118">
                  <c:v>41118</c:v>
                </c:pt>
                <c:pt idx="119">
                  <c:v>41119</c:v>
                </c:pt>
                <c:pt idx="120">
                  <c:v>41120</c:v>
                </c:pt>
                <c:pt idx="121">
                  <c:v>41121</c:v>
                </c:pt>
                <c:pt idx="122">
                  <c:v>41122</c:v>
                </c:pt>
                <c:pt idx="123">
                  <c:v>41123</c:v>
                </c:pt>
                <c:pt idx="124">
                  <c:v>41124</c:v>
                </c:pt>
                <c:pt idx="125">
                  <c:v>41125</c:v>
                </c:pt>
                <c:pt idx="126">
                  <c:v>41126</c:v>
                </c:pt>
                <c:pt idx="127">
                  <c:v>41127</c:v>
                </c:pt>
                <c:pt idx="128">
                  <c:v>41128</c:v>
                </c:pt>
                <c:pt idx="129">
                  <c:v>41129</c:v>
                </c:pt>
                <c:pt idx="130">
                  <c:v>41130</c:v>
                </c:pt>
                <c:pt idx="131">
                  <c:v>41131</c:v>
                </c:pt>
                <c:pt idx="132">
                  <c:v>41132</c:v>
                </c:pt>
                <c:pt idx="133">
                  <c:v>41133</c:v>
                </c:pt>
                <c:pt idx="134">
                  <c:v>41134</c:v>
                </c:pt>
                <c:pt idx="135">
                  <c:v>41135</c:v>
                </c:pt>
                <c:pt idx="136">
                  <c:v>41136</c:v>
                </c:pt>
                <c:pt idx="137">
                  <c:v>41137</c:v>
                </c:pt>
                <c:pt idx="138">
                  <c:v>41138</c:v>
                </c:pt>
                <c:pt idx="139">
                  <c:v>41139</c:v>
                </c:pt>
                <c:pt idx="140">
                  <c:v>41140</c:v>
                </c:pt>
                <c:pt idx="141">
                  <c:v>41141</c:v>
                </c:pt>
                <c:pt idx="142">
                  <c:v>41142</c:v>
                </c:pt>
                <c:pt idx="143">
                  <c:v>41143</c:v>
                </c:pt>
                <c:pt idx="144">
                  <c:v>41144</c:v>
                </c:pt>
                <c:pt idx="145">
                  <c:v>41145</c:v>
                </c:pt>
                <c:pt idx="146">
                  <c:v>41146</c:v>
                </c:pt>
                <c:pt idx="147">
                  <c:v>41147</c:v>
                </c:pt>
                <c:pt idx="148">
                  <c:v>41148</c:v>
                </c:pt>
                <c:pt idx="149">
                  <c:v>41149</c:v>
                </c:pt>
                <c:pt idx="150">
                  <c:v>41150</c:v>
                </c:pt>
                <c:pt idx="151">
                  <c:v>41151</c:v>
                </c:pt>
                <c:pt idx="152">
                  <c:v>41152</c:v>
                </c:pt>
                <c:pt idx="153">
                  <c:v>41153</c:v>
                </c:pt>
                <c:pt idx="154">
                  <c:v>41154</c:v>
                </c:pt>
                <c:pt idx="155">
                  <c:v>41155</c:v>
                </c:pt>
                <c:pt idx="156">
                  <c:v>41156</c:v>
                </c:pt>
                <c:pt idx="157">
                  <c:v>41157</c:v>
                </c:pt>
                <c:pt idx="158">
                  <c:v>41158</c:v>
                </c:pt>
                <c:pt idx="159">
                  <c:v>41159</c:v>
                </c:pt>
                <c:pt idx="160">
                  <c:v>41160</c:v>
                </c:pt>
                <c:pt idx="161">
                  <c:v>41161</c:v>
                </c:pt>
                <c:pt idx="162">
                  <c:v>41162</c:v>
                </c:pt>
                <c:pt idx="163">
                  <c:v>41163</c:v>
                </c:pt>
                <c:pt idx="164">
                  <c:v>41164</c:v>
                </c:pt>
                <c:pt idx="165">
                  <c:v>41165</c:v>
                </c:pt>
                <c:pt idx="166">
                  <c:v>41166</c:v>
                </c:pt>
                <c:pt idx="167">
                  <c:v>41167</c:v>
                </c:pt>
                <c:pt idx="168">
                  <c:v>41168</c:v>
                </c:pt>
                <c:pt idx="169">
                  <c:v>41169</c:v>
                </c:pt>
                <c:pt idx="170">
                  <c:v>41170</c:v>
                </c:pt>
                <c:pt idx="171">
                  <c:v>41171</c:v>
                </c:pt>
                <c:pt idx="172">
                  <c:v>41172</c:v>
                </c:pt>
                <c:pt idx="173">
                  <c:v>41173</c:v>
                </c:pt>
                <c:pt idx="174">
                  <c:v>41174</c:v>
                </c:pt>
                <c:pt idx="175">
                  <c:v>41175</c:v>
                </c:pt>
                <c:pt idx="176">
                  <c:v>41176</c:v>
                </c:pt>
                <c:pt idx="177">
                  <c:v>41177</c:v>
                </c:pt>
                <c:pt idx="178">
                  <c:v>41178</c:v>
                </c:pt>
                <c:pt idx="179">
                  <c:v>41179</c:v>
                </c:pt>
                <c:pt idx="180">
                  <c:v>41180</c:v>
                </c:pt>
                <c:pt idx="181">
                  <c:v>41181</c:v>
                </c:pt>
                <c:pt idx="182">
                  <c:v>41182</c:v>
                </c:pt>
                <c:pt idx="183">
                  <c:v>41183</c:v>
                </c:pt>
                <c:pt idx="184">
                  <c:v>41184</c:v>
                </c:pt>
                <c:pt idx="185">
                  <c:v>41185</c:v>
                </c:pt>
                <c:pt idx="186">
                  <c:v>41186</c:v>
                </c:pt>
                <c:pt idx="187">
                  <c:v>41187</c:v>
                </c:pt>
                <c:pt idx="188">
                  <c:v>41188</c:v>
                </c:pt>
                <c:pt idx="189">
                  <c:v>41189</c:v>
                </c:pt>
                <c:pt idx="190">
                  <c:v>41190</c:v>
                </c:pt>
                <c:pt idx="191">
                  <c:v>41191</c:v>
                </c:pt>
                <c:pt idx="192">
                  <c:v>41192</c:v>
                </c:pt>
                <c:pt idx="193">
                  <c:v>41193</c:v>
                </c:pt>
                <c:pt idx="194">
                  <c:v>41194</c:v>
                </c:pt>
                <c:pt idx="195">
                  <c:v>41195</c:v>
                </c:pt>
                <c:pt idx="196">
                  <c:v>41196</c:v>
                </c:pt>
                <c:pt idx="197">
                  <c:v>41197</c:v>
                </c:pt>
                <c:pt idx="198">
                  <c:v>41198</c:v>
                </c:pt>
                <c:pt idx="199">
                  <c:v>41199</c:v>
                </c:pt>
                <c:pt idx="200">
                  <c:v>41200</c:v>
                </c:pt>
                <c:pt idx="201">
                  <c:v>41201</c:v>
                </c:pt>
                <c:pt idx="202">
                  <c:v>41202</c:v>
                </c:pt>
                <c:pt idx="203">
                  <c:v>41203</c:v>
                </c:pt>
                <c:pt idx="204">
                  <c:v>41204</c:v>
                </c:pt>
                <c:pt idx="205">
                  <c:v>41205</c:v>
                </c:pt>
                <c:pt idx="206">
                  <c:v>41206</c:v>
                </c:pt>
                <c:pt idx="207">
                  <c:v>41207</c:v>
                </c:pt>
                <c:pt idx="208">
                  <c:v>41208</c:v>
                </c:pt>
                <c:pt idx="209">
                  <c:v>41209</c:v>
                </c:pt>
                <c:pt idx="210">
                  <c:v>41210</c:v>
                </c:pt>
                <c:pt idx="211">
                  <c:v>41211</c:v>
                </c:pt>
                <c:pt idx="212">
                  <c:v>41212</c:v>
                </c:pt>
                <c:pt idx="213">
                  <c:v>41213</c:v>
                </c:pt>
                <c:pt idx="214">
                  <c:v>41214</c:v>
                </c:pt>
                <c:pt idx="215">
                  <c:v>41215</c:v>
                </c:pt>
                <c:pt idx="216">
                  <c:v>41216</c:v>
                </c:pt>
                <c:pt idx="217">
                  <c:v>41217</c:v>
                </c:pt>
                <c:pt idx="218">
                  <c:v>41218</c:v>
                </c:pt>
                <c:pt idx="219">
                  <c:v>41219</c:v>
                </c:pt>
                <c:pt idx="220">
                  <c:v>41220</c:v>
                </c:pt>
                <c:pt idx="221">
                  <c:v>41221</c:v>
                </c:pt>
                <c:pt idx="222">
                  <c:v>41222</c:v>
                </c:pt>
                <c:pt idx="223">
                  <c:v>41223</c:v>
                </c:pt>
                <c:pt idx="224">
                  <c:v>41224</c:v>
                </c:pt>
                <c:pt idx="225">
                  <c:v>41225</c:v>
                </c:pt>
                <c:pt idx="226">
                  <c:v>41226</c:v>
                </c:pt>
                <c:pt idx="227">
                  <c:v>41227</c:v>
                </c:pt>
                <c:pt idx="228">
                  <c:v>41228</c:v>
                </c:pt>
                <c:pt idx="229">
                  <c:v>41229</c:v>
                </c:pt>
                <c:pt idx="230">
                  <c:v>41230</c:v>
                </c:pt>
                <c:pt idx="231">
                  <c:v>41231</c:v>
                </c:pt>
                <c:pt idx="232">
                  <c:v>41232</c:v>
                </c:pt>
                <c:pt idx="233">
                  <c:v>41233</c:v>
                </c:pt>
                <c:pt idx="234">
                  <c:v>41234</c:v>
                </c:pt>
                <c:pt idx="235">
                  <c:v>41235</c:v>
                </c:pt>
                <c:pt idx="236">
                  <c:v>41236</c:v>
                </c:pt>
                <c:pt idx="237">
                  <c:v>41237</c:v>
                </c:pt>
                <c:pt idx="238">
                  <c:v>41238</c:v>
                </c:pt>
                <c:pt idx="239">
                  <c:v>41239</c:v>
                </c:pt>
                <c:pt idx="240">
                  <c:v>41240</c:v>
                </c:pt>
                <c:pt idx="241">
                  <c:v>41241</c:v>
                </c:pt>
                <c:pt idx="242">
                  <c:v>41242</c:v>
                </c:pt>
                <c:pt idx="243">
                  <c:v>41243</c:v>
                </c:pt>
                <c:pt idx="244">
                  <c:v>41244</c:v>
                </c:pt>
                <c:pt idx="245">
                  <c:v>41245</c:v>
                </c:pt>
                <c:pt idx="246">
                  <c:v>41246</c:v>
                </c:pt>
                <c:pt idx="247">
                  <c:v>41247</c:v>
                </c:pt>
                <c:pt idx="248">
                  <c:v>41248</c:v>
                </c:pt>
                <c:pt idx="249">
                  <c:v>41249</c:v>
                </c:pt>
                <c:pt idx="250">
                  <c:v>41250</c:v>
                </c:pt>
                <c:pt idx="251">
                  <c:v>41251</c:v>
                </c:pt>
                <c:pt idx="252">
                  <c:v>41252</c:v>
                </c:pt>
                <c:pt idx="253">
                  <c:v>41253</c:v>
                </c:pt>
                <c:pt idx="254">
                  <c:v>41254</c:v>
                </c:pt>
                <c:pt idx="255">
                  <c:v>41255</c:v>
                </c:pt>
                <c:pt idx="256">
                  <c:v>41256</c:v>
                </c:pt>
                <c:pt idx="257">
                  <c:v>41257</c:v>
                </c:pt>
                <c:pt idx="258">
                  <c:v>41258</c:v>
                </c:pt>
                <c:pt idx="259">
                  <c:v>41259</c:v>
                </c:pt>
                <c:pt idx="260">
                  <c:v>41260</c:v>
                </c:pt>
                <c:pt idx="261">
                  <c:v>41261</c:v>
                </c:pt>
                <c:pt idx="262">
                  <c:v>41262</c:v>
                </c:pt>
                <c:pt idx="263">
                  <c:v>41263</c:v>
                </c:pt>
                <c:pt idx="264">
                  <c:v>41264</c:v>
                </c:pt>
                <c:pt idx="265">
                  <c:v>41265</c:v>
                </c:pt>
                <c:pt idx="266">
                  <c:v>41266</c:v>
                </c:pt>
                <c:pt idx="267">
                  <c:v>41267</c:v>
                </c:pt>
                <c:pt idx="268">
                  <c:v>41268</c:v>
                </c:pt>
                <c:pt idx="269">
                  <c:v>41269</c:v>
                </c:pt>
                <c:pt idx="270">
                  <c:v>41270</c:v>
                </c:pt>
                <c:pt idx="271">
                  <c:v>41271</c:v>
                </c:pt>
                <c:pt idx="272">
                  <c:v>41272</c:v>
                </c:pt>
                <c:pt idx="273">
                  <c:v>41273</c:v>
                </c:pt>
                <c:pt idx="274">
                  <c:v>41274</c:v>
                </c:pt>
              </c:numCache>
            </c:numRef>
          </c:cat>
          <c:val>
            <c:numRef>
              <c:f>Sheet2!$C$2:$C$276</c:f>
              <c:numCache>
                <c:formatCode>#,##0</c:formatCode>
                <c:ptCount val="275"/>
                <c:pt idx="0">
                  <c:v>80815</c:v>
                </c:pt>
                <c:pt idx="1">
                  <c:v>81412</c:v>
                </c:pt>
                <c:pt idx="2">
                  <c:v>49573</c:v>
                </c:pt>
                <c:pt idx="3">
                  <c:v>40489</c:v>
                </c:pt>
                <c:pt idx="4">
                  <c:v>39278</c:v>
                </c:pt>
                <c:pt idx="5">
                  <c:v>72282</c:v>
                </c:pt>
                <c:pt idx="6">
                  <c:v>73901</c:v>
                </c:pt>
                <c:pt idx="7">
                  <c:v>71787</c:v>
                </c:pt>
                <c:pt idx="8">
                  <c:v>45945</c:v>
                </c:pt>
                <c:pt idx="9">
                  <c:v>43748</c:v>
                </c:pt>
                <c:pt idx="10">
                  <c:v>76300</c:v>
                </c:pt>
                <c:pt idx="11">
                  <c:v>78140</c:v>
                </c:pt>
                <c:pt idx="12">
                  <c:v>78802</c:v>
                </c:pt>
                <c:pt idx="13">
                  <c:v>79395</c:v>
                </c:pt>
                <c:pt idx="14">
                  <c:v>75815</c:v>
                </c:pt>
                <c:pt idx="15">
                  <c:v>47884</c:v>
                </c:pt>
                <c:pt idx="16">
                  <c:v>43650</c:v>
                </c:pt>
                <c:pt idx="17">
                  <c:v>78783</c:v>
                </c:pt>
                <c:pt idx="18">
                  <c:v>82408</c:v>
                </c:pt>
                <c:pt idx="19">
                  <c:v>85680</c:v>
                </c:pt>
                <c:pt idx="20">
                  <c:v>84744</c:v>
                </c:pt>
                <c:pt idx="21">
                  <c:v>79615</c:v>
                </c:pt>
                <c:pt idx="22">
                  <c:v>51441</c:v>
                </c:pt>
                <c:pt idx="23">
                  <c:v>46822</c:v>
                </c:pt>
                <c:pt idx="24">
                  <c:v>79885</c:v>
                </c:pt>
                <c:pt idx="25">
                  <c:v>81295</c:v>
                </c:pt>
                <c:pt idx="26">
                  <c:v>81330</c:v>
                </c:pt>
                <c:pt idx="27">
                  <c:v>85593</c:v>
                </c:pt>
                <c:pt idx="28">
                  <c:v>83668</c:v>
                </c:pt>
                <c:pt idx="29">
                  <c:v>55294</c:v>
                </c:pt>
                <c:pt idx="30">
                  <c:v>37298</c:v>
                </c:pt>
                <c:pt idx="31">
                  <c:v>34693</c:v>
                </c:pt>
                <c:pt idx="32">
                  <c:v>60758</c:v>
                </c:pt>
                <c:pt idx="33">
                  <c:v>62717</c:v>
                </c:pt>
                <c:pt idx="34">
                  <c:v>65525</c:v>
                </c:pt>
                <c:pt idx="35">
                  <c:v>63459</c:v>
                </c:pt>
                <c:pt idx="36">
                  <c:v>40702</c:v>
                </c:pt>
                <c:pt idx="37">
                  <c:v>36578</c:v>
                </c:pt>
                <c:pt idx="38">
                  <c:v>66540</c:v>
                </c:pt>
                <c:pt idx="39">
                  <c:v>67571</c:v>
                </c:pt>
                <c:pt idx="40">
                  <c:v>70122</c:v>
                </c:pt>
                <c:pt idx="41">
                  <c:v>68999</c:v>
                </c:pt>
                <c:pt idx="42">
                  <c:v>66633</c:v>
                </c:pt>
                <c:pt idx="43">
                  <c:v>41900</c:v>
                </c:pt>
                <c:pt idx="44">
                  <c:v>37523</c:v>
                </c:pt>
                <c:pt idx="45">
                  <c:v>69399</c:v>
                </c:pt>
                <c:pt idx="46">
                  <c:v>69744</c:v>
                </c:pt>
                <c:pt idx="47">
                  <c:v>70030</c:v>
                </c:pt>
                <c:pt idx="48">
                  <c:v>67759</c:v>
                </c:pt>
                <c:pt idx="49">
                  <c:v>68515</c:v>
                </c:pt>
                <c:pt idx="50">
                  <c:v>43146</c:v>
                </c:pt>
                <c:pt idx="51">
                  <c:v>40178</c:v>
                </c:pt>
                <c:pt idx="52">
                  <c:v>70843</c:v>
                </c:pt>
                <c:pt idx="53">
                  <c:v>73295</c:v>
                </c:pt>
                <c:pt idx="54">
                  <c:v>76091</c:v>
                </c:pt>
                <c:pt idx="55">
                  <c:v>75551</c:v>
                </c:pt>
                <c:pt idx="56">
                  <c:v>71771</c:v>
                </c:pt>
                <c:pt idx="57">
                  <c:v>45457</c:v>
                </c:pt>
                <c:pt idx="58">
                  <c:v>42545</c:v>
                </c:pt>
                <c:pt idx="59">
                  <c:v>74042</c:v>
                </c:pt>
                <c:pt idx="60">
                  <c:v>74638</c:v>
                </c:pt>
                <c:pt idx="61">
                  <c:v>72866</c:v>
                </c:pt>
                <c:pt idx="62">
                  <c:v>82454</c:v>
                </c:pt>
                <c:pt idx="63">
                  <c:v>82614</c:v>
                </c:pt>
                <c:pt idx="64">
                  <c:v>50761</c:v>
                </c:pt>
                <c:pt idx="65">
                  <c:v>38091</c:v>
                </c:pt>
                <c:pt idx="66">
                  <c:v>39181</c:v>
                </c:pt>
                <c:pt idx="67">
                  <c:v>70247</c:v>
                </c:pt>
                <c:pt idx="68">
                  <c:v>72380</c:v>
                </c:pt>
                <c:pt idx="69">
                  <c:v>72770</c:v>
                </c:pt>
                <c:pt idx="70">
                  <c:v>71972</c:v>
                </c:pt>
                <c:pt idx="71">
                  <c:v>48664</c:v>
                </c:pt>
                <c:pt idx="72">
                  <c:v>43080</c:v>
                </c:pt>
                <c:pt idx="73">
                  <c:v>74110</c:v>
                </c:pt>
                <c:pt idx="74">
                  <c:v>77013</c:v>
                </c:pt>
                <c:pt idx="75">
                  <c:v>76510</c:v>
                </c:pt>
                <c:pt idx="76">
                  <c:v>72892</c:v>
                </c:pt>
                <c:pt idx="77">
                  <c:v>68877</c:v>
                </c:pt>
                <c:pt idx="78">
                  <c:v>45155</c:v>
                </c:pt>
                <c:pt idx="79">
                  <c:v>41586</c:v>
                </c:pt>
                <c:pt idx="80">
                  <c:v>73349</c:v>
                </c:pt>
                <c:pt idx="81">
                  <c:v>74490</c:v>
                </c:pt>
                <c:pt idx="82">
                  <c:v>68224</c:v>
                </c:pt>
                <c:pt idx="83">
                  <c:v>64097</c:v>
                </c:pt>
                <c:pt idx="84">
                  <c:v>60275</c:v>
                </c:pt>
                <c:pt idx="85">
                  <c:v>40354</c:v>
                </c:pt>
                <c:pt idx="86">
                  <c:v>36037</c:v>
                </c:pt>
                <c:pt idx="87">
                  <c:v>62502</c:v>
                </c:pt>
                <c:pt idx="88">
                  <c:v>64590</c:v>
                </c:pt>
                <c:pt idx="89">
                  <c:v>65305</c:v>
                </c:pt>
                <c:pt idx="90">
                  <c:v>63699</c:v>
                </c:pt>
                <c:pt idx="91">
                  <c:v>64194</c:v>
                </c:pt>
                <c:pt idx="92">
                  <c:v>45151</c:v>
                </c:pt>
                <c:pt idx="93">
                  <c:v>41689</c:v>
                </c:pt>
                <c:pt idx="94">
                  <c:v>70189</c:v>
                </c:pt>
                <c:pt idx="95">
                  <c:v>71229</c:v>
                </c:pt>
                <c:pt idx="96">
                  <c:v>74221</c:v>
                </c:pt>
                <c:pt idx="97">
                  <c:v>76688</c:v>
                </c:pt>
                <c:pt idx="98">
                  <c:v>75466</c:v>
                </c:pt>
                <c:pt idx="99">
                  <c:v>51163</c:v>
                </c:pt>
                <c:pt idx="100">
                  <c:v>47015</c:v>
                </c:pt>
                <c:pt idx="101">
                  <c:v>82665</c:v>
                </c:pt>
                <c:pt idx="102">
                  <c:v>85701</c:v>
                </c:pt>
                <c:pt idx="103">
                  <c:v>82585</c:v>
                </c:pt>
                <c:pt idx="104">
                  <c:v>82477</c:v>
                </c:pt>
                <c:pt idx="105">
                  <c:v>78588</c:v>
                </c:pt>
                <c:pt idx="106">
                  <c:v>49460</c:v>
                </c:pt>
                <c:pt idx="107">
                  <c:v>48649</c:v>
                </c:pt>
                <c:pt idx="108">
                  <c:v>80696</c:v>
                </c:pt>
                <c:pt idx="109">
                  <c:v>82959</c:v>
                </c:pt>
                <c:pt idx="110">
                  <c:v>84741</c:v>
                </c:pt>
                <c:pt idx="111">
                  <c:v>83589</c:v>
                </c:pt>
                <c:pt idx="112">
                  <c:v>81914</c:v>
                </c:pt>
                <c:pt idx="113">
                  <c:v>53517</c:v>
                </c:pt>
                <c:pt idx="114">
                  <c:v>48950</c:v>
                </c:pt>
                <c:pt idx="115">
                  <c:v>78312</c:v>
                </c:pt>
                <c:pt idx="116">
                  <c:v>79967</c:v>
                </c:pt>
                <c:pt idx="117">
                  <c:v>81283</c:v>
                </c:pt>
                <c:pt idx="118">
                  <c:v>78492</c:v>
                </c:pt>
                <c:pt idx="119">
                  <c:v>76709</c:v>
                </c:pt>
                <c:pt idx="120">
                  <c:v>51941</c:v>
                </c:pt>
                <c:pt idx="121">
                  <c:v>48662</c:v>
                </c:pt>
                <c:pt idx="122">
                  <c:v>61481</c:v>
                </c:pt>
                <c:pt idx="123">
                  <c:v>66973</c:v>
                </c:pt>
                <c:pt idx="124">
                  <c:v>65724</c:v>
                </c:pt>
                <c:pt idx="125">
                  <c:v>58460</c:v>
                </c:pt>
                <c:pt idx="126">
                  <c:v>54682</c:v>
                </c:pt>
                <c:pt idx="127">
                  <c:v>34194</c:v>
                </c:pt>
                <c:pt idx="128">
                  <c:v>32531</c:v>
                </c:pt>
                <c:pt idx="129">
                  <c:v>54519</c:v>
                </c:pt>
                <c:pt idx="130">
                  <c:v>54294</c:v>
                </c:pt>
                <c:pt idx="131">
                  <c:v>53823</c:v>
                </c:pt>
                <c:pt idx="132">
                  <c:v>53476</c:v>
                </c:pt>
                <c:pt idx="133">
                  <c:v>54865</c:v>
                </c:pt>
                <c:pt idx="134">
                  <c:v>35391</c:v>
                </c:pt>
                <c:pt idx="135">
                  <c:v>32556</c:v>
                </c:pt>
                <c:pt idx="136">
                  <c:v>55952</c:v>
                </c:pt>
                <c:pt idx="137">
                  <c:v>57991</c:v>
                </c:pt>
                <c:pt idx="138">
                  <c:v>57418</c:v>
                </c:pt>
                <c:pt idx="139">
                  <c:v>59338</c:v>
                </c:pt>
                <c:pt idx="140">
                  <c:v>56729</c:v>
                </c:pt>
                <c:pt idx="141">
                  <c:v>37039</c:v>
                </c:pt>
                <c:pt idx="142">
                  <c:v>32119</c:v>
                </c:pt>
                <c:pt idx="143">
                  <c:v>53934</c:v>
                </c:pt>
                <c:pt idx="144">
                  <c:v>53664</c:v>
                </c:pt>
                <c:pt idx="145">
                  <c:v>53333</c:v>
                </c:pt>
                <c:pt idx="146">
                  <c:v>52123</c:v>
                </c:pt>
                <c:pt idx="147">
                  <c:v>48833</c:v>
                </c:pt>
                <c:pt idx="148">
                  <c:v>30661</c:v>
                </c:pt>
                <c:pt idx="149">
                  <c:v>27542</c:v>
                </c:pt>
                <c:pt idx="150">
                  <c:v>49887</c:v>
                </c:pt>
                <c:pt idx="151">
                  <c:v>50676</c:v>
                </c:pt>
                <c:pt idx="152">
                  <c:v>51154</c:v>
                </c:pt>
                <c:pt idx="153">
                  <c:v>50529</c:v>
                </c:pt>
                <c:pt idx="154">
                  <c:v>49457</c:v>
                </c:pt>
                <c:pt idx="155">
                  <c:v>31916</c:v>
                </c:pt>
                <c:pt idx="156">
                  <c:v>30236</c:v>
                </c:pt>
                <c:pt idx="157">
                  <c:v>53551</c:v>
                </c:pt>
                <c:pt idx="158">
                  <c:v>54588</c:v>
                </c:pt>
                <c:pt idx="159">
                  <c:v>54116</c:v>
                </c:pt>
                <c:pt idx="160">
                  <c:v>53313</c:v>
                </c:pt>
                <c:pt idx="161">
                  <c:v>50383</c:v>
                </c:pt>
                <c:pt idx="162">
                  <c:v>31741</c:v>
                </c:pt>
                <c:pt idx="163">
                  <c:v>24794</c:v>
                </c:pt>
                <c:pt idx="164">
                  <c:v>25782</c:v>
                </c:pt>
                <c:pt idx="165">
                  <c:v>58100</c:v>
                </c:pt>
                <c:pt idx="166">
                  <c:v>61383</c:v>
                </c:pt>
                <c:pt idx="167">
                  <c:v>59947</c:v>
                </c:pt>
                <c:pt idx="168">
                  <c:v>56665</c:v>
                </c:pt>
                <c:pt idx="169">
                  <c:v>34873</c:v>
                </c:pt>
                <c:pt idx="170">
                  <c:v>34360</c:v>
                </c:pt>
                <c:pt idx="171">
                  <c:v>60589</c:v>
                </c:pt>
                <c:pt idx="172">
                  <c:v>61243</c:v>
                </c:pt>
                <c:pt idx="173">
                  <c:v>63594</c:v>
                </c:pt>
                <c:pt idx="174">
                  <c:v>62940</c:v>
                </c:pt>
                <c:pt idx="175">
                  <c:v>59376</c:v>
                </c:pt>
                <c:pt idx="176">
                  <c:v>40564</c:v>
                </c:pt>
                <c:pt idx="177">
                  <c:v>41238</c:v>
                </c:pt>
                <c:pt idx="178">
                  <c:v>68923</c:v>
                </c:pt>
                <c:pt idx="179">
                  <c:v>69605</c:v>
                </c:pt>
                <c:pt idx="180">
                  <c:v>70173</c:v>
                </c:pt>
                <c:pt idx="181">
                  <c:v>73176</c:v>
                </c:pt>
                <c:pt idx="182">
                  <c:v>73580</c:v>
                </c:pt>
                <c:pt idx="183">
                  <c:v>53446</c:v>
                </c:pt>
                <c:pt idx="184">
                  <c:v>47692</c:v>
                </c:pt>
                <c:pt idx="185">
                  <c:v>41944</c:v>
                </c:pt>
                <c:pt idx="186">
                  <c:v>35659</c:v>
                </c:pt>
                <c:pt idx="187">
                  <c:v>28938</c:v>
                </c:pt>
                <c:pt idx="188">
                  <c:v>26222</c:v>
                </c:pt>
                <c:pt idx="189">
                  <c:v>27441</c:v>
                </c:pt>
                <c:pt idx="190">
                  <c:v>44341</c:v>
                </c:pt>
                <c:pt idx="191">
                  <c:v>45665</c:v>
                </c:pt>
                <c:pt idx="192">
                  <c:v>48935</c:v>
                </c:pt>
                <c:pt idx="193">
                  <c:v>50240</c:v>
                </c:pt>
                <c:pt idx="194">
                  <c:v>49942</c:v>
                </c:pt>
                <c:pt idx="195">
                  <c:v>49792</c:v>
                </c:pt>
                <c:pt idx="196">
                  <c:v>46745</c:v>
                </c:pt>
                <c:pt idx="197">
                  <c:v>28340</c:v>
                </c:pt>
                <c:pt idx="198">
                  <c:v>25927</c:v>
                </c:pt>
                <c:pt idx="199">
                  <c:v>49350</c:v>
                </c:pt>
                <c:pt idx="200">
                  <c:v>49655</c:v>
                </c:pt>
                <c:pt idx="201">
                  <c:v>50489</c:v>
                </c:pt>
                <c:pt idx="202">
                  <c:v>49998</c:v>
                </c:pt>
                <c:pt idx="203">
                  <c:v>47501</c:v>
                </c:pt>
                <c:pt idx="204">
                  <c:v>28601</c:v>
                </c:pt>
                <c:pt idx="205">
                  <c:v>26069</c:v>
                </c:pt>
                <c:pt idx="206">
                  <c:v>48106</c:v>
                </c:pt>
                <c:pt idx="207">
                  <c:v>47205</c:v>
                </c:pt>
                <c:pt idx="208">
                  <c:v>46759</c:v>
                </c:pt>
                <c:pt idx="209">
                  <c:v>47517</c:v>
                </c:pt>
                <c:pt idx="210">
                  <c:v>44086</c:v>
                </c:pt>
                <c:pt idx="211">
                  <c:v>26985</c:v>
                </c:pt>
                <c:pt idx="212">
                  <c:v>24230</c:v>
                </c:pt>
                <c:pt idx="213">
                  <c:v>44470</c:v>
                </c:pt>
                <c:pt idx="214">
                  <c:v>45617</c:v>
                </c:pt>
                <c:pt idx="215">
                  <c:v>46346</c:v>
                </c:pt>
                <c:pt idx="216">
                  <c:v>44671</c:v>
                </c:pt>
                <c:pt idx="217">
                  <c:v>43504</c:v>
                </c:pt>
                <c:pt idx="218">
                  <c:v>26609</c:v>
                </c:pt>
                <c:pt idx="219">
                  <c:v>24795</c:v>
                </c:pt>
                <c:pt idx="220">
                  <c:v>45282</c:v>
                </c:pt>
                <c:pt idx="221">
                  <c:v>46673</c:v>
                </c:pt>
                <c:pt idx="222">
                  <c:v>44600</c:v>
                </c:pt>
                <c:pt idx="223">
                  <c:v>42741</c:v>
                </c:pt>
                <c:pt idx="224">
                  <c:v>38636</c:v>
                </c:pt>
                <c:pt idx="225">
                  <c:v>24617</c:v>
                </c:pt>
                <c:pt idx="226">
                  <c:v>23004</c:v>
                </c:pt>
                <c:pt idx="227">
                  <c:v>43815</c:v>
                </c:pt>
                <c:pt idx="228">
                  <c:v>43638</c:v>
                </c:pt>
                <c:pt idx="229">
                  <c:v>44963</c:v>
                </c:pt>
                <c:pt idx="230">
                  <c:v>44504</c:v>
                </c:pt>
                <c:pt idx="231">
                  <c:v>41589</c:v>
                </c:pt>
                <c:pt idx="232">
                  <c:v>26163</c:v>
                </c:pt>
                <c:pt idx="233">
                  <c:v>23266</c:v>
                </c:pt>
                <c:pt idx="234">
                  <c:v>47265</c:v>
                </c:pt>
                <c:pt idx="235">
                  <c:v>44778</c:v>
                </c:pt>
                <c:pt idx="236">
                  <c:v>45220</c:v>
                </c:pt>
                <c:pt idx="237">
                  <c:v>45730</c:v>
                </c:pt>
                <c:pt idx="238">
                  <c:v>43829</c:v>
                </c:pt>
                <c:pt idx="239">
                  <c:v>26673</c:v>
                </c:pt>
                <c:pt idx="240">
                  <c:v>23055</c:v>
                </c:pt>
                <c:pt idx="241">
                  <c:v>43261</c:v>
                </c:pt>
                <c:pt idx="242">
                  <c:v>44747</c:v>
                </c:pt>
                <c:pt idx="243">
                  <c:v>43213</c:v>
                </c:pt>
                <c:pt idx="244">
                  <c:v>43028</c:v>
                </c:pt>
                <c:pt idx="245">
                  <c:v>40954</c:v>
                </c:pt>
                <c:pt idx="246">
                  <c:v>24851</c:v>
                </c:pt>
                <c:pt idx="247">
                  <c:v>24049</c:v>
                </c:pt>
                <c:pt idx="248">
                  <c:v>43446</c:v>
                </c:pt>
                <c:pt idx="249">
                  <c:v>44237</c:v>
                </c:pt>
                <c:pt idx="250">
                  <c:v>44848</c:v>
                </c:pt>
                <c:pt idx="251">
                  <c:v>43292</c:v>
                </c:pt>
                <c:pt idx="252">
                  <c:v>39446</c:v>
                </c:pt>
                <c:pt idx="253">
                  <c:v>25628</c:v>
                </c:pt>
                <c:pt idx="254">
                  <c:v>24030</c:v>
                </c:pt>
                <c:pt idx="255">
                  <c:v>41608</c:v>
                </c:pt>
                <c:pt idx="256">
                  <c:v>44875</c:v>
                </c:pt>
                <c:pt idx="257">
                  <c:v>45454</c:v>
                </c:pt>
                <c:pt idx="258">
                  <c:v>43689</c:v>
                </c:pt>
                <c:pt idx="259">
                  <c:v>39596</c:v>
                </c:pt>
                <c:pt idx="260">
                  <c:v>25352</c:v>
                </c:pt>
                <c:pt idx="261">
                  <c:v>24023</c:v>
                </c:pt>
                <c:pt idx="262">
                  <c:v>41659</c:v>
                </c:pt>
                <c:pt idx="263">
                  <c:v>41463</c:v>
                </c:pt>
                <c:pt idx="264">
                  <c:v>42357</c:v>
                </c:pt>
                <c:pt idx="265">
                  <c:v>40370</c:v>
                </c:pt>
                <c:pt idx="266">
                  <c:v>37977</c:v>
                </c:pt>
                <c:pt idx="267">
                  <c:v>23971</c:v>
                </c:pt>
                <c:pt idx="268">
                  <c:v>23087</c:v>
                </c:pt>
                <c:pt idx="269">
                  <c:v>37718</c:v>
                </c:pt>
                <c:pt idx="270">
                  <c:v>38619</c:v>
                </c:pt>
                <c:pt idx="271">
                  <c:v>40766</c:v>
                </c:pt>
                <c:pt idx="272">
                  <c:v>44368</c:v>
                </c:pt>
                <c:pt idx="273">
                  <c:v>41994</c:v>
                </c:pt>
                <c:pt idx="274">
                  <c:v>33555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504320"/>
        <c:axId val="151750144"/>
      </c:lineChart>
      <c:dateAx>
        <c:axId val="142504320"/>
        <c:scaling>
          <c:orientation val="minMax"/>
        </c:scaling>
        <c:delete val="0"/>
        <c:axPos val="b"/>
        <c:numFmt formatCode="m&quot;月&quot;d&quot;日&quot;;@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zh-CN"/>
          </a:p>
        </c:txPr>
        <c:crossAx val="151750144"/>
        <c:crosses val="autoZero"/>
        <c:auto val="1"/>
        <c:lblOffset val="100"/>
        <c:baseTimeUnit val="days"/>
      </c:dateAx>
      <c:valAx>
        <c:axId val="151750144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4250432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收录!$B$1</c:f>
              <c:strCache>
                <c:ptCount val="1"/>
                <c:pt idx="0">
                  <c:v>indexs</c:v>
                </c:pt>
              </c:strCache>
            </c:strRef>
          </c:tx>
          <c:marker>
            <c:symbol val="none"/>
          </c:marker>
          <c:cat>
            <c:numRef>
              <c:f>收录!$A$2:$A$312</c:f>
              <c:numCache>
                <c:formatCode>yyyy/m/d</c:formatCode>
                <c:ptCount val="311"/>
                <c:pt idx="0">
                  <c:v>40969</c:v>
                </c:pt>
                <c:pt idx="1">
                  <c:v>40970</c:v>
                </c:pt>
                <c:pt idx="2">
                  <c:v>40971</c:v>
                </c:pt>
                <c:pt idx="3">
                  <c:v>40972</c:v>
                </c:pt>
                <c:pt idx="4">
                  <c:v>40973</c:v>
                </c:pt>
                <c:pt idx="5">
                  <c:v>40974</c:v>
                </c:pt>
                <c:pt idx="6">
                  <c:v>40975</c:v>
                </c:pt>
                <c:pt idx="7">
                  <c:v>40976</c:v>
                </c:pt>
                <c:pt idx="8">
                  <c:v>40977</c:v>
                </c:pt>
                <c:pt idx="9">
                  <c:v>40978</c:v>
                </c:pt>
                <c:pt idx="10">
                  <c:v>40979</c:v>
                </c:pt>
                <c:pt idx="11">
                  <c:v>40980</c:v>
                </c:pt>
                <c:pt idx="12">
                  <c:v>40981</c:v>
                </c:pt>
                <c:pt idx="13">
                  <c:v>40982</c:v>
                </c:pt>
                <c:pt idx="14">
                  <c:v>40983</c:v>
                </c:pt>
                <c:pt idx="15">
                  <c:v>40984</c:v>
                </c:pt>
                <c:pt idx="16">
                  <c:v>40985</c:v>
                </c:pt>
                <c:pt idx="17">
                  <c:v>40986</c:v>
                </c:pt>
                <c:pt idx="18">
                  <c:v>40987</c:v>
                </c:pt>
                <c:pt idx="19">
                  <c:v>40988</c:v>
                </c:pt>
                <c:pt idx="20">
                  <c:v>40989</c:v>
                </c:pt>
                <c:pt idx="21">
                  <c:v>40990</c:v>
                </c:pt>
                <c:pt idx="22">
                  <c:v>40991</c:v>
                </c:pt>
                <c:pt idx="23">
                  <c:v>40992</c:v>
                </c:pt>
                <c:pt idx="24">
                  <c:v>40993</c:v>
                </c:pt>
                <c:pt idx="25">
                  <c:v>40994</c:v>
                </c:pt>
                <c:pt idx="26">
                  <c:v>40995</c:v>
                </c:pt>
                <c:pt idx="27">
                  <c:v>40996</c:v>
                </c:pt>
                <c:pt idx="28">
                  <c:v>40997</c:v>
                </c:pt>
                <c:pt idx="29">
                  <c:v>40998</c:v>
                </c:pt>
                <c:pt idx="30">
                  <c:v>40999</c:v>
                </c:pt>
                <c:pt idx="31">
                  <c:v>41000</c:v>
                </c:pt>
                <c:pt idx="32">
                  <c:v>41001</c:v>
                </c:pt>
                <c:pt idx="33">
                  <c:v>41002</c:v>
                </c:pt>
                <c:pt idx="34">
                  <c:v>41003</c:v>
                </c:pt>
                <c:pt idx="35">
                  <c:v>41004</c:v>
                </c:pt>
                <c:pt idx="36">
                  <c:v>41005</c:v>
                </c:pt>
                <c:pt idx="37">
                  <c:v>41006</c:v>
                </c:pt>
                <c:pt idx="38">
                  <c:v>41007</c:v>
                </c:pt>
                <c:pt idx="39">
                  <c:v>41008</c:v>
                </c:pt>
                <c:pt idx="40">
                  <c:v>41009</c:v>
                </c:pt>
                <c:pt idx="41">
                  <c:v>41010</c:v>
                </c:pt>
                <c:pt idx="42">
                  <c:v>41011</c:v>
                </c:pt>
                <c:pt idx="43">
                  <c:v>41012</c:v>
                </c:pt>
                <c:pt idx="44">
                  <c:v>41013</c:v>
                </c:pt>
                <c:pt idx="45">
                  <c:v>41014</c:v>
                </c:pt>
                <c:pt idx="46">
                  <c:v>41015</c:v>
                </c:pt>
                <c:pt idx="47">
                  <c:v>41016</c:v>
                </c:pt>
                <c:pt idx="48">
                  <c:v>41017</c:v>
                </c:pt>
                <c:pt idx="49">
                  <c:v>41018</c:v>
                </c:pt>
                <c:pt idx="50">
                  <c:v>41019</c:v>
                </c:pt>
                <c:pt idx="51">
                  <c:v>41020</c:v>
                </c:pt>
                <c:pt idx="52">
                  <c:v>41021</c:v>
                </c:pt>
                <c:pt idx="53">
                  <c:v>41022</c:v>
                </c:pt>
                <c:pt idx="54">
                  <c:v>41023</c:v>
                </c:pt>
                <c:pt idx="55">
                  <c:v>41024</c:v>
                </c:pt>
                <c:pt idx="56">
                  <c:v>41025</c:v>
                </c:pt>
                <c:pt idx="57">
                  <c:v>41026</c:v>
                </c:pt>
                <c:pt idx="58">
                  <c:v>41027</c:v>
                </c:pt>
                <c:pt idx="59">
                  <c:v>41028</c:v>
                </c:pt>
                <c:pt idx="60">
                  <c:v>41029</c:v>
                </c:pt>
                <c:pt idx="61">
                  <c:v>41030</c:v>
                </c:pt>
                <c:pt idx="62">
                  <c:v>41031</c:v>
                </c:pt>
                <c:pt idx="63">
                  <c:v>41032</c:v>
                </c:pt>
                <c:pt idx="64">
                  <c:v>41033</c:v>
                </c:pt>
                <c:pt idx="65">
                  <c:v>41034</c:v>
                </c:pt>
                <c:pt idx="66">
                  <c:v>41035</c:v>
                </c:pt>
                <c:pt idx="67">
                  <c:v>41036</c:v>
                </c:pt>
                <c:pt idx="68">
                  <c:v>41037</c:v>
                </c:pt>
                <c:pt idx="69">
                  <c:v>41038</c:v>
                </c:pt>
                <c:pt idx="70">
                  <c:v>41039</c:v>
                </c:pt>
                <c:pt idx="71">
                  <c:v>41040</c:v>
                </c:pt>
                <c:pt idx="72">
                  <c:v>41041</c:v>
                </c:pt>
                <c:pt idx="73">
                  <c:v>41042</c:v>
                </c:pt>
                <c:pt idx="74">
                  <c:v>41043</c:v>
                </c:pt>
                <c:pt idx="75">
                  <c:v>41044</c:v>
                </c:pt>
                <c:pt idx="76">
                  <c:v>41045</c:v>
                </c:pt>
                <c:pt idx="77">
                  <c:v>41046</c:v>
                </c:pt>
                <c:pt idx="78">
                  <c:v>41047</c:v>
                </c:pt>
                <c:pt idx="79">
                  <c:v>41048</c:v>
                </c:pt>
                <c:pt idx="80">
                  <c:v>41049</c:v>
                </c:pt>
                <c:pt idx="81">
                  <c:v>41050</c:v>
                </c:pt>
                <c:pt idx="82">
                  <c:v>41051</c:v>
                </c:pt>
                <c:pt idx="83">
                  <c:v>41052</c:v>
                </c:pt>
                <c:pt idx="84">
                  <c:v>41053</c:v>
                </c:pt>
                <c:pt idx="85">
                  <c:v>41054</c:v>
                </c:pt>
                <c:pt idx="86">
                  <c:v>41055</c:v>
                </c:pt>
                <c:pt idx="87">
                  <c:v>41056</c:v>
                </c:pt>
                <c:pt idx="88">
                  <c:v>41057</c:v>
                </c:pt>
                <c:pt idx="89">
                  <c:v>41058</c:v>
                </c:pt>
                <c:pt idx="90">
                  <c:v>41059</c:v>
                </c:pt>
                <c:pt idx="91">
                  <c:v>41060</c:v>
                </c:pt>
                <c:pt idx="92">
                  <c:v>41061</c:v>
                </c:pt>
                <c:pt idx="93">
                  <c:v>41062</c:v>
                </c:pt>
                <c:pt idx="94">
                  <c:v>41063</c:v>
                </c:pt>
                <c:pt idx="95">
                  <c:v>41064</c:v>
                </c:pt>
                <c:pt idx="96">
                  <c:v>41065</c:v>
                </c:pt>
                <c:pt idx="97">
                  <c:v>41066</c:v>
                </c:pt>
                <c:pt idx="98">
                  <c:v>41067</c:v>
                </c:pt>
                <c:pt idx="99">
                  <c:v>41068</c:v>
                </c:pt>
                <c:pt idx="100">
                  <c:v>41069</c:v>
                </c:pt>
                <c:pt idx="101">
                  <c:v>41070</c:v>
                </c:pt>
                <c:pt idx="102">
                  <c:v>41071</c:v>
                </c:pt>
                <c:pt idx="103">
                  <c:v>41072</c:v>
                </c:pt>
                <c:pt idx="104">
                  <c:v>41073</c:v>
                </c:pt>
                <c:pt idx="105">
                  <c:v>41074</c:v>
                </c:pt>
                <c:pt idx="106">
                  <c:v>41075</c:v>
                </c:pt>
                <c:pt idx="107">
                  <c:v>41076</c:v>
                </c:pt>
                <c:pt idx="108">
                  <c:v>41077</c:v>
                </c:pt>
                <c:pt idx="109">
                  <c:v>41078</c:v>
                </c:pt>
                <c:pt idx="110">
                  <c:v>41079</c:v>
                </c:pt>
                <c:pt idx="111">
                  <c:v>41080</c:v>
                </c:pt>
                <c:pt idx="112">
                  <c:v>41081</c:v>
                </c:pt>
                <c:pt idx="113">
                  <c:v>41082</c:v>
                </c:pt>
                <c:pt idx="114">
                  <c:v>41083</c:v>
                </c:pt>
                <c:pt idx="115">
                  <c:v>41084</c:v>
                </c:pt>
                <c:pt idx="116">
                  <c:v>41085</c:v>
                </c:pt>
                <c:pt idx="117">
                  <c:v>41086</c:v>
                </c:pt>
                <c:pt idx="118">
                  <c:v>41087</c:v>
                </c:pt>
                <c:pt idx="119">
                  <c:v>41088</c:v>
                </c:pt>
                <c:pt idx="120">
                  <c:v>41089</c:v>
                </c:pt>
                <c:pt idx="121">
                  <c:v>41090</c:v>
                </c:pt>
                <c:pt idx="122">
                  <c:v>41091</c:v>
                </c:pt>
                <c:pt idx="123">
                  <c:v>41092</c:v>
                </c:pt>
                <c:pt idx="124">
                  <c:v>41093</c:v>
                </c:pt>
                <c:pt idx="125">
                  <c:v>41094</c:v>
                </c:pt>
                <c:pt idx="126">
                  <c:v>41095</c:v>
                </c:pt>
                <c:pt idx="127">
                  <c:v>41096</c:v>
                </c:pt>
                <c:pt idx="128">
                  <c:v>41097</c:v>
                </c:pt>
                <c:pt idx="129">
                  <c:v>41098</c:v>
                </c:pt>
                <c:pt idx="130">
                  <c:v>41099</c:v>
                </c:pt>
                <c:pt idx="131">
                  <c:v>41100</c:v>
                </c:pt>
                <c:pt idx="132">
                  <c:v>41101</c:v>
                </c:pt>
                <c:pt idx="133">
                  <c:v>41102</c:v>
                </c:pt>
                <c:pt idx="134">
                  <c:v>41103</c:v>
                </c:pt>
                <c:pt idx="135">
                  <c:v>41104</c:v>
                </c:pt>
                <c:pt idx="136">
                  <c:v>41105</c:v>
                </c:pt>
                <c:pt idx="137">
                  <c:v>41106</c:v>
                </c:pt>
                <c:pt idx="138">
                  <c:v>41107</c:v>
                </c:pt>
                <c:pt idx="139">
                  <c:v>41108</c:v>
                </c:pt>
                <c:pt idx="140">
                  <c:v>41109</c:v>
                </c:pt>
                <c:pt idx="141">
                  <c:v>41110</c:v>
                </c:pt>
                <c:pt idx="142">
                  <c:v>41111</c:v>
                </c:pt>
                <c:pt idx="143">
                  <c:v>41112</c:v>
                </c:pt>
                <c:pt idx="144">
                  <c:v>41113</c:v>
                </c:pt>
                <c:pt idx="145">
                  <c:v>41114</c:v>
                </c:pt>
                <c:pt idx="146">
                  <c:v>41115</c:v>
                </c:pt>
                <c:pt idx="147">
                  <c:v>41116</c:v>
                </c:pt>
                <c:pt idx="148">
                  <c:v>41117</c:v>
                </c:pt>
                <c:pt idx="149">
                  <c:v>41118</c:v>
                </c:pt>
                <c:pt idx="150">
                  <c:v>41119</c:v>
                </c:pt>
                <c:pt idx="151">
                  <c:v>41120</c:v>
                </c:pt>
                <c:pt idx="152">
                  <c:v>41121</c:v>
                </c:pt>
                <c:pt idx="153">
                  <c:v>41122</c:v>
                </c:pt>
                <c:pt idx="154">
                  <c:v>41123</c:v>
                </c:pt>
                <c:pt idx="155">
                  <c:v>41124</c:v>
                </c:pt>
                <c:pt idx="156">
                  <c:v>41125</c:v>
                </c:pt>
                <c:pt idx="157">
                  <c:v>41126</c:v>
                </c:pt>
                <c:pt idx="158">
                  <c:v>41127</c:v>
                </c:pt>
                <c:pt idx="159">
                  <c:v>41128</c:v>
                </c:pt>
                <c:pt idx="160">
                  <c:v>41129</c:v>
                </c:pt>
                <c:pt idx="161">
                  <c:v>41130</c:v>
                </c:pt>
                <c:pt idx="162">
                  <c:v>41131</c:v>
                </c:pt>
                <c:pt idx="163">
                  <c:v>41132</c:v>
                </c:pt>
                <c:pt idx="164">
                  <c:v>41133</c:v>
                </c:pt>
                <c:pt idx="165">
                  <c:v>41134</c:v>
                </c:pt>
                <c:pt idx="166">
                  <c:v>41135</c:v>
                </c:pt>
                <c:pt idx="167">
                  <c:v>41136</c:v>
                </c:pt>
                <c:pt idx="168">
                  <c:v>41137</c:v>
                </c:pt>
                <c:pt idx="169">
                  <c:v>41138</c:v>
                </c:pt>
                <c:pt idx="170">
                  <c:v>41139</c:v>
                </c:pt>
                <c:pt idx="171">
                  <c:v>41140</c:v>
                </c:pt>
                <c:pt idx="172">
                  <c:v>41141</c:v>
                </c:pt>
                <c:pt idx="173">
                  <c:v>41142</c:v>
                </c:pt>
                <c:pt idx="174">
                  <c:v>41143</c:v>
                </c:pt>
                <c:pt idx="175">
                  <c:v>41144</c:v>
                </c:pt>
                <c:pt idx="176">
                  <c:v>41145</c:v>
                </c:pt>
                <c:pt idx="177">
                  <c:v>41146</c:v>
                </c:pt>
                <c:pt idx="178">
                  <c:v>41147</c:v>
                </c:pt>
                <c:pt idx="179">
                  <c:v>41148</c:v>
                </c:pt>
                <c:pt idx="180">
                  <c:v>41149</c:v>
                </c:pt>
                <c:pt idx="181">
                  <c:v>41150</c:v>
                </c:pt>
                <c:pt idx="182">
                  <c:v>41151</c:v>
                </c:pt>
                <c:pt idx="183">
                  <c:v>41152</c:v>
                </c:pt>
                <c:pt idx="184">
                  <c:v>41153</c:v>
                </c:pt>
                <c:pt idx="185">
                  <c:v>41154</c:v>
                </c:pt>
                <c:pt idx="186">
                  <c:v>41155</c:v>
                </c:pt>
                <c:pt idx="187">
                  <c:v>41156</c:v>
                </c:pt>
                <c:pt idx="188">
                  <c:v>41157</c:v>
                </c:pt>
                <c:pt idx="189">
                  <c:v>41158</c:v>
                </c:pt>
                <c:pt idx="190">
                  <c:v>41159</c:v>
                </c:pt>
                <c:pt idx="191">
                  <c:v>41160</c:v>
                </c:pt>
                <c:pt idx="192">
                  <c:v>41161</c:v>
                </c:pt>
                <c:pt idx="193">
                  <c:v>41162</c:v>
                </c:pt>
                <c:pt idx="194">
                  <c:v>41163</c:v>
                </c:pt>
                <c:pt idx="195">
                  <c:v>41164</c:v>
                </c:pt>
                <c:pt idx="196">
                  <c:v>41165</c:v>
                </c:pt>
                <c:pt idx="197">
                  <c:v>41166</c:v>
                </c:pt>
                <c:pt idx="198">
                  <c:v>41167</c:v>
                </c:pt>
                <c:pt idx="199">
                  <c:v>41168</c:v>
                </c:pt>
                <c:pt idx="200">
                  <c:v>41169</c:v>
                </c:pt>
                <c:pt idx="201">
                  <c:v>41170</c:v>
                </c:pt>
                <c:pt idx="202">
                  <c:v>41171</c:v>
                </c:pt>
                <c:pt idx="203">
                  <c:v>41172</c:v>
                </c:pt>
                <c:pt idx="204">
                  <c:v>41173</c:v>
                </c:pt>
                <c:pt idx="205">
                  <c:v>41174</c:v>
                </c:pt>
                <c:pt idx="206">
                  <c:v>41175</c:v>
                </c:pt>
                <c:pt idx="207">
                  <c:v>41176</c:v>
                </c:pt>
                <c:pt idx="208">
                  <c:v>41177</c:v>
                </c:pt>
                <c:pt idx="209">
                  <c:v>41178</c:v>
                </c:pt>
                <c:pt idx="210">
                  <c:v>41179</c:v>
                </c:pt>
                <c:pt idx="211">
                  <c:v>41180</c:v>
                </c:pt>
                <c:pt idx="212">
                  <c:v>41181</c:v>
                </c:pt>
                <c:pt idx="213">
                  <c:v>41182</c:v>
                </c:pt>
                <c:pt idx="214">
                  <c:v>41183</c:v>
                </c:pt>
                <c:pt idx="215">
                  <c:v>41184</c:v>
                </c:pt>
                <c:pt idx="216">
                  <c:v>41185</c:v>
                </c:pt>
                <c:pt idx="217">
                  <c:v>41186</c:v>
                </c:pt>
                <c:pt idx="218">
                  <c:v>41187</c:v>
                </c:pt>
                <c:pt idx="219">
                  <c:v>41188</c:v>
                </c:pt>
                <c:pt idx="220">
                  <c:v>41189</c:v>
                </c:pt>
                <c:pt idx="221">
                  <c:v>41190</c:v>
                </c:pt>
                <c:pt idx="222">
                  <c:v>41191</c:v>
                </c:pt>
                <c:pt idx="223">
                  <c:v>41192</c:v>
                </c:pt>
                <c:pt idx="224">
                  <c:v>41193</c:v>
                </c:pt>
                <c:pt idx="225">
                  <c:v>41194</c:v>
                </c:pt>
                <c:pt idx="226">
                  <c:v>41195</c:v>
                </c:pt>
                <c:pt idx="227">
                  <c:v>41196</c:v>
                </c:pt>
                <c:pt idx="228">
                  <c:v>41197</c:v>
                </c:pt>
                <c:pt idx="229">
                  <c:v>41198</c:v>
                </c:pt>
                <c:pt idx="230">
                  <c:v>41199</c:v>
                </c:pt>
                <c:pt idx="231">
                  <c:v>41200</c:v>
                </c:pt>
                <c:pt idx="232">
                  <c:v>41201</c:v>
                </c:pt>
                <c:pt idx="233">
                  <c:v>41202</c:v>
                </c:pt>
                <c:pt idx="234">
                  <c:v>41203</c:v>
                </c:pt>
                <c:pt idx="235">
                  <c:v>41204</c:v>
                </c:pt>
                <c:pt idx="236">
                  <c:v>41205</c:v>
                </c:pt>
                <c:pt idx="237">
                  <c:v>41206</c:v>
                </c:pt>
                <c:pt idx="238">
                  <c:v>41207</c:v>
                </c:pt>
                <c:pt idx="239">
                  <c:v>41208</c:v>
                </c:pt>
                <c:pt idx="240">
                  <c:v>41209</c:v>
                </c:pt>
                <c:pt idx="241">
                  <c:v>41210</c:v>
                </c:pt>
                <c:pt idx="242">
                  <c:v>41211</c:v>
                </c:pt>
                <c:pt idx="243">
                  <c:v>41212</c:v>
                </c:pt>
                <c:pt idx="244">
                  <c:v>41213</c:v>
                </c:pt>
                <c:pt idx="245">
                  <c:v>41214</c:v>
                </c:pt>
                <c:pt idx="246">
                  <c:v>41215</c:v>
                </c:pt>
                <c:pt idx="247">
                  <c:v>41216</c:v>
                </c:pt>
                <c:pt idx="248">
                  <c:v>41217</c:v>
                </c:pt>
                <c:pt idx="249">
                  <c:v>41218</c:v>
                </c:pt>
                <c:pt idx="250">
                  <c:v>41219</c:v>
                </c:pt>
                <c:pt idx="251">
                  <c:v>41220</c:v>
                </c:pt>
                <c:pt idx="252">
                  <c:v>41221</c:v>
                </c:pt>
                <c:pt idx="253">
                  <c:v>41222</c:v>
                </c:pt>
                <c:pt idx="254">
                  <c:v>41223</c:v>
                </c:pt>
                <c:pt idx="255">
                  <c:v>41224</c:v>
                </c:pt>
                <c:pt idx="256">
                  <c:v>41225</c:v>
                </c:pt>
                <c:pt idx="257">
                  <c:v>41226</c:v>
                </c:pt>
                <c:pt idx="258">
                  <c:v>41227</c:v>
                </c:pt>
                <c:pt idx="259">
                  <c:v>41228</c:v>
                </c:pt>
                <c:pt idx="260">
                  <c:v>41229</c:v>
                </c:pt>
                <c:pt idx="261">
                  <c:v>41230</c:v>
                </c:pt>
                <c:pt idx="262">
                  <c:v>41231</c:v>
                </c:pt>
                <c:pt idx="263">
                  <c:v>41232</c:v>
                </c:pt>
                <c:pt idx="264">
                  <c:v>41233</c:v>
                </c:pt>
                <c:pt idx="265">
                  <c:v>41234</c:v>
                </c:pt>
                <c:pt idx="266">
                  <c:v>41235</c:v>
                </c:pt>
                <c:pt idx="267">
                  <c:v>41236</c:v>
                </c:pt>
                <c:pt idx="268">
                  <c:v>41237</c:v>
                </c:pt>
                <c:pt idx="269">
                  <c:v>41238</c:v>
                </c:pt>
                <c:pt idx="270">
                  <c:v>41239</c:v>
                </c:pt>
                <c:pt idx="271">
                  <c:v>41240</c:v>
                </c:pt>
                <c:pt idx="272">
                  <c:v>41241</c:v>
                </c:pt>
                <c:pt idx="273">
                  <c:v>41242</c:v>
                </c:pt>
                <c:pt idx="274">
                  <c:v>41243</c:v>
                </c:pt>
                <c:pt idx="275">
                  <c:v>41244</c:v>
                </c:pt>
                <c:pt idx="276">
                  <c:v>41245</c:v>
                </c:pt>
                <c:pt idx="277">
                  <c:v>41246</c:v>
                </c:pt>
                <c:pt idx="278">
                  <c:v>41247</c:v>
                </c:pt>
                <c:pt idx="279">
                  <c:v>41248</c:v>
                </c:pt>
                <c:pt idx="280">
                  <c:v>41249</c:v>
                </c:pt>
                <c:pt idx="281">
                  <c:v>41250</c:v>
                </c:pt>
                <c:pt idx="282">
                  <c:v>41251</c:v>
                </c:pt>
                <c:pt idx="283">
                  <c:v>41252</c:v>
                </c:pt>
                <c:pt idx="284">
                  <c:v>41253</c:v>
                </c:pt>
                <c:pt idx="285">
                  <c:v>41254</c:v>
                </c:pt>
                <c:pt idx="286">
                  <c:v>41255</c:v>
                </c:pt>
                <c:pt idx="287">
                  <c:v>41256</c:v>
                </c:pt>
                <c:pt idx="288">
                  <c:v>41257</c:v>
                </c:pt>
                <c:pt idx="289">
                  <c:v>41258</c:v>
                </c:pt>
                <c:pt idx="290">
                  <c:v>41259</c:v>
                </c:pt>
                <c:pt idx="291">
                  <c:v>41260</c:v>
                </c:pt>
                <c:pt idx="292">
                  <c:v>41261</c:v>
                </c:pt>
                <c:pt idx="293">
                  <c:v>41262</c:v>
                </c:pt>
                <c:pt idx="294">
                  <c:v>41263</c:v>
                </c:pt>
                <c:pt idx="295">
                  <c:v>41264</c:v>
                </c:pt>
                <c:pt idx="296">
                  <c:v>41265</c:v>
                </c:pt>
                <c:pt idx="297">
                  <c:v>41266</c:v>
                </c:pt>
                <c:pt idx="298">
                  <c:v>41267</c:v>
                </c:pt>
                <c:pt idx="299">
                  <c:v>41268</c:v>
                </c:pt>
                <c:pt idx="300">
                  <c:v>41269</c:v>
                </c:pt>
                <c:pt idx="301">
                  <c:v>41270</c:v>
                </c:pt>
                <c:pt idx="302">
                  <c:v>41271</c:v>
                </c:pt>
                <c:pt idx="303">
                  <c:v>41272</c:v>
                </c:pt>
                <c:pt idx="304">
                  <c:v>41273</c:v>
                </c:pt>
                <c:pt idx="305">
                  <c:v>41274</c:v>
                </c:pt>
                <c:pt idx="306">
                  <c:v>41275</c:v>
                </c:pt>
                <c:pt idx="307">
                  <c:v>41276</c:v>
                </c:pt>
                <c:pt idx="308">
                  <c:v>41277</c:v>
                </c:pt>
                <c:pt idx="309">
                  <c:v>41278</c:v>
                </c:pt>
                <c:pt idx="310">
                  <c:v>41279</c:v>
                </c:pt>
              </c:numCache>
            </c:numRef>
          </c:cat>
          <c:val>
            <c:numRef>
              <c:f>收录!$B$2:$B$312</c:f>
              <c:numCache>
                <c:formatCode>#,##0_ </c:formatCode>
                <c:ptCount val="311"/>
                <c:pt idx="0">
                  <c:v>160138</c:v>
                </c:pt>
                <c:pt idx="1">
                  <c:v>164787</c:v>
                </c:pt>
                <c:pt idx="2">
                  <c:v>164858</c:v>
                </c:pt>
                <c:pt idx="3">
                  <c:v>164898</c:v>
                </c:pt>
                <c:pt idx="4">
                  <c:v>164946</c:v>
                </c:pt>
                <c:pt idx="5">
                  <c:v>164769</c:v>
                </c:pt>
                <c:pt idx="6">
                  <c:v>164673</c:v>
                </c:pt>
                <c:pt idx="7">
                  <c:v>164674</c:v>
                </c:pt>
                <c:pt idx="8">
                  <c:v>174103</c:v>
                </c:pt>
                <c:pt idx="9">
                  <c:v>174134</c:v>
                </c:pt>
                <c:pt idx="10">
                  <c:v>174159</c:v>
                </c:pt>
                <c:pt idx="11">
                  <c:v>174077</c:v>
                </c:pt>
                <c:pt idx="12">
                  <c:v>174048</c:v>
                </c:pt>
                <c:pt idx="13">
                  <c:v>174121</c:v>
                </c:pt>
                <c:pt idx="14">
                  <c:v>174252</c:v>
                </c:pt>
                <c:pt idx="15">
                  <c:v>177683</c:v>
                </c:pt>
                <c:pt idx="16">
                  <c:v>177792</c:v>
                </c:pt>
                <c:pt idx="17">
                  <c:v>177808</c:v>
                </c:pt>
                <c:pt idx="18">
                  <c:v>177735</c:v>
                </c:pt>
                <c:pt idx="19">
                  <c:v>174947</c:v>
                </c:pt>
                <c:pt idx="20">
                  <c:v>173761</c:v>
                </c:pt>
                <c:pt idx="21">
                  <c:v>173123</c:v>
                </c:pt>
                <c:pt idx="22">
                  <c:v>186093</c:v>
                </c:pt>
                <c:pt idx="23">
                  <c:v>185640</c:v>
                </c:pt>
                <c:pt idx="24">
                  <c:v>185615</c:v>
                </c:pt>
                <c:pt idx="25">
                  <c:v>185615</c:v>
                </c:pt>
                <c:pt idx="26">
                  <c:v>185524</c:v>
                </c:pt>
                <c:pt idx="27">
                  <c:v>185462</c:v>
                </c:pt>
                <c:pt idx="28">
                  <c:v>185432</c:v>
                </c:pt>
                <c:pt idx="29">
                  <c:v>192332</c:v>
                </c:pt>
                <c:pt idx="30">
                  <c:v>192312</c:v>
                </c:pt>
                <c:pt idx="31">
                  <c:v>192239</c:v>
                </c:pt>
                <c:pt idx="32">
                  <c:v>192217</c:v>
                </c:pt>
                <c:pt idx="33">
                  <c:v>192212</c:v>
                </c:pt>
                <c:pt idx="34">
                  <c:v>192127</c:v>
                </c:pt>
                <c:pt idx="35">
                  <c:v>192066</c:v>
                </c:pt>
                <c:pt idx="36">
                  <c:v>193723</c:v>
                </c:pt>
                <c:pt idx="37">
                  <c:v>193637</c:v>
                </c:pt>
                <c:pt idx="38">
                  <c:v>193594</c:v>
                </c:pt>
                <c:pt idx="39">
                  <c:v>193708</c:v>
                </c:pt>
                <c:pt idx="40">
                  <c:v>193598</c:v>
                </c:pt>
                <c:pt idx="41">
                  <c:v>193499</c:v>
                </c:pt>
                <c:pt idx="42">
                  <c:v>193521</c:v>
                </c:pt>
                <c:pt idx="43">
                  <c:v>181917</c:v>
                </c:pt>
                <c:pt idx="44">
                  <c:v>182159</c:v>
                </c:pt>
                <c:pt idx="45">
                  <c:v>182348</c:v>
                </c:pt>
                <c:pt idx="46">
                  <c:v>182576</c:v>
                </c:pt>
                <c:pt idx="47">
                  <c:v>182478</c:v>
                </c:pt>
                <c:pt idx="48">
                  <c:v>182759</c:v>
                </c:pt>
                <c:pt idx="49">
                  <c:v>183029</c:v>
                </c:pt>
                <c:pt idx="50">
                  <c:v>172666</c:v>
                </c:pt>
                <c:pt idx="51">
                  <c:v>172979</c:v>
                </c:pt>
                <c:pt idx="52">
                  <c:v>173194</c:v>
                </c:pt>
                <c:pt idx="53">
                  <c:v>173691</c:v>
                </c:pt>
                <c:pt idx="54">
                  <c:v>173857</c:v>
                </c:pt>
                <c:pt idx="55">
                  <c:v>174077</c:v>
                </c:pt>
                <c:pt idx="56">
                  <c:v>174525</c:v>
                </c:pt>
                <c:pt idx="57">
                  <c:v>183626</c:v>
                </c:pt>
                <c:pt idx="58">
                  <c:v>183938</c:v>
                </c:pt>
                <c:pt idx="59">
                  <c:v>184247</c:v>
                </c:pt>
                <c:pt idx="60">
                  <c:v>184559</c:v>
                </c:pt>
                <c:pt idx="61">
                  <c:v>184886</c:v>
                </c:pt>
                <c:pt idx="62">
                  <c:v>185100</c:v>
                </c:pt>
                <c:pt idx="63">
                  <c:v>185242</c:v>
                </c:pt>
                <c:pt idx="64">
                  <c:v>194921</c:v>
                </c:pt>
                <c:pt idx="65">
                  <c:v>194869</c:v>
                </c:pt>
                <c:pt idx="66">
                  <c:v>194838</c:v>
                </c:pt>
                <c:pt idx="67">
                  <c:v>194772</c:v>
                </c:pt>
                <c:pt idx="68">
                  <c:v>194696</c:v>
                </c:pt>
                <c:pt idx="69">
                  <c:v>194422</c:v>
                </c:pt>
                <c:pt idx="70">
                  <c:v>194225</c:v>
                </c:pt>
                <c:pt idx="71">
                  <c:v>193655</c:v>
                </c:pt>
                <c:pt idx="72">
                  <c:v>193585</c:v>
                </c:pt>
                <c:pt idx="73">
                  <c:v>193426</c:v>
                </c:pt>
                <c:pt idx="74">
                  <c:v>193426</c:v>
                </c:pt>
                <c:pt idx="75">
                  <c:v>193140</c:v>
                </c:pt>
                <c:pt idx="76">
                  <c:v>192977</c:v>
                </c:pt>
                <c:pt idx="77">
                  <c:v>192956</c:v>
                </c:pt>
                <c:pt idx="78">
                  <c:v>187212</c:v>
                </c:pt>
                <c:pt idx="79">
                  <c:v>187044</c:v>
                </c:pt>
                <c:pt idx="80">
                  <c:v>186893</c:v>
                </c:pt>
                <c:pt idx="81">
                  <c:v>186893</c:v>
                </c:pt>
                <c:pt idx="82">
                  <c:v>186235</c:v>
                </c:pt>
                <c:pt idx="83">
                  <c:v>185987</c:v>
                </c:pt>
                <c:pt idx="84">
                  <c:v>185987</c:v>
                </c:pt>
                <c:pt idx="85">
                  <c:v>164511</c:v>
                </c:pt>
                <c:pt idx="86">
                  <c:v>165719</c:v>
                </c:pt>
                <c:pt idx="87">
                  <c:v>167322</c:v>
                </c:pt>
                <c:pt idx="88">
                  <c:v>170043</c:v>
                </c:pt>
                <c:pt idx="89">
                  <c:v>173992</c:v>
                </c:pt>
                <c:pt idx="90">
                  <c:v>178330</c:v>
                </c:pt>
                <c:pt idx="91">
                  <c:v>184021</c:v>
                </c:pt>
                <c:pt idx="92">
                  <c:v>183745</c:v>
                </c:pt>
                <c:pt idx="93">
                  <c:v>183730</c:v>
                </c:pt>
                <c:pt idx="94">
                  <c:v>183730</c:v>
                </c:pt>
                <c:pt idx="95">
                  <c:v>183730</c:v>
                </c:pt>
                <c:pt idx="96">
                  <c:v>183685</c:v>
                </c:pt>
                <c:pt idx="97">
                  <c:v>183605</c:v>
                </c:pt>
                <c:pt idx="98">
                  <c:v>183549</c:v>
                </c:pt>
                <c:pt idx="99">
                  <c:v>218870</c:v>
                </c:pt>
                <c:pt idx="100">
                  <c:v>254304</c:v>
                </c:pt>
                <c:pt idx="101">
                  <c:v>263669</c:v>
                </c:pt>
                <c:pt idx="102">
                  <c:v>268805</c:v>
                </c:pt>
                <c:pt idx="103">
                  <c:v>278678</c:v>
                </c:pt>
                <c:pt idx="104">
                  <c:v>290610</c:v>
                </c:pt>
                <c:pt idx="105">
                  <c:v>302108</c:v>
                </c:pt>
                <c:pt idx="106">
                  <c:v>341677</c:v>
                </c:pt>
                <c:pt idx="107">
                  <c:v>349854</c:v>
                </c:pt>
                <c:pt idx="108">
                  <c:v>354672</c:v>
                </c:pt>
                <c:pt idx="109">
                  <c:v>364796</c:v>
                </c:pt>
                <c:pt idx="110">
                  <c:v>370694</c:v>
                </c:pt>
                <c:pt idx="111">
                  <c:v>378705</c:v>
                </c:pt>
                <c:pt idx="112">
                  <c:v>382977</c:v>
                </c:pt>
                <c:pt idx="113">
                  <c:v>426372</c:v>
                </c:pt>
                <c:pt idx="114">
                  <c:v>428963</c:v>
                </c:pt>
                <c:pt idx="115">
                  <c:v>428064</c:v>
                </c:pt>
                <c:pt idx="116">
                  <c:v>426089</c:v>
                </c:pt>
                <c:pt idx="117">
                  <c:v>428314</c:v>
                </c:pt>
                <c:pt idx="118">
                  <c:v>431504</c:v>
                </c:pt>
                <c:pt idx="119">
                  <c:v>435238</c:v>
                </c:pt>
                <c:pt idx="120">
                  <c:v>510127</c:v>
                </c:pt>
                <c:pt idx="121">
                  <c:v>514121</c:v>
                </c:pt>
                <c:pt idx="122">
                  <c:v>517062</c:v>
                </c:pt>
                <c:pt idx="123">
                  <c:v>520458</c:v>
                </c:pt>
                <c:pt idx="124">
                  <c:v>492275</c:v>
                </c:pt>
                <c:pt idx="125">
                  <c:v>459149</c:v>
                </c:pt>
                <c:pt idx="126">
                  <c:v>451264</c:v>
                </c:pt>
                <c:pt idx="127">
                  <c:v>517803</c:v>
                </c:pt>
                <c:pt idx="128">
                  <c:v>512590</c:v>
                </c:pt>
                <c:pt idx="129">
                  <c:v>503640</c:v>
                </c:pt>
                <c:pt idx="130">
                  <c:v>494965</c:v>
                </c:pt>
                <c:pt idx="131">
                  <c:v>484328</c:v>
                </c:pt>
                <c:pt idx="132">
                  <c:v>480538</c:v>
                </c:pt>
                <c:pt idx="133">
                  <c:v>478731</c:v>
                </c:pt>
                <c:pt idx="134">
                  <c:v>617993</c:v>
                </c:pt>
                <c:pt idx="135">
                  <c:v>612654</c:v>
                </c:pt>
                <c:pt idx="136">
                  <c:v>604483</c:v>
                </c:pt>
                <c:pt idx="137">
                  <c:v>602524</c:v>
                </c:pt>
                <c:pt idx="138">
                  <c:v>599508</c:v>
                </c:pt>
                <c:pt idx="139">
                  <c:v>601762</c:v>
                </c:pt>
                <c:pt idx="140">
                  <c:v>603765</c:v>
                </c:pt>
                <c:pt idx="141">
                  <c:v>580887</c:v>
                </c:pt>
                <c:pt idx="142">
                  <c:v>582819</c:v>
                </c:pt>
                <c:pt idx="143">
                  <c:v>585567</c:v>
                </c:pt>
                <c:pt idx="144">
                  <c:v>584961</c:v>
                </c:pt>
                <c:pt idx="145">
                  <c:v>582814</c:v>
                </c:pt>
                <c:pt idx="146">
                  <c:v>582910</c:v>
                </c:pt>
                <c:pt idx="147">
                  <c:v>583595</c:v>
                </c:pt>
                <c:pt idx="148">
                  <c:v>759179</c:v>
                </c:pt>
                <c:pt idx="149">
                  <c:v>759293</c:v>
                </c:pt>
                <c:pt idx="150">
                  <c:v>759606</c:v>
                </c:pt>
                <c:pt idx="151">
                  <c:v>759897</c:v>
                </c:pt>
                <c:pt idx="152">
                  <c:v>756791</c:v>
                </c:pt>
                <c:pt idx="153">
                  <c:v>755627</c:v>
                </c:pt>
                <c:pt idx="154">
                  <c:v>756608</c:v>
                </c:pt>
                <c:pt idx="155">
                  <c:v>888116</c:v>
                </c:pt>
                <c:pt idx="156">
                  <c:v>890312</c:v>
                </c:pt>
                <c:pt idx="157">
                  <c:v>889493</c:v>
                </c:pt>
                <c:pt idx="158">
                  <c:v>889919</c:v>
                </c:pt>
                <c:pt idx="159">
                  <c:v>890572</c:v>
                </c:pt>
                <c:pt idx="160">
                  <c:v>892897</c:v>
                </c:pt>
                <c:pt idx="161">
                  <c:v>892897</c:v>
                </c:pt>
                <c:pt idx="162">
                  <c:v>892897</c:v>
                </c:pt>
                <c:pt idx="163">
                  <c:v>763041</c:v>
                </c:pt>
                <c:pt idx="164">
                  <c:v>757885</c:v>
                </c:pt>
                <c:pt idx="165">
                  <c:v>757885</c:v>
                </c:pt>
                <c:pt idx="166">
                  <c:v>757885</c:v>
                </c:pt>
                <c:pt idx="167">
                  <c:v>757885</c:v>
                </c:pt>
                <c:pt idx="168">
                  <c:v>758361</c:v>
                </c:pt>
                <c:pt idx="169">
                  <c:v>712396</c:v>
                </c:pt>
                <c:pt idx="170">
                  <c:v>719364</c:v>
                </c:pt>
                <c:pt idx="171">
                  <c:v>720544</c:v>
                </c:pt>
                <c:pt idx="172">
                  <c:v>722597</c:v>
                </c:pt>
                <c:pt idx="173">
                  <c:v>722597</c:v>
                </c:pt>
                <c:pt idx="174">
                  <c:v>732722</c:v>
                </c:pt>
                <c:pt idx="175">
                  <c:v>739652</c:v>
                </c:pt>
                <c:pt idx="176">
                  <c:v>893131</c:v>
                </c:pt>
                <c:pt idx="177">
                  <c:v>899675</c:v>
                </c:pt>
                <c:pt idx="178">
                  <c:v>908348</c:v>
                </c:pt>
                <c:pt idx="179">
                  <c:v>908348</c:v>
                </c:pt>
                <c:pt idx="180">
                  <c:v>912168</c:v>
                </c:pt>
                <c:pt idx="181">
                  <c:v>920418</c:v>
                </c:pt>
                <c:pt idx="182">
                  <c:v>922937</c:v>
                </c:pt>
                <c:pt idx="183">
                  <c:v>1024607</c:v>
                </c:pt>
                <c:pt idx="184">
                  <c:v>1088343</c:v>
                </c:pt>
                <c:pt idx="185">
                  <c:v>1105706</c:v>
                </c:pt>
                <c:pt idx="186">
                  <c:v>1115959</c:v>
                </c:pt>
                <c:pt idx="187">
                  <c:v>1136025</c:v>
                </c:pt>
                <c:pt idx="188">
                  <c:v>1151894</c:v>
                </c:pt>
                <c:pt idx="189">
                  <c:v>1178221</c:v>
                </c:pt>
                <c:pt idx="190">
                  <c:v>1569390</c:v>
                </c:pt>
                <c:pt idx="191">
                  <c:v>1579645</c:v>
                </c:pt>
                <c:pt idx="192">
                  <c:v>1587527</c:v>
                </c:pt>
                <c:pt idx="193">
                  <c:v>1593985</c:v>
                </c:pt>
                <c:pt idx="194">
                  <c:v>1596417</c:v>
                </c:pt>
                <c:pt idx="195">
                  <c:v>1598992</c:v>
                </c:pt>
                <c:pt idx="196">
                  <c:v>1605191</c:v>
                </c:pt>
                <c:pt idx="197">
                  <c:v>1608043</c:v>
                </c:pt>
                <c:pt idx="198">
                  <c:v>1608043</c:v>
                </c:pt>
                <c:pt idx="199">
                  <c:v>1639044</c:v>
                </c:pt>
                <c:pt idx="200">
                  <c:v>1657036</c:v>
                </c:pt>
                <c:pt idx="201">
                  <c:v>1667214</c:v>
                </c:pt>
                <c:pt idx="202">
                  <c:v>1678424</c:v>
                </c:pt>
                <c:pt idx="203">
                  <c:v>1679690</c:v>
                </c:pt>
                <c:pt idx="204">
                  <c:v>2030684</c:v>
                </c:pt>
                <c:pt idx="205">
                  <c:v>2043167</c:v>
                </c:pt>
                <c:pt idx="206">
                  <c:v>2047120</c:v>
                </c:pt>
                <c:pt idx="207">
                  <c:v>2049157</c:v>
                </c:pt>
                <c:pt idx="208">
                  <c:v>1995568</c:v>
                </c:pt>
                <c:pt idx="209">
                  <c:v>1938935</c:v>
                </c:pt>
                <c:pt idx="210">
                  <c:v>1929510</c:v>
                </c:pt>
                <c:pt idx="211">
                  <c:v>2384295</c:v>
                </c:pt>
                <c:pt idx="212">
                  <c:v>2396692</c:v>
                </c:pt>
                <c:pt idx="213">
                  <c:v>2418198</c:v>
                </c:pt>
                <c:pt idx="214">
                  <c:v>2429850</c:v>
                </c:pt>
                <c:pt idx="215">
                  <c:v>2450487</c:v>
                </c:pt>
                <c:pt idx="216">
                  <c:v>2473932</c:v>
                </c:pt>
                <c:pt idx="217">
                  <c:v>2494159</c:v>
                </c:pt>
                <c:pt idx="218">
                  <c:v>2727107</c:v>
                </c:pt>
                <c:pt idx="219">
                  <c:v>2752884</c:v>
                </c:pt>
                <c:pt idx="220">
                  <c:v>2779369</c:v>
                </c:pt>
                <c:pt idx="221">
                  <c:v>2807819</c:v>
                </c:pt>
                <c:pt idx="222">
                  <c:v>2826748</c:v>
                </c:pt>
                <c:pt idx="223">
                  <c:v>2843919</c:v>
                </c:pt>
                <c:pt idx="224">
                  <c:v>2865000</c:v>
                </c:pt>
                <c:pt idx="225">
                  <c:v>3171241</c:v>
                </c:pt>
                <c:pt idx="226">
                  <c:v>3188352</c:v>
                </c:pt>
                <c:pt idx="227">
                  <c:v>3192092</c:v>
                </c:pt>
                <c:pt idx="228">
                  <c:v>3208433</c:v>
                </c:pt>
                <c:pt idx="229">
                  <c:v>3213539</c:v>
                </c:pt>
                <c:pt idx="230">
                  <c:v>3236122</c:v>
                </c:pt>
                <c:pt idx="231">
                  <c:v>3246300</c:v>
                </c:pt>
                <c:pt idx="232">
                  <c:v>3453812</c:v>
                </c:pt>
                <c:pt idx="233">
                  <c:v>3467693</c:v>
                </c:pt>
                <c:pt idx="234">
                  <c:v>3476132</c:v>
                </c:pt>
                <c:pt idx="235">
                  <c:v>3484433</c:v>
                </c:pt>
                <c:pt idx="236">
                  <c:v>3485913</c:v>
                </c:pt>
                <c:pt idx="237">
                  <c:v>3463654</c:v>
                </c:pt>
                <c:pt idx="238">
                  <c:v>3439588</c:v>
                </c:pt>
                <c:pt idx="239">
                  <c:v>3724725</c:v>
                </c:pt>
                <c:pt idx="240">
                  <c:v>3721066</c:v>
                </c:pt>
                <c:pt idx="241">
                  <c:v>3708491</c:v>
                </c:pt>
                <c:pt idx="242">
                  <c:v>3708491</c:v>
                </c:pt>
                <c:pt idx="243">
                  <c:v>3669479</c:v>
                </c:pt>
                <c:pt idx="244">
                  <c:v>3657029</c:v>
                </c:pt>
                <c:pt idx="245">
                  <c:v>3638800</c:v>
                </c:pt>
                <c:pt idx="246">
                  <c:v>3676350</c:v>
                </c:pt>
                <c:pt idx="247">
                  <c:v>3637808</c:v>
                </c:pt>
                <c:pt idx="248">
                  <c:v>3604316</c:v>
                </c:pt>
                <c:pt idx="249">
                  <c:v>3567982</c:v>
                </c:pt>
                <c:pt idx="250">
                  <c:v>3567982</c:v>
                </c:pt>
                <c:pt idx="251">
                  <c:v>3508498</c:v>
                </c:pt>
                <c:pt idx="252">
                  <c:v>3531236</c:v>
                </c:pt>
                <c:pt idx="253">
                  <c:v>3652624</c:v>
                </c:pt>
                <c:pt idx="254">
                  <c:v>3646220</c:v>
                </c:pt>
                <c:pt idx="255">
                  <c:v>3637516</c:v>
                </c:pt>
                <c:pt idx="256">
                  <c:v>3637726</c:v>
                </c:pt>
                <c:pt idx="257">
                  <c:v>3643776</c:v>
                </c:pt>
                <c:pt idx="258">
                  <c:v>3652694</c:v>
                </c:pt>
                <c:pt idx="259">
                  <c:v>3652694</c:v>
                </c:pt>
                <c:pt idx="260">
                  <c:v>3595290</c:v>
                </c:pt>
                <c:pt idx="261">
                  <c:v>3604646</c:v>
                </c:pt>
                <c:pt idx="262">
                  <c:v>3612228</c:v>
                </c:pt>
                <c:pt idx="263">
                  <c:v>3612228</c:v>
                </c:pt>
                <c:pt idx="264">
                  <c:v>3642079</c:v>
                </c:pt>
                <c:pt idx="265">
                  <c:v>3668017</c:v>
                </c:pt>
                <c:pt idx="266">
                  <c:v>3680704</c:v>
                </c:pt>
                <c:pt idx="267">
                  <c:v>3951546</c:v>
                </c:pt>
                <c:pt idx="268">
                  <c:v>3980266</c:v>
                </c:pt>
                <c:pt idx="269">
                  <c:v>3978196</c:v>
                </c:pt>
                <c:pt idx="270">
                  <c:v>3970675</c:v>
                </c:pt>
                <c:pt idx="271">
                  <c:v>3954893</c:v>
                </c:pt>
                <c:pt idx="272">
                  <c:v>3954772</c:v>
                </c:pt>
                <c:pt idx="273">
                  <c:v>3960263</c:v>
                </c:pt>
                <c:pt idx="274">
                  <c:v>4183364</c:v>
                </c:pt>
                <c:pt idx="275">
                  <c:v>4210618</c:v>
                </c:pt>
                <c:pt idx="276">
                  <c:v>4241661</c:v>
                </c:pt>
                <c:pt idx="277">
                  <c:v>4237285</c:v>
                </c:pt>
                <c:pt idx="278">
                  <c:v>4216552</c:v>
                </c:pt>
                <c:pt idx="279">
                  <c:v>4316039</c:v>
                </c:pt>
                <c:pt idx="280">
                  <c:v>4316039</c:v>
                </c:pt>
                <c:pt idx="281">
                  <c:v>4511409</c:v>
                </c:pt>
                <c:pt idx="282">
                  <c:v>4505742</c:v>
                </c:pt>
                <c:pt idx="283">
                  <c:v>4481377</c:v>
                </c:pt>
                <c:pt idx="284">
                  <c:v>4454289</c:v>
                </c:pt>
                <c:pt idx="285">
                  <c:v>4439829</c:v>
                </c:pt>
                <c:pt idx="286">
                  <c:v>4441109</c:v>
                </c:pt>
                <c:pt idx="287">
                  <c:v>4436867</c:v>
                </c:pt>
                <c:pt idx="288">
                  <c:v>4487028</c:v>
                </c:pt>
                <c:pt idx="289">
                  <c:v>4464660</c:v>
                </c:pt>
                <c:pt idx="290">
                  <c:v>4422719</c:v>
                </c:pt>
                <c:pt idx="291">
                  <c:v>4395370</c:v>
                </c:pt>
                <c:pt idx="292">
                  <c:v>4397739</c:v>
                </c:pt>
                <c:pt idx="293">
                  <c:v>4451425</c:v>
                </c:pt>
                <c:pt idx="294">
                  <c:v>4518630</c:v>
                </c:pt>
                <c:pt idx="295">
                  <c:v>4518630</c:v>
                </c:pt>
                <c:pt idx="296">
                  <c:v>5150439</c:v>
                </c:pt>
                <c:pt idx="297">
                  <c:v>5235424</c:v>
                </c:pt>
                <c:pt idx="298">
                  <c:v>5255561</c:v>
                </c:pt>
                <c:pt idx="299">
                  <c:v>5240606</c:v>
                </c:pt>
                <c:pt idx="300">
                  <c:v>5240606</c:v>
                </c:pt>
                <c:pt idx="301">
                  <c:v>5365380</c:v>
                </c:pt>
                <c:pt idx="302">
                  <c:v>5666602</c:v>
                </c:pt>
                <c:pt idx="303">
                  <c:v>5666602</c:v>
                </c:pt>
                <c:pt idx="304">
                  <c:v>5666602</c:v>
                </c:pt>
                <c:pt idx="305">
                  <c:v>6037261</c:v>
                </c:pt>
                <c:pt idx="306">
                  <c:v>6308918</c:v>
                </c:pt>
                <c:pt idx="307">
                  <c:v>6458325</c:v>
                </c:pt>
                <c:pt idx="308">
                  <c:v>6598569</c:v>
                </c:pt>
                <c:pt idx="309">
                  <c:v>7546781</c:v>
                </c:pt>
                <c:pt idx="310">
                  <c:v>8163604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52800"/>
        <c:axId val="39054336"/>
      </c:lineChart>
      <c:dateAx>
        <c:axId val="39052800"/>
        <c:scaling>
          <c:orientation val="minMax"/>
        </c:scaling>
        <c:delete val="0"/>
        <c:axPos val="b"/>
        <c:numFmt formatCode="yyyy/m/d" sourceLinked="1"/>
        <c:majorTickMark val="out"/>
        <c:minorTickMark val="none"/>
        <c:tickLblPos val="nextTo"/>
        <c:crossAx val="39054336"/>
        <c:crosses val="autoZero"/>
        <c:auto val="1"/>
        <c:lblOffset val="100"/>
        <c:baseTimeUnit val="days"/>
      </c:dateAx>
      <c:valAx>
        <c:axId val="39054336"/>
        <c:scaling>
          <c:orientation val="minMax"/>
        </c:scaling>
        <c:delete val="0"/>
        <c:axPos val="l"/>
        <c:majorGridlines/>
        <c:numFmt formatCode="#,##0_ " sourceLinked="1"/>
        <c:majorTickMark val="out"/>
        <c:minorTickMark val="none"/>
        <c:tickLblPos val="nextTo"/>
        <c:crossAx val="39052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收录!$B$1</c:f>
              <c:strCache>
                <c:ptCount val="1"/>
                <c:pt idx="0">
                  <c:v>indexs</c:v>
                </c:pt>
              </c:strCache>
            </c:strRef>
          </c:tx>
          <c:marker>
            <c:symbol val="none"/>
          </c:marker>
          <c:cat>
            <c:numRef>
              <c:f>收录!$A$2:$A$186</c:f>
              <c:numCache>
                <c:formatCode>yyyy/m/d</c:formatCode>
                <c:ptCount val="185"/>
                <c:pt idx="0">
                  <c:v>41096</c:v>
                </c:pt>
                <c:pt idx="1">
                  <c:v>41097</c:v>
                </c:pt>
                <c:pt idx="2">
                  <c:v>41098</c:v>
                </c:pt>
                <c:pt idx="3">
                  <c:v>41099</c:v>
                </c:pt>
                <c:pt idx="4">
                  <c:v>41100</c:v>
                </c:pt>
                <c:pt idx="5">
                  <c:v>41101</c:v>
                </c:pt>
                <c:pt idx="6">
                  <c:v>41102</c:v>
                </c:pt>
                <c:pt idx="7">
                  <c:v>41103</c:v>
                </c:pt>
                <c:pt idx="8">
                  <c:v>41104</c:v>
                </c:pt>
                <c:pt idx="9">
                  <c:v>41105</c:v>
                </c:pt>
                <c:pt idx="10">
                  <c:v>41106</c:v>
                </c:pt>
                <c:pt idx="11">
                  <c:v>41107</c:v>
                </c:pt>
                <c:pt idx="12">
                  <c:v>41108</c:v>
                </c:pt>
                <c:pt idx="13">
                  <c:v>41109</c:v>
                </c:pt>
                <c:pt idx="14">
                  <c:v>41110</c:v>
                </c:pt>
                <c:pt idx="15">
                  <c:v>41111</c:v>
                </c:pt>
                <c:pt idx="16">
                  <c:v>41112</c:v>
                </c:pt>
                <c:pt idx="17">
                  <c:v>41113</c:v>
                </c:pt>
                <c:pt idx="18">
                  <c:v>41114</c:v>
                </c:pt>
                <c:pt idx="19">
                  <c:v>41115</c:v>
                </c:pt>
                <c:pt idx="20">
                  <c:v>41116</c:v>
                </c:pt>
                <c:pt idx="21">
                  <c:v>41117</c:v>
                </c:pt>
                <c:pt idx="22">
                  <c:v>41118</c:v>
                </c:pt>
                <c:pt idx="23">
                  <c:v>41119</c:v>
                </c:pt>
                <c:pt idx="24">
                  <c:v>41120</c:v>
                </c:pt>
                <c:pt idx="25">
                  <c:v>41121</c:v>
                </c:pt>
                <c:pt idx="26">
                  <c:v>41122</c:v>
                </c:pt>
                <c:pt idx="27">
                  <c:v>41123</c:v>
                </c:pt>
                <c:pt idx="28">
                  <c:v>41124</c:v>
                </c:pt>
                <c:pt idx="29">
                  <c:v>41125</c:v>
                </c:pt>
                <c:pt idx="30">
                  <c:v>41126</c:v>
                </c:pt>
                <c:pt idx="31">
                  <c:v>41127</c:v>
                </c:pt>
                <c:pt idx="32">
                  <c:v>41128</c:v>
                </c:pt>
                <c:pt idx="33">
                  <c:v>41129</c:v>
                </c:pt>
                <c:pt idx="34">
                  <c:v>41130</c:v>
                </c:pt>
                <c:pt idx="35">
                  <c:v>41131</c:v>
                </c:pt>
                <c:pt idx="36">
                  <c:v>41132</c:v>
                </c:pt>
                <c:pt idx="37">
                  <c:v>41133</c:v>
                </c:pt>
                <c:pt idx="38">
                  <c:v>41134</c:v>
                </c:pt>
                <c:pt idx="39">
                  <c:v>41135</c:v>
                </c:pt>
                <c:pt idx="40">
                  <c:v>41136</c:v>
                </c:pt>
                <c:pt idx="41">
                  <c:v>41137</c:v>
                </c:pt>
                <c:pt idx="42">
                  <c:v>41138</c:v>
                </c:pt>
                <c:pt idx="43">
                  <c:v>41139</c:v>
                </c:pt>
                <c:pt idx="44">
                  <c:v>41140</c:v>
                </c:pt>
                <c:pt idx="45">
                  <c:v>41141</c:v>
                </c:pt>
                <c:pt idx="46">
                  <c:v>41142</c:v>
                </c:pt>
                <c:pt idx="47">
                  <c:v>41143</c:v>
                </c:pt>
                <c:pt idx="48">
                  <c:v>41144</c:v>
                </c:pt>
                <c:pt idx="49">
                  <c:v>41145</c:v>
                </c:pt>
                <c:pt idx="50">
                  <c:v>41146</c:v>
                </c:pt>
                <c:pt idx="51">
                  <c:v>41147</c:v>
                </c:pt>
                <c:pt idx="52">
                  <c:v>41148</c:v>
                </c:pt>
                <c:pt idx="53">
                  <c:v>41149</c:v>
                </c:pt>
                <c:pt idx="54">
                  <c:v>41150</c:v>
                </c:pt>
                <c:pt idx="55">
                  <c:v>41151</c:v>
                </c:pt>
                <c:pt idx="56">
                  <c:v>41152</c:v>
                </c:pt>
                <c:pt idx="57">
                  <c:v>41153</c:v>
                </c:pt>
                <c:pt idx="58">
                  <c:v>41154</c:v>
                </c:pt>
                <c:pt idx="59">
                  <c:v>41155</c:v>
                </c:pt>
                <c:pt idx="60">
                  <c:v>41156</c:v>
                </c:pt>
                <c:pt idx="61">
                  <c:v>41157</c:v>
                </c:pt>
                <c:pt idx="62">
                  <c:v>41158</c:v>
                </c:pt>
                <c:pt idx="63">
                  <c:v>41159</c:v>
                </c:pt>
                <c:pt idx="64">
                  <c:v>41160</c:v>
                </c:pt>
                <c:pt idx="65">
                  <c:v>41161</c:v>
                </c:pt>
                <c:pt idx="66">
                  <c:v>41162</c:v>
                </c:pt>
                <c:pt idx="67">
                  <c:v>41163</c:v>
                </c:pt>
                <c:pt idx="68">
                  <c:v>41164</c:v>
                </c:pt>
                <c:pt idx="69">
                  <c:v>41165</c:v>
                </c:pt>
                <c:pt idx="70">
                  <c:v>41166</c:v>
                </c:pt>
                <c:pt idx="71">
                  <c:v>41167</c:v>
                </c:pt>
                <c:pt idx="72">
                  <c:v>41168</c:v>
                </c:pt>
                <c:pt idx="73">
                  <c:v>41169</c:v>
                </c:pt>
                <c:pt idx="74">
                  <c:v>41170</c:v>
                </c:pt>
                <c:pt idx="75">
                  <c:v>41171</c:v>
                </c:pt>
                <c:pt idx="76">
                  <c:v>41172</c:v>
                </c:pt>
                <c:pt idx="77">
                  <c:v>41173</c:v>
                </c:pt>
                <c:pt idx="78">
                  <c:v>41174</c:v>
                </c:pt>
                <c:pt idx="79">
                  <c:v>41175</c:v>
                </c:pt>
                <c:pt idx="80">
                  <c:v>41176</c:v>
                </c:pt>
                <c:pt idx="81">
                  <c:v>41177</c:v>
                </c:pt>
                <c:pt idx="82">
                  <c:v>41178</c:v>
                </c:pt>
                <c:pt idx="83">
                  <c:v>41179</c:v>
                </c:pt>
                <c:pt idx="84">
                  <c:v>41180</c:v>
                </c:pt>
                <c:pt idx="85">
                  <c:v>41181</c:v>
                </c:pt>
                <c:pt idx="86">
                  <c:v>41182</c:v>
                </c:pt>
                <c:pt idx="87">
                  <c:v>41183</c:v>
                </c:pt>
                <c:pt idx="88">
                  <c:v>41184</c:v>
                </c:pt>
                <c:pt idx="89">
                  <c:v>41185</c:v>
                </c:pt>
                <c:pt idx="90">
                  <c:v>41186</c:v>
                </c:pt>
                <c:pt idx="91">
                  <c:v>41187</c:v>
                </c:pt>
                <c:pt idx="92">
                  <c:v>41188</c:v>
                </c:pt>
                <c:pt idx="93">
                  <c:v>41189</c:v>
                </c:pt>
                <c:pt idx="94">
                  <c:v>41190</c:v>
                </c:pt>
                <c:pt idx="95">
                  <c:v>41191</c:v>
                </c:pt>
                <c:pt idx="96">
                  <c:v>41192</c:v>
                </c:pt>
                <c:pt idx="97">
                  <c:v>41193</c:v>
                </c:pt>
                <c:pt idx="98">
                  <c:v>41194</c:v>
                </c:pt>
                <c:pt idx="99">
                  <c:v>41195</c:v>
                </c:pt>
                <c:pt idx="100">
                  <c:v>41196</c:v>
                </c:pt>
                <c:pt idx="101">
                  <c:v>41197</c:v>
                </c:pt>
                <c:pt idx="102">
                  <c:v>41198</c:v>
                </c:pt>
                <c:pt idx="103">
                  <c:v>41199</c:v>
                </c:pt>
                <c:pt idx="104">
                  <c:v>41200</c:v>
                </c:pt>
                <c:pt idx="105">
                  <c:v>41201</c:v>
                </c:pt>
                <c:pt idx="106">
                  <c:v>41202</c:v>
                </c:pt>
                <c:pt idx="107">
                  <c:v>41203</c:v>
                </c:pt>
                <c:pt idx="108">
                  <c:v>41204</c:v>
                </c:pt>
                <c:pt idx="109">
                  <c:v>41205</c:v>
                </c:pt>
                <c:pt idx="110">
                  <c:v>41206</c:v>
                </c:pt>
                <c:pt idx="111">
                  <c:v>41207</c:v>
                </c:pt>
                <c:pt idx="112">
                  <c:v>41208</c:v>
                </c:pt>
                <c:pt idx="113">
                  <c:v>41209</c:v>
                </c:pt>
                <c:pt idx="114">
                  <c:v>41210</c:v>
                </c:pt>
                <c:pt idx="115">
                  <c:v>41211</c:v>
                </c:pt>
                <c:pt idx="116">
                  <c:v>41212</c:v>
                </c:pt>
                <c:pt idx="117">
                  <c:v>41213</c:v>
                </c:pt>
                <c:pt idx="118">
                  <c:v>41214</c:v>
                </c:pt>
                <c:pt idx="119">
                  <c:v>41215</c:v>
                </c:pt>
                <c:pt idx="120">
                  <c:v>41216</c:v>
                </c:pt>
                <c:pt idx="121">
                  <c:v>41217</c:v>
                </c:pt>
                <c:pt idx="122">
                  <c:v>41218</c:v>
                </c:pt>
                <c:pt idx="123">
                  <c:v>41219</c:v>
                </c:pt>
                <c:pt idx="124">
                  <c:v>41220</c:v>
                </c:pt>
                <c:pt idx="125">
                  <c:v>41221</c:v>
                </c:pt>
                <c:pt idx="126">
                  <c:v>41222</c:v>
                </c:pt>
                <c:pt idx="127">
                  <c:v>41223</c:v>
                </c:pt>
                <c:pt idx="128">
                  <c:v>41224</c:v>
                </c:pt>
                <c:pt idx="129">
                  <c:v>41225</c:v>
                </c:pt>
                <c:pt idx="130">
                  <c:v>41226</c:v>
                </c:pt>
                <c:pt idx="131">
                  <c:v>41227</c:v>
                </c:pt>
                <c:pt idx="132">
                  <c:v>41228</c:v>
                </c:pt>
                <c:pt idx="133">
                  <c:v>41229</c:v>
                </c:pt>
                <c:pt idx="134">
                  <c:v>41230</c:v>
                </c:pt>
                <c:pt idx="135">
                  <c:v>41231</c:v>
                </c:pt>
                <c:pt idx="136">
                  <c:v>41232</c:v>
                </c:pt>
                <c:pt idx="137">
                  <c:v>41233</c:v>
                </c:pt>
                <c:pt idx="138">
                  <c:v>41234</c:v>
                </c:pt>
                <c:pt idx="139">
                  <c:v>41235</c:v>
                </c:pt>
                <c:pt idx="140">
                  <c:v>41236</c:v>
                </c:pt>
                <c:pt idx="141">
                  <c:v>41237</c:v>
                </c:pt>
                <c:pt idx="142">
                  <c:v>41238</c:v>
                </c:pt>
                <c:pt idx="143">
                  <c:v>41239</c:v>
                </c:pt>
                <c:pt idx="144">
                  <c:v>41240</c:v>
                </c:pt>
                <c:pt idx="145">
                  <c:v>41241</c:v>
                </c:pt>
                <c:pt idx="146">
                  <c:v>41242</c:v>
                </c:pt>
                <c:pt idx="147">
                  <c:v>41243</c:v>
                </c:pt>
                <c:pt idx="148">
                  <c:v>41244</c:v>
                </c:pt>
                <c:pt idx="149">
                  <c:v>41245</c:v>
                </c:pt>
                <c:pt idx="150">
                  <c:v>41246</c:v>
                </c:pt>
                <c:pt idx="151">
                  <c:v>41247</c:v>
                </c:pt>
                <c:pt idx="152">
                  <c:v>41248</c:v>
                </c:pt>
                <c:pt idx="153">
                  <c:v>41249</c:v>
                </c:pt>
                <c:pt idx="154">
                  <c:v>41250</c:v>
                </c:pt>
                <c:pt idx="155">
                  <c:v>41251</c:v>
                </c:pt>
                <c:pt idx="156">
                  <c:v>41252</c:v>
                </c:pt>
                <c:pt idx="157">
                  <c:v>41253</c:v>
                </c:pt>
                <c:pt idx="158">
                  <c:v>41254</c:v>
                </c:pt>
                <c:pt idx="159">
                  <c:v>41255</c:v>
                </c:pt>
                <c:pt idx="160">
                  <c:v>41256</c:v>
                </c:pt>
                <c:pt idx="161">
                  <c:v>41257</c:v>
                </c:pt>
                <c:pt idx="162">
                  <c:v>41258</c:v>
                </c:pt>
                <c:pt idx="163">
                  <c:v>41259</c:v>
                </c:pt>
                <c:pt idx="164">
                  <c:v>41260</c:v>
                </c:pt>
                <c:pt idx="165">
                  <c:v>41261</c:v>
                </c:pt>
                <c:pt idx="166">
                  <c:v>41262</c:v>
                </c:pt>
                <c:pt idx="167">
                  <c:v>41263</c:v>
                </c:pt>
                <c:pt idx="168">
                  <c:v>41264</c:v>
                </c:pt>
                <c:pt idx="169">
                  <c:v>41265</c:v>
                </c:pt>
                <c:pt idx="170">
                  <c:v>41266</c:v>
                </c:pt>
                <c:pt idx="171">
                  <c:v>41267</c:v>
                </c:pt>
                <c:pt idx="172">
                  <c:v>41268</c:v>
                </c:pt>
                <c:pt idx="173">
                  <c:v>41269</c:v>
                </c:pt>
                <c:pt idx="174">
                  <c:v>41270</c:v>
                </c:pt>
                <c:pt idx="175">
                  <c:v>41271</c:v>
                </c:pt>
                <c:pt idx="176">
                  <c:v>41272</c:v>
                </c:pt>
                <c:pt idx="177">
                  <c:v>41273</c:v>
                </c:pt>
                <c:pt idx="178">
                  <c:v>41274</c:v>
                </c:pt>
                <c:pt idx="179">
                  <c:v>41275</c:v>
                </c:pt>
                <c:pt idx="180">
                  <c:v>41276</c:v>
                </c:pt>
                <c:pt idx="181">
                  <c:v>41277</c:v>
                </c:pt>
                <c:pt idx="182">
                  <c:v>41278</c:v>
                </c:pt>
                <c:pt idx="183">
                  <c:v>41279</c:v>
                </c:pt>
                <c:pt idx="184">
                  <c:v>41280</c:v>
                </c:pt>
              </c:numCache>
            </c:numRef>
          </c:cat>
          <c:val>
            <c:numRef>
              <c:f>收录!$B$2:$B$186</c:f>
              <c:numCache>
                <c:formatCode>General</c:formatCode>
                <c:ptCount val="185"/>
                <c:pt idx="0">
                  <c:v>2507</c:v>
                </c:pt>
                <c:pt idx="1">
                  <c:v>2648</c:v>
                </c:pt>
                <c:pt idx="2">
                  <c:v>2735</c:v>
                </c:pt>
                <c:pt idx="3">
                  <c:v>2761</c:v>
                </c:pt>
                <c:pt idx="4">
                  <c:v>4365</c:v>
                </c:pt>
                <c:pt idx="5">
                  <c:v>4429</c:v>
                </c:pt>
                <c:pt idx="6">
                  <c:v>6980</c:v>
                </c:pt>
                <c:pt idx="7">
                  <c:v>7064</c:v>
                </c:pt>
                <c:pt idx="8">
                  <c:v>7072</c:v>
                </c:pt>
                <c:pt idx="9">
                  <c:v>7095</c:v>
                </c:pt>
                <c:pt idx="10">
                  <c:v>7247</c:v>
                </c:pt>
                <c:pt idx="11">
                  <c:v>7295</c:v>
                </c:pt>
                <c:pt idx="12">
                  <c:v>7339</c:v>
                </c:pt>
                <c:pt idx="13">
                  <c:v>9525</c:v>
                </c:pt>
                <c:pt idx="14">
                  <c:v>9625</c:v>
                </c:pt>
                <c:pt idx="15">
                  <c:v>9787</c:v>
                </c:pt>
                <c:pt idx="16">
                  <c:v>9891</c:v>
                </c:pt>
                <c:pt idx="17">
                  <c:v>9927</c:v>
                </c:pt>
                <c:pt idx="18">
                  <c:v>9950</c:v>
                </c:pt>
                <c:pt idx="19">
                  <c:v>9964</c:v>
                </c:pt>
                <c:pt idx="20">
                  <c:v>31941</c:v>
                </c:pt>
                <c:pt idx="21">
                  <c:v>31980</c:v>
                </c:pt>
                <c:pt idx="22">
                  <c:v>31998</c:v>
                </c:pt>
                <c:pt idx="23">
                  <c:v>32015</c:v>
                </c:pt>
                <c:pt idx="24">
                  <c:v>32037</c:v>
                </c:pt>
                <c:pt idx="25">
                  <c:v>32062</c:v>
                </c:pt>
                <c:pt idx="26">
                  <c:v>32079</c:v>
                </c:pt>
                <c:pt idx="27">
                  <c:v>50804</c:v>
                </c:pt>
                <c:pt idx="28">
                  <c:v>50828</c:v>
                </c:pt>
                <c:pt idx="29">
                  <c:v>50845</c:v>
                </c:pt>
                <c:pt idx="30">
                  <c:v>50845</c:v>
                </c:pt>
                <c:pt idx="31">
                  <c:v>50923</c:v>
                </c:pt>
                <c:pt idx="32">
                  <c:v>50944</c:v>
                </c:pt>
                <c:pt idx="33">
                  <c:v>50969</c:v>
                </c:pt>
                <c:pt idx="34">
                  <c:v>50969</c:v>
                </c:pt>
                <c:pt idx="35">
                  <c:v>50991</c:v>
                </c:pt>
                <c:pt idx="36">
                  <c:v>50991</c:v>
                </c:pt>
                <c:pt idx="37">
                  <c:v>51061</c:v>
                </c:pt>
                <c:pt idx="38">
                  <c:v>51061</c:v>
                </c:pt>
                <c:pt idx="39">
                  <c:v>51061</c:v>
                </c:pt>
                <c:pt idx="40">
                  <c:v>51061</c:v>
                </c:pt>
                <c:pt idx="41">
                  <c:v>60945</c:v>
                </c:pt>
                <c:pt idx="42">
                  <c:v>63394</c:v>
                </c:pt>
                <c:pt idx="43">
                  <c:v>65479</c:v>
                </c:pt>
                <c:pt idx="44">
                  <c:v>66385</c:v>
                </c:pt>
                <c:pt idx="45">
                  <c:v>67827</c:v>
                </c:pt>
                <c:pt idx="46">
                  <c:v>67827</c:v>
                </c:pt>
                <c:pt idx="47">
                  <c:v>69564</c:v>
                </c:pt>
                <c:pt idx="48">
                  <c:v>127904</c:v>
                </c:pt>
                <c:pt idx="49">
                  <c:v>128421</c:v>
                </c:pt>
                <c:pt idx="50">
                  <c:v>129169</c:v>
                </c:pt>
                <c:pt idx="51">
                  <c:v>130427</c:v>
                </c:pt>
                <c:pt idx="52">
                  <c:v>131473</c:v>
                </c:pt>
                <c:pt idx="53">
                  <c:v>132206</c:v>
                </c:pt>
                <c:pt idx="54">
                  <c:v>132856</c:v>
                </c:pt>
                <c:pt idx="55">
                  <c:v>319991</c:v>
                </c:pt>
                <c:pt idx="56">
                  <c:v>366235</c:v>
                </c:pt>
                <c:pt idx="57">
                  <c:v>420665</c:v>
                </c:pt>
                <c:pt idx="58">
                  <c:v>421229</c:v>
                </c:pt>
                <c:pt idx="59">
                  <c:v>421539</c:v>
                </c:pt>
                <c:pt idx="60">
                  <c:v>422616</c:v>
                </c:pt>
                <c:pt idx="61">
                  <c:v>422867</c:v>
                </c:pt>
                <c:pt idx="62">
                  <c:v>268439</c:v>
                </c:pt>
                <c:pt idx="63">
                  <c:v>268973</c:v>
                </c:pt>
                <c:pt idx="64">
                  <c:v>269803</c:v>
                </c:pt>
                <c:pt idx="65">
                  <c:v>270316</c:v>
                </c:pt>
                <c:pt idx="66">
                  <c:v>270440</c:v>
                </c:pt>
                <c:pt idx="67">
                  <c:v>270875</c:v>
                </c:pt>
                <c:pt idx="68">
                  <c:v>271250</c:v>
                </c:pt>
                <c:pt idx="69">
                  <c:v>317785</c:v>
                </c:pt>
                <c:pt idx="70">
                  <c:v>319901</c:v>
                </c:pt>
                <c:pt idx="71">
                  <c:v>319901</c:v>
                </c:pt>
                <c:pt idx="72">
                  <c:v>323152</c:v>
                </c:pt>
                <c:pt idx="73">
                  <c:v>325362</c:v>
                </c:pt>
                <c:pt idx="74">
                  <c:v>325772</c:v>
                </c:pt>
                <c:pt idx="75">
                  <c:v>327348</c:v>
                </c:pt>
                <c:pt idx="76">
                  <c:v>359950</c:v>
                </c:pt>
                <c:pt idx="77">
                  <c:v>360247</c:v>
                </c:pt>
                <c:pt idx="78">
                  <c:v>360549</c:v>
                </c:pt>
                <c:pt idx="79">
                  <c:v>360816</c:v>
                </c:pt>
                <c:pt idx="80">
                  <c:v>360918</c:v>
                </c:pt>
                <c:pt idx="81">
                  <c:v>361060</c:v>
                </c:pt>
                <c:pt idx="82">
                  <c:v>361192</c:v>
                </c:pt>
                <c:pt idx="83">
                  <c:v>389810</c:v>
                </c:pt>
                <c:pt idx="84">
                  <c:v>389975</c:v>
                </c:pt>
                <c:pt idx="85">
                  <c:v>390025</c:v>
                </c:pt>
                <c:pt idx="86">
                  <c:v>390081</c:v>
                </c:pt>
                <c:pt idx="87">
                  <c:v>390126</c:v>
                </c:pt>
                <c:pt idx="88">
                  <c:v>390137</c:v>
                </c:pt>
                <c:pt idx="89">
                  <c:v>390155</c:v>
                </c:pt>
                <c:pt idx="90">
                  <c:v>359479</c:v>
                </c:pt>
                <c:pt idx="91">
                  <c:v>359487</c:v>
                </c:pt>
                <c:pt idx="92">
                  <c:v>359545</c:v>
                </c:pt>
                <c:pt idx="93">
                  <c:v>359560</c:v>
                </c:pt>
                <c:pt idx="94">
                  <c:v>359574</c:v>
                </c:pt>
                <c:pt idx="95">
                  <c:v>359587</c:v>
                </c:pt>
                <c:pt idx="96">
                  <c:v>359630</c:v>
                </c:pt>
                <c:pt idx="97">
                  <c:v>355818</c:v>
                </c:pt>
                <c:pt idx="98">
                  <c:v>355968</c:v>
                </c:pt>
                <c:pt idx="99">
                  <c:v>356047</c:v>
                </c:pt>
                <c:pt idx="100">
                  <c:v>356531</c:v>
                </c:pt>
                <c:pt idx="101">
                  <c:v>356723</c:v>
                </c:pt>
                <c:pt idx="102">
                  <c:v>357068</c:v>
                </c:pt>
                <c:pt idx="103">
                  <c:v>357243</c:v>
                </c:pt>
                <c:pt idx="104">
                  <c:v>358177</c:v>
                </c:pt>
                <c:pt idx="105">
                  <c:v>358755</c:v>
                </c:pt>
                <c:pt idx="106">
                  <c:v>363804</c:v>
                </c:pt>
                <c:pt idx="107">
                  <c:v>365454</c:v>
                </c:pt>
                <c:pt idx="108">
                  <c:v>365850</c:v>
                </c:pt>
                <c:pt idx="109">
                  <c:v>366080</c:v>
                </c:pt>
                <c:pt idx="110">
                  <c:v>366707</c:v>
                </c:pt>
                <c:pt idx="111">
                  <c:v>367326</c:v>
                </c:pt>
                <c:pt idx="112">
                  <c:v>368624</c:v>
                </c:pt>
                <c:pt idx="113">
                  <c:v>373348</c:v>
                </c:pt>
                <c:pt idx="114">
                  <c:v>377498</c:v>
                </c:pt>
                <c:pt idx="115">
                  <c:v>377498</c:v>
                </c:pt>
                <c:pt idx="116">
                  <c:v>380432</c:v>
                </c:pt>
                <c:pt idx="117">
                  <c:v>385924</c:v>
                </c:pt>
                <c:pt idx="118">
                  <c:v>412662</c:v>
                </c:pt>
                <c:pt idx="119">
                  <c:v>420306</c:v>
                </c:pt>
                <c:pt idx="120">
                  <c:v>420600</c:v>
                </c:pt>
                <c:pt idx="121">
                  <c:v>420831</c:v>
                </c:pt>
                <c:pt idx="122">
                  <c:v>420991</c:v>
                </c:pt>
                <c:pt idx="123">
                  <c:v>421488</c:v>
                </c:pt>
                <c:pt idx="124">
                  <c:v>421655</c:v>
                </c:pt>
                <c:pt idx="125">
                  <c:v>476757</c:v>
                </c:pt>
                <c:pt idx="126">
                  <c:v>487070</c:v>
                </c:pt>
                <c:pt idx="127">
                  <c:v>488054</c:v>
                </c:pt>
                <c:pt idx="128">
                  <c:v>488761</c:v>
                </c:pt>
                <c:pt idx="129">
                  <c:v>489379</c:v>
                </c:pt>
                <c:pt idx="130">
                  <c:v>489734</c:v>
                </c:pt>
                <c:pt idx="131">
                  <c:v>492566</c:v>
                </c:pt>
                <c:pt idx="132">
                  <c:v>492566</c:v>
                </c:pt>
                <c:pt idx="133">
                  <c:v>492566</c:v>
                </c:pt>
                <c:pt idx="134">
                  <c:v>494427</c:v>
                </c:pt>
                <c:pt idx="135">
                  <c:v>494427</c:v>
                </c:pt>
                <c:pt idx="136">
                  <c:v>494427</c:v>
                </c:pt>
                <c:pt idx="137">
                  <c:v>494885</c:v>
                </c:pt>
                <c:pt idx="138">
                  <c:v>494885</c:v>
                </c:pt>
                <c:pt idx="139">
                  <c:v>553773</c:v>
                </c:pt>
                <c:pt idx="140">
                  <c:v>553812</c:v>
                </c:pt>
                <c:pt idx="141">
                  <c:v>554901</c:v>
                </c:pt>
                <c:pt idx="142">
                  <c:v>555897</c:v>
                </c:pt>
                <c:pt idx="143">
                  <c:v>557037</c:v>
                </c:pt>
                <c:pt idx="144">
                  <c:v>557323</c:v>
                </c:pt>
                <c:pt idx="145">
                  <c:v>557612</c:v>
                </c:pt>
                <c:pt idx="146">
                  <c:v>583856</c:v>
                </c:pt>
                <c:pt idx="147">
                  <c:v>584115</c:v>
                </c:pt>
                <c:pt idx="148">
                  <c:v>584230</c:v>
                </c:pt>
                <c:pt idx="149">
                  <c:v>584272</c:v>
                </c:pt>
                <c:pt idx="150">
                  <c:v>584319</c:v>
                </c:pt>
                <c:pt idx="151">
                  <c:v>584360</c:v>
                </c:pt>
                <c:pt idx="152">
                  <c:v>584517</c:v>
                </c:pt>
                <c:pt idx="153">
                  <c:v>584517</c:v>
                </c:pt>
                <c:pt idx="154">
                  <c:v>601954</c:v>
                </c:pt>
                <c:pt idx="155">
                  <c:v>602368</c:v>
                </c:pt>
                <c:pt idx="156">
                  <c:v>603051</c:v>
                </c:pt>
                <c:pt idx="157">
                  <c:v>603169</c:v>
                </c:pt>
                <c:pt idx="158">
                  <c:v>603359</c:v>
                </c:pt>
                <c:pt idx="159">
                  <c:v>607040</c:v>
                </c:pt>
                <c:pt idx="160">
                  <c:v>607119</c:v>
                </c:pt>
                <c:pt idx="161">
                  <c:v>607369</c:v>
                </c:pt>
                <c:pt idx="162">
                  <c:v>607544</c:v>
                </c:pt>
                <c:pt idx="163">
                  <c:v>607647</c:v>
                </c:pt>
                <c:pt idx="164">
                  <c:v>607732</c:v>
                </c:pt>
                <c:pt idx="165">
                  <c:v>607808</c:v>
                </c:pt>
                <c:pt idx="166">
                  <c:v>608067</c:v>
                </c:pt>
                <c:pt idx="167">
                  <c:v>608067</c:v>
                </c:pt>
                <c:pt idx="168">
                  <c:v>658367</c:v>
                </c:pt>
                <c:pt idx="169">
                  <c:v>661043</c:v>
                </c:pt>
                <c:pt idx="170">
                  <c:v>665204</c:v>
                </c:pt>
                <c:pt idx="171">
                  <c:v>666313</c:v>
                </c:pt>
                <c:pt idx="172">
                  <c:v>667469</c:v>
                </c:pt>
                <c:pt idx="173">
                  <c:v>667469</c:v>
                </c:pt>
                <c:pt idx="174">
                  <c:v>693344</c:v>
                </c:pt>
                <c:pt idx="175">
                  <c:v>705598</c:v>
                </c:pt>
                <c:pt idx="176">
                  <c:v>705598</c:v>
                </c:pt>
                <c:pt idx="177">
                  <c:v>705598</c:v>
                </c:pt>
                <c:pt idx="178">
                  <c:v>706555</c:v>
                </c:pt>
                <c:pt idx="179">
                  <c:v>709502</c:v>
                </c:pt>
                <c:pt idx="180">
                  <c:v>717527</c:v>
                </c:pt>
                <c:pt idx="181">
                  <c:v>989819</c:v>
                </c:pt>
                <c:pt idx="182">
                  <c:v>990979</c:v>
                </c:pt>
                <c:pt idx="183">
                  <c:v>992890</c:v>
                </c:pt>
                <c:pt idx="184">
                  <c:v>1075323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700096"/>
        <c:axId val="75701632"/>
      </c:lineChart>
      <c:dateAx>
        <c:axId val="75700096"/>
        <c:scaling>
          <c:orientation val="minMax"/>
        </c:scaling>
        <c:delete val="0"/>
        <c:axPos val="b"/>
        <c:numFmt formatCode="yyyy/m/d" sourceLinked="1"/>
        <c:majorTickMark val="out"/>
        <c:minorTickMark val="none"/>
        <c:tickLblPos val="nextTo"/>
        <c:crossAx val="75701632"/>
        <c:crosses val="autoZero"/>
        <c:auto val="1"/>
        <c:lblOffset val="100"/>
        <c:baseTimeUnit val="days"/>
      </c:dateAx>
      <c:valAx>
        <c:axId val="75701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70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24761-8214-44FC-88A6-725B7450CA7F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DEF89-FC9E-48B3-BD2E-A52AA715E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3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DEF89-FC9E-48B3-BD2E-A52AA715E0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8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984971"/>
            <a:ext cx="7772400" cy="13620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         酒店</a:t>
            </a:r>
            <a:r>
              <a:rPr lang="zh-CN" altLang="en-US" dirty="0"/>
              <a:t>测试</a:t>
            </a:r>
            <a:r>
              <a:rPr lang="en-US" altLang="zh-CN" dirty="0"/>
              <a:t>2012</a:t>
            </a:r>
            <a:r>
              <a:rPr lang="zh-CN" altLang="en-US" dirty="0"/>
              <a:t>下半年成果</a:t>
            </a:r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484784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ea typeface="微软雅黑" pitchFamily="34" charset="-122"/>
              </a:rPr>
              <a:t>PJM</a:t>
            </a:r>
            <a:r>
              <a:rPr lang="zh-CN" altLang="en-US" sz="2400" dirty="0">
                <a:ea typeface="微软雅黑" pitchFamily="34" charset="-122"/>
              </a:rPr>
              <a:t>角度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1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r>
              <a:rPr lang="en-US" altLang="zh-CN" dirty="0" smtClean="0"/>
              <a:t>2013</a:t>
            </a:r>
            <a:r>
              <a:rPr lang="zh-CN" altLang="en-US" dirty="0" smtClean="0"/>
              <a:t>会更好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92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项目的角度：重要性？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835696" y="1484784"/>
            <a:ext cx="4824536" cy="33843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566645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范围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2564904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进度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49411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成本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2852936"/>
            <a:ext cx="648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质量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5805264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从长远来看，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质量最重要！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10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1520" y="10033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下半年酒店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PD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最大的进步是什么？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19672" y="2578840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RCA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，质量的提升！</a:t>
            </a:r>
            <a:endParaRPr lang="zh-CN" altLang="en-US" sz="3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9912" y="3811687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谁背负质量的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5035823"/>
            <a:ext cx="2672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测试团队！</a:t>
            </a:r>
            <a:endParaRPr lang="zh-CN" altLang="en-US" sz="4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6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的成果：海外直连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84482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万豪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51720" y="206084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希尔顿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1844824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IHG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2348880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Accor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212377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了万豪，希尔顿，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JTB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Booking.com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等海外酒店对接，上线了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多万家酒店，同时大大丰富了携程的海外城市、景区等基本数据，海外酒店的间夜量也达到了日均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多间夜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249289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JTB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19672" y="3212976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BOOKING.COM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61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的成果</a:t>
            </a:r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预付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4212377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dirty="0"/>
              <a:t>项目上线后每天供应商酒店的每天的销售量平均有</a:t>
            </a:r>
            <a:r>
              <a:rPr lang="en-US" altLang="zh-CN" dirty="0"/>
              <a:t>200</a:t>
            </a:r>
            <a:r>
              <a:rPr lang="zh-CN" altLang="zh-CN" dirty="0"/>
              <a:t>多间夜，预付酒店间夜量已有日均</a:t>
            </a:r>
            <a:r>
              <a:rPr lang="en-US" altLang="zh-CN" dirty="0"/>
              <a:t>3000</a:t>
            </a:r>
            <a:r>
              <a:rPr lang="zh-CN" altLang="zh-CN" dirty="0"/>
              <a:t>多间</a:t>
            </a:r>
            <a:r>
              <a:rPr lang="zh-CN" altLang="zh-CN" dirty="0"/>
              <a:t>夜</a:t>
            </a:r>
            <a:r>
              <a:rPr lang="zh-CN" altLang="en-US" dirty="0"/>
              <a:t>，</a:t>
            </a:r>
            <a:r>
              <a:rPr lang="zh-CN" altLang="zh-CN" dirty="0"/>
              <a:t>现在预付酒店的间夜量已经达到占订单总量的</a:t>
            </a:r>
            <a:r>
              <a:rPr lang="en-US" altLang="zh-CN" dirty="0"/>
              <a:t>4%</a:t>
            </a:r>
            <a:r>
              <a:rPr lang="zh-CN" altLang="zh-CN" dirty="0"/>
              <a:t>左右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47664" y="1700808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酒店预付项目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1648" y="2732931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酒店平台</a:t>
            </a:r>
            <a:endParaRPr lang="zh-CN" altLang="en-US" sz="4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2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的成果（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流量</a:t>
            </a:r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409218545"/>
              </p:ext>
            </p:extLst>
          </p:nvPr>
        </p:nvGraphicFramePr>
        <p:xfrm>
          <a:off x="2483768" y="4149080"/>
          <a:ext cx="5274310" cy="23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936161173"/>
              </p:ext>
            </p:extLst>
          </p:nvPr>
        </p:nvGraphicFramePr>
        <p:xfrm>
          <a:off x="2411760" y="1628800"/>
          <a:ext cx="5274310" cy="239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01424" y="2420888"/>
            <a:ext cx="54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国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内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9672" y="4809346"/>
            <a:ext cx="54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海外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2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的成果（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收录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1424" y="2420888"/>
            <a:ext cx="54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国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内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9672" y="4809346"/>
            <a:ext cx="54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海外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404806665"/>
              </p:ext>
            </p:extLst>
          </p:nvPr>
        </p:nvGraphicFramePr>
        <p:xfrm>
          <a:off x="2771800" y="1124744"/>
          <a:ext cx="5274310" cy="274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598192634"/>
              </p:ext>
            </p:extLst>
          </p:nvPr>
        </p:nvGraphicFramePr>
        <p:xfrm>
          <a:off x="2843808" y="4005064"/>
          <a:ext cx="5274310" cy="2678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03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的成果：技术优化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1844824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订单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处理改版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43808" y="234888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查询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60032" y="294904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页面提速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4212377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dirty="0"/>
              <a:t>完成了</a:t>
            </a:r>
            <a:r>
              <a:rPr lang="en-US" altLang="zh-CN" dirty="0"/>
              <a:t>80%</a:t>
            </a:r>
            <a:r>
              <a:rPr lang="zh-CN" altLang="zh-CN" dirty="0"/>
              <a:t>的</a:t>
            </a:r>
            <a:r>
              <a:rPr lang="en-US" altLang="zh-CN" dirty="0"/>
              <a:t>ASP</a:t>
            </a:r>
            <a:r>
              <a:rPr lang="zh-CN" altLang="zh-CN" dirty="0"/>
              <a:t>代码的</a:t>
            </a:r>
            <a:r>
              <a:rPr lang="en-US" altLang="zh-CN" dirty="0" err="1"/>
              <a:t>.Net</a:t>
            </a:r>
            <a:r>
              <a:rPr lang="zh-CN" altLang="zh-CN" dirty="0"/>
              <a:t>升级，为海外的大量酒店数据对酒店系统的优化，页面提速项目使得系统性能大幅提升，排雷系列项目大大提高系统健壮性，</a:t>
            </a:r>
            <a:r>
              <a:rPr lang="en-US" altLang="zh-CN" dirty="0"/>
              <a:t>Bug</a:t>
            </a:r>
            <a:r>
              <a:rPr lang="zh-CN" altLang="zh-CN" dirty="0"/>
              <a:t>和</a:t>
            </a:r>
            <a:r>
              <a:rPr lang="en-US" altLang="zh-CN" dirty="0"/>
              <a:t>RCA</a:t>
            </a:r>
            <a:r>
              <a:rPr lang="zh-CN" altLang="zh-CN" dirty="0"/>
              <a:t>数量</a:t>
            </a:r>
            <a:r>
              <a:rPr lang="zh-CN" altLang="zh-CN" dirty="0" smtClean="0"/>
              <a:t>减少</a:t>
            </a:r>
            <a:endParaRPr lang="zh-CN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5012432" y="177281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排雷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976" y="3255367"/>
            <a:ext cx="179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8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的成果：其他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52" y="1700808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dirty="0"/>
              <a:t>酒店订单自动确认项目：提高酒店订单的自动确认率，</a:t>
            </a:r>
            <a:r>
              <a:rPr lang="en-US" altLang="zh-CN" dirty="0"/>
              <a:t>25%</a:t>
            </a:r>
            <a:r>
              <a:rPr lang="zh-CN" altLang="zh-CN" dirty="0"/>
              <a:t>的订单自动完成确认。减少订单确认时长，减少人工操作，提高订单处理</a:t>
            </a:r>
            <a:r>
              <a:rPr lang="zh-CN" altLang="zh-CN" dirty="0" smtClean="0"/>
              <a:t>效率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3185681"/>
            <a:ext cx="619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zh-CN" dirty="0"/>
              <a:t>消费券返现项目：实现消费券向消费账户的转换，可以更加灵活的设置返现金额，为和竞争对手的价格战提供了</a:t>
            </a:r>
            <a:r>
              <a:rPr lang="zh-CN" altLang="zh-CN" dirty="0" smtClean="0"/>
              <a:t>支持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436510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43808" y="486916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Event sale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7976" y="5775647"/>
            <a:ext cx="179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Deal sale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20344" y="4293096"/>
            <a:ext cx="179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Ebooking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92352" y="5703639"/>
            <a:ext cx="179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UI2.0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32512" y="5055567"/>
            <a:ext cx="179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优惠券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7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25783</TotalTime>
  <Words>355</Words>
  <Application>Microsoft Office PowerPoint</Application>
  <PresentationFormat>全屏显示(4:3)</PresentationFormat>
  <Paragraphs>52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         酒店测试2012下半年成果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谢谢！2013会更好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vcq陈强(技术研发中心)</dc:creator>
  <cp:lastModifiedBy>vchq程海清</cp:lastModifiedBy>
  <cp:revision>228</cp:revision>
  <dcterms:created xsi:type="dcterms:W3CDTF">2012-11-21T05:44:22Z</dcterms:created>
  <dcterms:modified xsi:type="dcterms:W3CDTF">2013-01-10T05:44:12Z</dcterms:modified>
</cp:coreProperties>
</file>