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3"/>
  </p:notesMasterIdLst>
  <p:sldIdLst>
    <p:sldId id="256" r:id="rId2"/>
    <p:sldId id="257" r:id="rId3"/>
    <p:sldId id="268" r:id="rId4"/>
    <p:sldId id="305" r:id="rId5"/>
    <p:sldId id="306" r:id="rId6"/>
    <p:sldId id="307" r:id="rId7"/>
    <p:sldId id="308" r:id="rId8"/>
    <p:sldId id="260" r:id="rId9"/>
    <p:sldId id="262" r:id="rId10"/>
    <p:sldId id="266" r:id="rId11"/>
    <p:sldId id="310" r:id="rId12"/>
    <p:sldId id="263" r:id="rId13"/>
    <p:sldId id="259" r:id="rId14"/>
    <p:sldId id="269" r:id="rId15"/>
    <p:sldId id="280" r:id="rId16"/>
    <p:sldId id="311" r:id="rId17"/>
    <p:sldId id="312" r:id="rId18"/>
    <p:sldId id="315" r:id="rId19"/>
    <p:sldId id="267" r:id="rId20"/>
    <p:sldId id="313" r:id="rId21"/>
    <p:sldId id="314" r:id="rId22"/>
  </p:sldIdLst>
  <p:sldSz cx="9144000" cy="5143500" type="screen16x9"/>
  <p:notesSz cx="6858000" cy="9144000"/>
  <p:embeddedFontLst>
    <p:embeddedFont>
      <p:font typeface="Fredoka One" panose="02000000000000000000" pitchFamily="2" charset="0"/>
      <p:regular r:id="rId24"/>
    </p:embeddedFont>
    <p:embeddedFont>
      <p:font typeface="Palanquin Dark" panose="020B0604020202020204" charset="0"/>
      <p:regular r:id="rId25"/>
      <p:bold r:id="rId26"/>
    </p:embeddedFont>
    <p:embeddedFont>
      <p:font typeface="Rubik" panose="020B0604020202020204" charset="-79"/>
      <p:regular r:id="rId27"/>
      <p:bold r:id="rId28"/>
      <p:italic r:id="rId29"/>
      <p:boldItalic r:id="rId30"/>
    </p:embeddedFont>
    <p:embeddedFont>
      <p:font typeface="Rubik Black" panose="020B0604020202020204" charset="-79"/>
      <p:bold r:id="rId31"/>
      <p:boldItalic r:id="rId32"/>
    </p:embeddedFont>
    <p:embeddedFont>
      <p:font typeface="Rubik Glitch" panose="020B0604020202020204" charset="-79"/>
      <p:regular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B42CBDE-DEF0-4B70-8D30-8C2952B3F539}">
  <a:tblStyle styleId="{4B42CBDE-DEF0-4B70-8D30-8C2952B3F5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18"/>
        <p:cNvGrpSpPr/>
        <p:nvPr/>
      </p:nvGrpSpPr>
      <p:grpSpPr>
        <a:xfrm>
          <a:off x="0" y="0"/>
          <a:ext cx="0" cy="0"/>
          <a:chOff x="0" y="0"/>
          <a:chExt cx="0" cy="0"/>
        </a:xfrm>
      </p:grpSpPr>
      <p:sp>
        <p:nvSpPr>
          <p:cNvPr id="9519" name="Google Shape;9519;g8794a74c9d_0_2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0" name="Google Shape;9520;g8794a74c9d_0_2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2"/>
        <p:cNvGrpSpPr/>
        <p:nvPr/>
      </p:nvGrpSpPr>
      <p:grpSpPr>
        <a:xfrm>
          <a:off x="0" y="0"/>
          <a:ext cx="0" cy="0"/>
          <a:chOff x="0" y="0"/>
          <a:chExt cx="0" cy="0"/>
        </a:xfrm>
      </p:grpSpPr>
      <p:sp>
        <p:nvSpPr>
          <p:cNvPr id="9673" name="Google Shape;9673;g13852c7ee04_0_2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4" name="Google Shape;9674;g13852c7ee04_0_2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a:extLst>
            <a:ext uri="{FF2B5EF4-FFF2-40B4-BE49-F238E27FC236}">
              <a16:creationId xmlns:a16="http://schemas.microsoft.com/office/drawing/2014/main" id="{D260AEA0-2F25-107F-0B48-91BF12167407}"/>
            </a:ext>
          </a:extLst>
        </p:cNvPr>
        <p:cNvGrpSpPr/>
        <p:nvPr/>
      </p:nvGrpSpPr>
      <p:grpSpPr>
        <a:xfrm>
          <a:off x="0" y="0"/>
          <a:ext cx="0" cy="0"/>
          <a:chOff x="0" y="0"/>
          <a:chExt cx="0" cy="0"/>
        </a:xfrm>
      </p:grpSpPr>
      <p:sp>
        <p:nvSpPr>
          <p:cNvPr id="9608" name="Google Shape;9608;g13852c7ee04_0_2117:notes">
            <a:extLst>
              <a:ext uri="{FF2B5EF4-FFF2-40B4-BE49-F238E27FC236}">
                <a16:creationId xmlns:a16="http://schemas.microsoft.com/office/drawing/2014/main" id="{D152C6F0-71C5-277C-65FA-8A68D0DDBE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a:extLst>
              <a:ext uri="{FF2B5EF4-FFF2-40B4-BE49-F238E27FC236}">
                <a16:creationId xmlns:a16="http://schemas.microsoft.com/office/drawing/2014/main" id="{3977063E-9AB6-0DF8-BAA1-E8BB7F01A5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421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5"/>
        <p:cNvGrpSpPr/>
        <p:nvPr/>
      </p:nvGrpSpPr>
      <p:grpSpPr>
        <a:xfrm>
          <a:off x="0" y="0"/>
          <a:ext cx="0" cy="0"/>
          <a:chOff x="0" y="0"/>
          <a:chExt cx="0" cy="0"/>
        </a:xfrm>
      </p:grpSpPr>
      <p:sp>
        <p:nvSpPr>
          <p:cNvPr id="9616" name="Google Shape;9616;g13852c7ee04_0_2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17" name="Google Shape;9617;g13852c7ee04_0_2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54"/>
        <p:cNvGrpSpPr/>
        <p:nvPr/>
      </p:nvGrpSpPr>
      <p:grpSpPr>
        <a:xfrm>
          <a:off x="0" y="0"/>
          <a:ext cx="0" cy="0"/>
          <a:chOff x="0" y="0"/>
          <a:chExt cx="0" cy="0"/>
        </a:xfrm>
      </p:grpSpPr>
      <p:sp>
        <p:nvSpPr>
          <p:cNvPr id="9555" name="Google Shape;9555;ge34544eb2f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56" name="Google Shape;9556;ge34544eb2f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35"/>
        <p:cNvGrpSpPr/>
        <p:nvPr/>
      </p:nvGrpSpPr>
      <p:grpSpPr>
        <a:xfrm>
          <a:off x="0" y="0"/>
          <a:ext cx="0" cy="0"/>
          <a:chOff x="0" y="0"/>
          <a:chExt cx="0" cy="0"/>
        </a:xfrm>
      </p:grpSpPr>
      <p:sp>
        <p:nvSpPr>
          <p:cNvPr id="9736" name="Google Shape;9736;g13852c7ee04_0_26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7" name="Google Shape;9737;g13852c7ee04_0_26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p:cNvGrpSpPr/>
        <p:nvPr/>
      </p:nvGrpSpPr>
      <p:grpSpPr>
        <a:xfrm>
          <a:off x="0" y="0"/>
          <a:ext cx="0" cy="0"/>
          <a:chOff x="0" y="0"/>
          <a:chExt cx="0" cy="0"/>
        </a:xfrm>
      </p:grpSpPr>
      <p:sp>
        <p:nvSpPr>
          <p:cNvPr id="9966" name="Google Shape;9966;g13852c7ee04_0_3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a:extLst>
            <a:ext uri="{FF2B5EF4-FFF2-40B4-BE49-F238E27FC236}">
              <a16:creationId xmlns:a16="http://schemas.microsoft.com/office/drawing/2014/main" id="{F950649E-652C-071E-E2F6-282E0D2848C8}"/>
            </a:ext>
          </a:extLst>
        </p:cNvPr>
        <p:cNvGrpSpPr/>
        <p:nvPr/>
      </p:nvGrpSpPr>
      <p:grpSpPr>
        <a:xfrm>
          <a:off x="0" y="0"/>
          <a:ext cx="0" cy="0"/>
          <a:chOff x="0" y="0"/>
          <a:chExt cx="0" cy="0"/>
        </a:xfrm>
      </p:grpSpPr>
      <p:sp>
        <p:nvSpPr>
          <p:cNvPr id="9966" name="Google Shape;9966;g13852c7ee04_0_3467:notes">
            <a:extLst>
              <a:ext uri="{FF2B5EF4-FFF2-40B4-BE49-F238E27FC236}">
                <a16:creationId xmlns:a16="http://schemas.microsoft.com/office/drawing/2014/main" id="{F0E1C23C-F5D0-D36D-0FA5-038CDB321A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a:extLst>
              <a:ext uri="{FF2B5EF4-FFF2-40B4-BE49-F238E27FC236}">
                <a16:creationId xmlns:a16="http://schemas.microsoft.com/office/drawing/2014/main" id="{32A178A9-F8D2-BDC9-C272-539D579B1D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574019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a:extLst>
            <a:ext uri="{FF2B5EF4-FFF2-40B4-BE49-F238E27FC236}">
              <a16:creationId xmlns:a16="http://schemas.microsoft.com/office/drawing/2014/main" id="{C593BE54-2B81-6CB1-061B-24FB534BD806}"/>
            </a:ext>
          </a:extLst>
        </p:cNvPr>
        <p:cNvGrpSpPr/>
        <p:nvPr/>
      </p:nvGrpSpPr>
      <p:grpSpPr>
        <a:xfrm>
          <a:off x="0" y="0"/>
          <a:ext cx="0" cy="0"/>
          <a:chOff x="0" y="0"/>
          <a:chExt cx="0" cy="0"/>
        </a:xfrm>
      </p:grpSpPr>
      <p:sp>
        <p:nvSpPr>
          <p:cNvPr id="9966" name="Google Shape;9966;g13852c7ee04_0_3467:notes">
            <a:extLst>
              <a:ext uri="{FF2B5EF4-FFF2-40B4-BE49-F238E27FC236}">
                <a16:creationId xmlns:a16="http://schemas.microsoft.com/office/drawing/2014/main" id="{EBDE41A3-EDC8-51E8-7872-2E843F07D7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a:extLst>
              <a:ext uri="{FF2B5EF4-FFF2-40B4-BE49-F238E27FC236}">
                <a16:creationId xmlns:a16="http://schemas.microsoft.com/office/drawing/2014/main" id="{36547D9B-B818-40A6-7A77-B5C145752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703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65">
          <a:extLst>
            <a:ext uri="{FF2B5EF4-FFF2-40B4-BE49-F238E27FC236}">
              <a16:creationId xmlns:a16="http://schemas.microsoft.com/office/drawing/2014/main" id="{77D089FA-4880-DD84-B50B-311DB914558D}"/>
            </a:ext>
          </a:extLst>
        </p:cNvPr>
        <p:cNvGrpSpPr/>
        <p:nvPr/>
      </p:nvGrpSpPr>
      <p:grpSpPr>
        <a:xfrm>
          <a:off x="0" y="0"/>
          <a:ext cx="0" cy="0"/>
          <a:chOff x="0" y="0"/>
          <a:chExt cx="0" cy="0"/>
        </a:xfrm>
      </p:grpSpPr>
      <p:sp>
        <p:nvSpPr>
          <p:cNvPr id="9966" name="Google Shape;9966;g13852c7ee04_0_3467:notes">
            <a:extLst>
              <a:ext uri="{FF2B5EF4-FFF2-40B4-BE49-F238E27FC236}">
                <a16:creationId xmlns:a16="http://schemas.microsoft.com/office/drawing/2014/main" id="{3D1882AB-1083-3EAE-551B-8FEB74DCAD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67" name="Google Shape;9967;g13852c7ee04_0_3467:notes">
            <a:extLst>
              <a:ext uri="{FF2B5EF4-FFF2-40B4-BE49-F238E27FC236}">
                <a16:creationId xmlns:a16="http://schemas.microsoft.com/office/drawing/2014/main" id="{84EC66AD-C717-6070-438A-90CD52D04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32308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p:cNvGrpSpPr/>
        <p:nvPr/>
      </p:nvGrpSpPr>
      <p:grpSpPr>
        <a:xfrm>
          <a:off x="0" y="0"/>
          <a:ext cx="0" cy="0"/>
          <a:chOff x="0" y="0"/>
          <a:chExt cx="0" cy="0"/>
        </a:xfrm>
      </p:grpSpPr>
      <p:sp>
        <p:nvSpPr>
          <p:cNvPr id="9681" name="Google Shape;9681;g13852c7ee04_0_2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5"/>
        <p:cNvGrpSpPr/>
        <p:nvPr/>
      </p:nvGrpSpPr>
      <p:grpSpPr>
        <a:xfrm>
          <a:off x="0" y="0"/>
          <a:ext cx="0" cy="0"/>
          <a:chOff x="0" y="0"/>
          <a:chExt cx="0" cy="0"/>
        </a:xfrm>
      </p:grpSpPr>
      <p:sp>
        <p:nvSpPr>
          <p:cNvPr id="9526" name="Google Shape;9526;g85cf8b5f36_0_6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7" name="Google Shape;9527;g85cf8b5f36_0_6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a:extLst>
            <a:ext uri="{FF2B5EF4-FFF2-40B4-BE49-F238E27FC236}">
              <a16:creationId xmlns:a16="http://schemas.microsoft.com/office/drawing/2014/main" id="{1ED8263D-EEA4-6453-450F-1A5BD121B80D}"/>
            </a:ext>
          </a:extLst>
        </p:cNvPr>
        <p:cNvGrpSpPr/>
        <p:nvPr/>
      </p:nvGrpSpPr>
      <p:grpSpPr>
        <a:xfrm>
          <a:off x="0" y="0"/>
          <a:ext cx="0" cy="0"/>
          <a:chOff x="0" y="0"/>
          <a:chExt cx="0" cy="0"/>
        </a:xfrm>
      </p:grpSpPr>
      <p:sp>
        <p:nvSpPr>
          <p:cNvPr id="9681" name="Google Shape;9681;g13852c7ee04_0_2455:notes">
            <a:extLst>
              <a:ext uri="{FF2B5EF4-FFF2-40B4-BE49-F238E27FC236}">
                <a16:creationId xmlns:a16="http://schemas.microsoft.com/office/drawing/2014/main" id="{67355E17-D586-F024-67D4-F99AFC4CDD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a:extLst>
              <a:ext uri="{FF2B5EF4-FFF2-40B4-BE49-F238E27FC236}">
                <a16:creationId xmlns:a16="http://schemas.microsoft.com/office/drawing/2014/main" id="{812D80E8-C9A2-75A9-2C6D-7047D28616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70427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0">
          <a:extLst>
            <a:ext uri="{FF2B5EF4-FFF2-40B4-BE49-F238E27FC236}">
              <a16:creationId xmlns:a16="http://schemas.microsoft.com/office/drawing/2014/main" id="{0FC32FF9-FACC-AB1E-FE88-6E3109F66DFD}"/>
            </a:ext>
          </a:extLst>
        </p:cNvPr>
        <p:cNvGrpSpPr/>
        <p:nvPr/>
      </p:nvGrpSpPr>
      <p:grpSpPr>
        <a:xfrm>
          <a:off x="0" y="0"/>
          <a:ext cx="0" cy="0"/>
          <a:chOff x="0" y="0"/>
          <a:chExt cx="0" cy="0"/>
        </a:xfrm>
      </p:grpSpPr>
      <p:sp>
        <p:nvSpPr>
          <p:cNvPr id="9681" name="Google Shape;9681;g13852c7ee04_0_2455:notes">
            <a:extLst>
              <a:ext uri="{FF2B5EF4-FFF2-40B4-BE49-F238E27FC236}">
                <a16:creationId xmlns:a16="http://schemas.microsoft.com/office/drawing/2014/main" id="{4B1F571D-4EC6-81B2-DBCF-1DBBC76393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2" name="Google Shape;9682;g13852c7ee04_0_2455:notes">
            <a:extLst>
              <a:ext uri="{FF2B5EF4-FFF2-40B4-BE49-F238E27FC236}">
                <a16:creationId xmlns:a16="http://schemas.microsoft.com/office/drawing/2014/main" id="{521C9329-6FEF-1602-FBB2-0FDE67E92A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3052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p:cNvGrpSpPr/>
        <p:nvPr/>
      </p:nvGrpSpPr>
      <p:grpSpPr>
        <a:xfrm>
          <a:off x="0" y="0"/>
          <a:ext cx="0" cy="0"/>
          <a:chOff x="0" y="0"/>
          <a:chExt cx="0" cy="0"/>
        </a:xfrm>
      </p:grpSpPr>
      <p:sp>
        <p:nvSpPr>
          <p:cNvPr id="9698" name="Google Shape;9698;g13852c7ee04_0_2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A125DF18-018A-E8A1-12B7-9CE4CA41C26F}"/>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8DE96669-DAF2-F4F5-A65A-E459017BDB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E6A49036-E876-F143-E0E7-36B5471897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8139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7A414BAB-09DE-46AB-7415-F2C8800E142C}"/>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445087CC-76F2-2140-01ED-6DD87D29AD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5F1AD504-CF15-5E8C-3F1B-603FAA5876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845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A60A32B1-351B-224E-16FF-C8B66E1CC5F3}"/>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5BD1E69F-7AB2-D9BB-B52A-3062329566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B84FEF49-A7E3-3005-1F5B-27D31A2E7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4313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97">
          <a:extLst>
            <a:ext uri="{FF2B5EF4-FFF2-40B4-BE49-F238E27FC236}">
              <a16:creationId xmlns:a16="http://schemas.microsoft.com/office/drawing/2014/main" id="{F9D1E52F-0CFF-1DDE-8A81-609AA266228E}"/>
            </a:ext>
          </a:extLst>
        </p:cNvPr>
        <p:cNvGrpSpPr/>
        <p:nvPr/>
      </p:nvGrpSpPr>
      <p:grpSpPr>
        <a:xfrm>
          <a:off x="0" y="0"/>
          <a:ext cx="0" cy="0"/>
          <a:chOff x="0" y="0"/>
          <a:chExt cx="0" cy="0"/>
        </a:xfrm>
      </p:grpSpPr>
      <p:sp>
        <p:nvSpPr>
          <p:cNvPr id="9698" name="Google Shape;9698;g13852c7ee04_0_2346:notes">
            <a:extLst>
              <a:ext uri="{FF2B5EF4-FFF2-40B4-BE49-F238E27FC236}">
                <a16:creationId xmlns:a16="http://schemas.microsoft.com/office/drawing/2014/main" id="{A0CE13F3-5D65-FE0A-3259-69990BF015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9" name="Google Shape;9699;g13852c7ee04_0_2346:notes">
            <a:extLst>
              <a:ext uri="{FF2B5EF4-FFF2-40B4-BE49-F238E27FC236}">
                <a16:creationId xmlns:a16="http://schemas.microsoft.com/office/drawing/2014/main" id="{08DAFFCC-F9F1-540F-FBB6-AFCD17B863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885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2"/>
        <p:cNvGrpSpPr/>
        <p:nvPr/>
      </p:nvGrpSpPr>
      <p:grpSpPr>
        <a:xfrm>
          <a:off x="0" y="0"/>
          <a:ext cx="0" cy="0"/>
          <a:chOff x="0" y="0"/>
          <a:chExt cx="0" cy="0"/>
        </a:xfrm>
      </p:grpSpPr>
      <p:sp>
        <p:nvSpPr>
          <p:cNvPr id="9563" name="Google Shape;9563;g877b642fd3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4" name="Google Shape;9564;g877b642fd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7"/>
        <p:cNvGrpSpPr/>
        <p:nvPr/>
      </p:nvGrpSpPr>
      <p:grpSpPr>
        <a:xfrm>
          <a:off x="0" y="0"/>
          <a:ext cx="0" cy="0"/>
          <a:chOff x="0" y="0"/>
          <a:chExt cx="0" cy="0"/>
        </a:xfrm>
      </p:grpSpPr>
      <p:sp>
        <p:nvSpPr>
          <p:cNvPr id="9608" name="Google Shape;9608;g13852c7ee04_0_2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9" name="Google Shape;9609;g13852c7ee04_0_2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4718" y="206"/>
            <a:ext cx="9074564" cy="5143474"/>
            <a:chOff x="34718" y="206"/>
            <a:chExt cx="9074564" cy="5143474"/>
          </a:xfrm>
        </p:grpSpPr>
        <p:sp>
          <p:nvSpPr>
            <p:cNvPr id="10" name="Google Shape;10;p2"/>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096324" y="361590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096324" y="3760165"/>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96324" y="390526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04670"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04670"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04670"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096324" y="448399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04670" y="4630049"/>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096324" y="4773360"/>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1361785" y="2602704"/>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1370012"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361785" y="2892069"/>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1370012"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1361785" y="3181435"/>
              <a:ext cx="53295" cy="80955"/>
            </a:xfrm>
            <a:custGeom>
              <a:avLst/>
              <a:gdLst/>
              <a:ahLst/>
              <a:cxnLst/>
              <a:rect l="l" t="t" r="r" b="b"/>
              <a:pathLst>
                <a:path w="447" h="679" extrusionOk="0">
                  <a:moveTo>
                    <a:pt x="224" y="69"/>
                  </a:moveTo>
                  <a:cubicBezTo>
                    <a:pt x="316" y="69"/>
                    <a:pt x="355" y="170"/>
                    <a:pt x="355" y="339"/>
                  </a:cubicBezTo>
                  <a:cubicBezTo>
                    <a:pt x="355" y="509"/>
                    <a:pt x="308" y="616"/>
                    <a:pt x="216" y="616"/>
                  </a:cubicBezTo>
                  <a:cubicBezTo>
                    <a:pt x="139" y="616"/>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361785" y="332653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370012"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361785" y="3615900"/>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361785" y="3760165"/>
              <a:ext cx="53295" cy="80955"/>
            </a:xfrm>
            <a:custGeom>
              <a:avLst/>
              <a:gdLst/>
              <a:ahLst/>
              <a:cxnLst/>
              <a:rect l="l" t="t" r="r" b="b"/>
              <a:pathLst>
                <a:path w="447" h="679" extrusionOk="0">
                  <a:moveTo>
                    <a:pt x="224" y="69"/>
                  </a:moveTo>
                  <a:cubicBezTo>
                    <a:pt x="316" y="69"/>
                    <a:pt x="355" y="170"/>
                    <a:pt x="355" y="339"/>
                  </a:cubicBezTo>
                  <a:cubicBezTo>
                    <a:pt x="355" y="509"/>
                    <a:pt x="308" y="609"/>
                    <a:pt x="216" y="609"/>
                  </a:cubicBezTo>
                  <a:cubicBezTo>
                    <a:pt x="139" y="609"/>
                    <a:pt x="85" y="516"/>
                    <a:pt x="85" y="347"/>
                  </a:cubicBezTo>
                  <a:cubicBezTo>
                    <a:pt x="85" y="170"/>
                    <a:pt x="146"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361785" y="3905265"/>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370012" y="4051318"/>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370012" y="4195584"/>
              <a:ext cx="25872" cy="78213"/>
            </a:xfrm>
            <a:custGeom>
              <a:avLst/>
              <a:gdLst/>
              <a:ahLst/>
              <a:cxnLst/>
              <a:rect l="l" t="t" r="r" b="b"/>
              <a:pathLst>
                <a:path w="217" h="656" extrusionOk="0">
                  <a:moveTo>
                    <a:pt x="139" y="0"/>
                  </a:moveTo>
                  <a:lnTo>
                    <a:pt x="0" y="77"/>
                  </a:lnTo>
                  <a:lnTo>
                    <a:pt x="16" y="147"/>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370012" y="4340684"/>
              <a:ext cx="25872" cy="78213"/>
            </a:xfrm>
            <a:custGeom>
              <a:avLst/>
              <a:gdLst/>
              <a:ahLst/>
              <a:cxnLst/>
              <a:rect l="l" t="t" r="r" b="b"/>
              <a:pathLst>
                <a:path w="217" h="656" extrusionOk="0">
                  <a:moveTo>
                    <a:pt x="139" y="1"/>
                  </a:moveTo>
                  <a:lnTo>
                    <a:pt x="0" y="78"/>
                  </a:lnTo>
                  <a:lnTo>
                    <a:pt x="16" y="139"/>
                  </a:lnTo>
                  <a:lnTo>
                    <a:pt x="131" y="78"/>
                  </a:lnTo>
                  <a:lnTo>
                    <a:pt x="131"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635354" y="159117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635354" y="1736397"/>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62712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635354" y="202576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635354" y="217002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62712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635354" y="245939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62712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635354" y="2748758"/>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62712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2"/>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635354" y="3038123"/>
              <a:ext cx="25872" cy="78094"/>
            </a:xfrm>
            <a:custGeom>
              <a:avLst/>
              <a:gdLst/>
              <a:ahLst/>
              <a:cxnLst/>
              <a:rect l="l" t="t" r="r" b="b"/>
              <a:pathLst>
                <a:path w="217" h="655" extrusionOk="0">
                  <a:moveTo>
                    <a:pt x="147"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62712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62712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635354" y="3472588"/>
              <a:ext cx="25872" cy="78213"/>
            </a:xfrm>
            <a:custGeom>
              <a:avLst/>
              <a:gdLst/>
              <a:ahLst/>
              <a:cxnLst/>
              <a:rect l="l" t="t" r="r" b="b"/>
              <a:pathLst>
                <a:path w="217" h="656" extrusionOk="0">
                  <a:moveTo>
                    <a:pt x="147"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627127"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627127"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93" y="516"/>
                    <a:pt x="93" y="347"/>
                  </a:cubicBezTo>
                  <a:cubicBezTo>
                    <a:pt x="93" y="170"/>
                    <a:pt x="147" y="69"/>
                    <a:pt x="224" y="69"/>
                  </a:cubicBezTo>
                  <a:close/>
                  <a:moveTo>
                    <a:pt x="231" y="0"/>
                  </a:moveTo>
                  <a:cubicBezTo>
                    <a:pt x="93" y="0"/>
                    <a:pt x="0" y="123"/>
                    <a:pt x="0" y="347"/>
                  </a:cubicBezTo>
                  <a:cubicBezTo>
                    <a:pt x="0" y="563"/>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627127"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635354" y="4051318"/>
              <a:ext cx="25872" cy="78213"/>
            </a:xfrm>
            <a:custGeom>
              <a:avLst/>
              <a:gdLst/>
              <a:ahLst/>
              <a:cxnLst/>
              <a:rect l="l" t="t" r="r" b="b"/>
              <a:pathLst>
                <a:path w="217" h="656" extrusionOk="0">
                  <a:moveTo>
                    <a:pt x="147"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7730589" y="2602704"/>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7738816" y="274875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7730589" y="2892069"/>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2"/>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7738816" y="303812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7730589" y="3181435"/>
              <a:ext cx="53295" cy="80955"/>
            </a:xfrm>
            <a:custGeom>
              <a:avLst/>
              <a:gdLst/>
              <a:ahLst/>
              <a:cxnLst/>
              <a:rect l="l" t="t" r="r" b="b"/>
              <a:pathLst>
                <a:path w="447" h="679" extrusionOk="0">
                  <a:moveTo>
                    <a:pt x="224" y="69"/>
                  </a:moveTo>
                  <a:cubicBezTo>
                    <a:pt x="316" y="69"/>
                    <a:pt x="362" y="170"/>
                    <a:pt x="362" y="339"/>
                  </a:cubicBezTo>
                  <a:cubicBezTo>
                    <a:pt x="362" y="509"/>
                    <a:pt x="316" y="616"/>
                    <a:pt x="224" y="616"/>
                  </a:cubicBezTo>
                  <a:cubicBezTo>
                    <a:pt x="147" y="616"/>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7730589"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7738816" y="3472588"/>
              <a:ext cx="26707" cy="78213"/>
            </a:xfrm>
            <a:custGeom>
              <a:avLst/>
              <a:gdLst/>
              <a:ahLst/>
              <a:cxnLst/>
              <a:rect l="l" t="t" r="r" b="b"/>
              <a:pathLst>
                <a:path w="224" h="656" extrusionOk="0">
                  <a:moveTo>
                    <a:pt x="147" y="0"/>
                  </a:moveTo>
                  <a:lnTo>
                    <a:pt x="0" y="78"/>
                  </a:lnTo>
                  <a:lnTo>
                    <a:pt x="24"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7730589" y="3615900"/>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7730589" y="376016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0" y="0"/>
                    <a:pt x="0" y="123"/>
                    <a:pt x="0" y="347"/>
                  </a:cubicBezTo>
                  <a:cubicBezTo>
                    <a:pt x="8" y="563"/>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7730589" y="390526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7738816" y="4051318"/>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7738816" y="4195584"/>
              <a:ext cx="26707" cy="78213"/>
            </a:xfrm>
            <a:custGeom>
              <a:avLst/>
              <a:gdLst/>
              <a:ahLst/>
              <a:cxnLst/>
              <a:rect l="l" t="t" r="r" b="b"/>
              <a:pathLst>
                <a:path w="224" h="656" extrusionOk="0">
                  <a:moveTo>
                    <a:pt x="147" y="0"/>
                  </a:moveTo>
                  <a:lnTo>
                    <a:pt x="0" y="77"/>
                  </a:lnTo>
                  <a:lnTo>
                    <a:pt x="24"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7738816" y="4340684"/>
              <a:ext cx="26707" cy="78213"/>
            </a:xfrm>
            <a:custGeom>
              <a:avLst/>
              <a:gdLst/>
              <a:ahLst/>
              <a:cxnLst/>
              <a:rect l="l" t="t" r="r" b="b"/>
              <a:pathLst>
                <a:path w="224" h="656" extrusionOk="0">
                  <a:moveTo>
                    <a:pt x="147" y="1"/>
                  </a:moveTo>
                  <a:lnTo>
                    <a:pt x="0" y="78"/>
                  </a:lnTo>
                  <a:lnTo>
                    <a:pt x="24"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
            <p:cNvGrpSpPr/>
            <p:nvPr/>
          </p:nvGrpSpPr>
          <p:grpSpPr>
            <a:xfrm>
              <a:off x="34718" y="206"/>
              <a:ext cx="53295" cy="4852321"/>
              <a:chOff x="62135" y="206"/>
              <a:chExt cx="53295" cy="4852321"/>
            </a:xfrm>
          </p:grpSpPr>
          <p:sp>
            <p:nvSpPr>
              <p:cNvPr id="250" name="Google Shape;250;p2"/>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4" name="Google Shape;284;p2"/>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8004158" y="361685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8004158" y="376195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8004158" y="3906219"/>
              <a:ext cx="25872" cy="78213"/>
            </a:xfrm>
            <a:custGeom>
              <a:avLst/>
              <a:gdLst/>
              <a:ahLst/>
              <a:cxnLst/>
              <a:rect l="l" t="t" r="r" b="b"/>
              <a:pathLst>
                <a:path w="217" h="656"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7995931" y="404953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800415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7995931" y="433889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8004158" y="4484949"/>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7995931" y="4628260"/>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39"/>
                  </a:cubicBezTo>
                  <a:cubicBezTo>
                    <a:pt x="0" y="563"/>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8004158" y="477431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7465128"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7473355"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7473355"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7465128"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7473355"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7465128"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7473355"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7465128"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7473355"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7465128"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7465128"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7473355"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7465128"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7465128"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7465128"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7473355"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5" name="Google Shape;575;p2"/>
          <p:cNvGrpSpPr/>
          <p:nvPr/>
        </p:nvGrpSpPr>
        <p:grpSpPr>
          <a:xfrm>
            <a:off x="189" y="52"/>
            <a:ext cx="9144013" cy="5143533"/>
            <a:chOff x="4088025" y="1324225"/>
            <a:chExt cx="1348575" cy="1101800"/>
          </a:xfrm>
        </p:grpSpPr>
        <p:sp>
          <p:nvSpPr>
            <p:cNvPr id="576" name="Google Shape;576;p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2"/>
          <p:cNvSpPr txBox="1">
            <a:spLocks noGrp="1"/>
          </p:cNvSpPr>
          <p:nvPr>
            <p:ph type="ctrTitle"/>
          </p:nvPr>
        </p:nvSpPr>
        <p:spPr>
          <a:xfrm>
            <a:off x="1400550" y="956460"/>
            <a:ext cx="6342900" cy="2687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627" name="Google Shape;627;p2"/>
          <p:cNvSpPr txBox="1">
            <a:spLocks noGrp="1"/>
          </p:cNvSpPr>
          <p:nvPr>
            <p:ph type="subTitle" idx="1"/>
          </p:nvPr>
        </p:nvSpPr>
        <p:spPr>
          <a:xfrm>
            <a:off x="1400550" y="3624810"/>
            <a:ext cx="6342900" cy="463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7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6478"/>
        <p:cNvGrpSpPr/>
        <p:nvPr/>
      </p:nvGrpSpPr>
      <p:grpSpPr>
        <a:xfrm>
          <a:off x="0" y="0"/>
          <a:ext cx="0" cy="0"/>
          <a:chOff x="0" y="0"/>
          <a:chExt cx="0" cy="0"/>
        </a:xfrm>
      </p:grpSpPr>
      <p:grpSp>
        <p:nvGrpSpPr>
          <p:cNvPr id="6479" name="Google Shape;6479;p20"/>
          <p:cNvGrpSpPr/>
          <p:nvPr/>
        </p:nvGrpSpPr>
        <p:grpSpPr>
          <a:xfrm>
            <a:off x="189" y="52"/>
            <a:ext cx="9144013" cy="5143533"/>
            <a:chOff x="4088025" y="1324225"/>
            <a:chExt cx="1348575" cy="1101800"/>
          </a:xfrm>
        </p:grpSpPr>
        <p:sp>
          <p:nvSpPr>
            <p:cNvPr id="6480" name="Google Shape;6480;p2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2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2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2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2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2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2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2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2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2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2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1" name="Google Shape;6491;p2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2" name="Google Shape;6492;p2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2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2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2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2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2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2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2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2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2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2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2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2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2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2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2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2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2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2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2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2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2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2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2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2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2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2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2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2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2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2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2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2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2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2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2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2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2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0" name="Google Shape;6530;p20"/>
          <p:cNvGrpSpPr/>
          <p:nvPr/>
        </p:nvGrpSpPr>
        <p:grpSpPr>
          <a:xfrm>
            <a:off x="145881" y="206"/>
            <a:ext cx="8852237" cy="5143474"/>
            <a:chOff x="145881" y="206"/>
            <a:chExt cx="8852237" cy="5143474"/>
          </a:xfrm>
        </p:grpSpPr>
        <p:grpSp>
          <p:nvGrpSpPr>
            <p:cNvPr id="6531" name="Google Shape;6531;p20"/>
            <p:cNvGrpSpPr/>
            <p:nvPr/>
          </p:nvGrpSpPr>
          <p:grpSpPr>
            <a:xfrm>
              <a:off x="145881" y="206"/>
              <a:ext cx="600248" cy="4852321"/>
              <a:chOff x="384275" y="206"/>
              <a:chExt cx="600248" cy="4852321"/>
            </a:xfrm>
          </p:grpSpPr>
          <p:sp>
            <p:nvSpPr>
              <p:cNvPr id="6532" name="Google Shape;6532;p2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2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2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5" name="Google Shape;6535;p2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6" name="Google Shape;6536;p2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2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2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2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2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2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2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2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2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2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2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2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2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2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0" name="Google Shape;6550;p20"/>
              <p:cNvGrpSpPr/>
              <p:nvPr/>
            </p:nvGrpSpPr>
            <p:grpSpPr>
              <a:xfrm>
                <a:off x="384275" y="206"/>
                <a:ext cx="53414" cy="4852321"/>
                <a:chOff x="418506" y="206"/>
                <a:chExt cx="53414" cy="4852321"/>
              </a:xfrm>
            </p:grpSpPr>
            <p:sp>
              <p:nvSpPr>
                <p:cNvPr id="6551" name="Google Shape;6551;p2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2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2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2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2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2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2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2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2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2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2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2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2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2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2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2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2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2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2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2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2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2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2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2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2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2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2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2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9" name="Google Shape;6579;p2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0" name="Google Shape;6580;p2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2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2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2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2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5" name="Google Shape;6585;p2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2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2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2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2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2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2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2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3" name="Google Shape;6593;p20"/>
            <p:cNvGrpSpPr/>
            <p:nvPr/>
          </p:nvGrpSpPr>
          <p:grpSpPr>
            <a:xfrm>
              <a:off x="8398705" y="206"/>
              <a:ext cx="599413" cy="5143474"/>
              <a:chOff x="8322446" y="206"/>
              <a:chExt cx="599413" cy="5143474"/>
            </a:xfrm>
          </p:grpSpPr>
          <p:sp>
            <p:nvSpPr>
              <p:cNvPr id="6594" name="Google Shape;6594;p20"/>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20"/>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6" name="Google Shape;6596;p20"/>
              <p:cNvGrpSpPr/>
              <p:nvPr/>
            </p:nvGrpSpPr>
            <p:grpSpPr>
              <a:xfrm>
                <a:off x="8322446" y="206"/>
                <a:ext cx="599413" cy="5143474"/>
                <a:chOff x="8160192" y="206"/>
                <a:chExt cx="599413" cy="5143474"/>
              </a:xfrm>
            </p:grpSpPr>
            <p:grpSp>
              <p:nvGrpSpPr>
                <p:cNvPr id="6597" name="Google Shape;6597;p20"/>
                <p:cNvGrpSpPr/>
                <p:nvPr/>
              </p:nvGrpSpPr>
              <p:grpSpPr>
                <a:xfrm>
                  <a:off x="8706192" y="206"/>
                  <a:ext cx="53414" cy="5143474"/>
                  <a:chOff x="8511811" y="206"/>
                  <a:chExt cx="53414" cy="5143474"/>
                </a:xfrm>
              </p:grpSpPr>
              <p:sp>
                <p:nvSpPr>
                  <p:cNvPr id="6598" name="Google Shape;6598;p2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2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2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2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2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2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2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2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2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2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2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2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2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2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2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2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2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2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2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2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2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2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2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2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2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3" name="Google Shape;6623;p2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4" name="Google Shape;6624;p2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5" name="Google Shape;6625;p2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2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2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2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2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2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2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2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2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34" name="Google Shape;6634;p2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2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2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2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2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2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2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2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2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2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2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2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2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2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2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2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2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2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2" name="Google Shape;6652;p2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3" name="Google Shape;6653;p2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2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2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2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2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658" name="Google Shape;6658;p20"/>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6659" name="Google Shape;6659;p20"/>
          <p:cNvSpPr txBox="1">
            <a:spLocks noGrp="1"/>
          </p:cNvSpPr>
          <p:nvPr>
            <p:ph type="subTitle" idx="1"/>
          </p:nvPr>
        </p:nvSpPr>
        <p:spPr>
          <a:xfrm>
            <a:off x="2302364" y="1848852"/>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0" name="Google Shape;6660;p20"/>
          <p:cNvSpPr txBox="1">
            <a:spLocks noGrp="1"/>
          </p:cNvSpPr>
          <p:nvPr>
            <p:ph type="subTitle" idx="2"/>
          </p:nvPr>
        </p:nvSpPr>
        <p:spPr>
          <a:xfrm>
            <a:off x="2302364" y="1236775"/>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1" name="Google Shape;6661;p20"/>
          <p:cNvSpPr txBox="1">
            <a:spLocks noGrp="1"/>
          </p:cNvSpPr>
          <p:nvPr>
            <p:ph type="subTitle" idx="3"/>
          </p:nvPr>
        </p:nvSpPr>
        <p:spPr>
          <a:xfrm>
            <a:off x="2302364" y="2972664"/>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2" name="Google Shape;6662;p20"/>
          <p:cNvSpPr txBox="1">
            <a:spLocks noGrp="1"/>
          </p:cNvSpPr>
          <p:nvPr>
            <p:ph type="subTitle" idx="4"/>
          </p:nvPr>
        </p:nvSpPr>
        <p:spPr>
          <a:xfrm>
            <a:off x="2302364" y="2360586"/>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
        <p:nvSpPr>
          <p:cNvPr id="6663" name="Google Shape;6663;p20"/>
          <p:cNvSpPr txBox="1">
            <a:spLocks noGrp="1"/>
          </p:cNvSpPr>
          <p:nvPr>
            <p:ph type="subTitle" idx="5"/>
          </p:nvPr>
        </p:nvSpPr>
        <p:spPr>
          <a:xfrm>
            <a:off x="2302364" y="4096475"/>
            <a:ext cx="5453700" cy="53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6664" name="Google Shape;6664;p20"/>
          <p:cNvSpPr txBox="1">
            <a:spLocks noGrp="1"/>
          </p:cNvSpPr>
          <p:nvPr>
            <p:ph type="subTitle" idx="6"/>
          </p:nvPr>
        </p:nvSpPr>
        <p:spPr>
          <a:xfrm>
            <a:off x="2302364" y="3484398"/>
            <a:ext cx="5453700" cy="69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None/>
              <a:defRPr sz="1600"/>
            </a:lvl1pPr>
            <a:lvl2pPr lvl="1" rtl="0">
              <a:lnSpc>
                <a:spcPct val="100000"/>
              </a:lnSpc>
              <a:spcBef>
                <a:spcPts val="0"/>
              </a:spcBef>
              <a:spcAft>
                <a:spcPts val="0"/>
              </a:spcAft>
              <a:buNone/>
              <a:defRPr sz="1600"/>
            </a:lvl2pPr>
            <a:lvl3pPr lvl="2" rtl="0">
              <a:lnSpc>
                <a:spcPct val="100000"/>
              </a:lnSpc>
              <a:spcBef>
                <a:spcPts val="0"/>
              </a:spcBef>
              <a:spcAft>
                <a:spcPts val="0"/>
              </a:spcAft>
              <a:buNone/>
              <a:defRPr sz="1600"/>
            </a:lvl3pPr>
            <a:lvl4pPr lvl="3" rtl="0">
              <a:lnSpc>
                <a:spcPct val="100000"/>
              </a:lnSpc>
              <a:spcBef>
                <a:spcPts val="0"/>
              </a:spcBef>
              <a:spcAft>
                <a:spcPts val="0"/>
              </a:spcAft>
              <a:buNone/>
              <a:defRPr sz="1600"/>
            </a:lvl4pPr>
            <a:lvl5pPr lvl="4" rtl="0">
              <a:lnSpc>
                <a:spcPct val="100000"/>
              </a:lnSpc>
              <a:spcBef>
                <a:spcPts val="0"/>
              </a:spcBef>
              <a:spcAft>
                <a:spcPts val="0"/>
              </a:spcAft>
              <a:buNone/>
              <a:defRPr sz="1600"/>
            </a:lvl5pPr>
            <a:lvl6pPr lvl="5" rtl="0">
              <a:lnSpc>
                <a:spcPct val="100000"/>
              </a:lnSpc>
              <a:spcBef>
                <a:spcPts val="0"/>
              </a:spcBef>
              <a:spcAft>
                <a:spcPts val="0"/>
              </a:spcAft>
              <a:buNone/>
              <a:defRPr sz="1600"/>
            </a:lvl6pPr>
            <a:lvl7pPr lvl="6" rtl="0">
              <a:lnSpc>
                <a:spcPct val="100000"/>
              </a:lnSpc>
              <a:spcBef>
                <a:spcPts val="0"/>
              </a:spcBef>
              <a:spcAft>
                <a:spcPts val="0"/>
              </a:spcAft>
              <a:buNone/>
              <a:defRPr sz="1600"/>
            </a:lvl7pPr>
            <a:lvl8pPr lvl="7" rtl="0">
              <a:lnSpc>
                <a:spcPct val="100000"/>
              </a:lnSpc>
              <a:spcBef>
                <a:spcPts val="0"/>
              </a:spcBef>
              <a:spcAft>
                <a:spcPts val="0"/>
              </a:spcAft>
              <a:buNone/>
              <a:defRPr sz="1600"/>
            </a:lvl8pPr>
            <a:lvl9pPr lvl="8" rtl="0">
              <a:lnSpc>
                <a:spcPct val="100000"/>
              </a:lnSpc>
              <a:spcBef>
                <a:spcPts val="0"/>
              </a:spcBef>
              <a:spcAft>
                <a:spcPts val="0"/>
              </a:spcAft>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3_1_4_2_1_1_1_1">
    <p:spTree>
      <p:nvGrpSpPr>
        <p:cNvPr id="1" name="Shape 6959"/>
        <p:cNvGrpSpPr/>
        <p:nvPr/>
      </p:nvGrpSpPr>
      <p:grpSpPr>
        <a:xfrm>
          <a:off x="0" y="0"/>
          <a:ext cx="0" cy="0"/>
          <a:chOff x="0" y="0"/>
          <a:chExt cx="0" cy="0"/>
        </a:xfrm>
      </p:grpSpPr>
      <p:grpSp>
        <p:nvGrpSpPr>
          <p:cNvPr id="6960" name="Google Shape;6960;p22"/>
          <p:cNvGrpSpPr/>
          <p:nvPr/>
        </p:nvGrpSpPr>
        <p:grpSpPr>
          <a:xfrm>
            <a:off x="189" y="52"/>
            <a:ext cx="9144013" cy="5143533"/>
            <a:chOff x="4088025" y="1324225"/>
            <a:chExt cx="1348575" cy="1101800"/>
          </a:xfrm>
        </p:grpSpPr>
        <p:sp>
          <p:nvSpPr>
            <p:cNvPr id="6961" name="Google Shape;6961;p22"/>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22"/>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22"/>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22"/>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22"/>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22"/>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22"/>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22"/>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22"/>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22"/>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22"/>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22"/>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22"/>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22"/>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5" name="Google Shape;6975;p22"/>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6" name="Google Shape;6976;p22"/>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22"/>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22"/>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22"/>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22"/>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22"/>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22"/>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22"/>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22"/>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22"/>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22"/>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22"/>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22"/>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22"/>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22"/>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22"/>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22"/>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22"/>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22"/>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22"/>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22"/>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22"/>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22"/>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22"/>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22"/>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22"/>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22"/>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22"/>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22"/>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22"/>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22"/>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22"/>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22"/>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22"/>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22"/>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1" name="Google Shape;7011;p22"/>
          <p:cNvGrpSpPr/>
          <p:nvPr/>
        </p:nvGrpSpPr>
        <p:grpSpPr>
          <a:xfrm>
            <a:off x="91189" y="206"/>
            <a:ext cx="8961622" cy="5143474"/>
            <a:chOff x="91189" y="206"/>
            <a:chExt cx="8961622" cy="5143474"/>
          </a:xfrm>
        </p:grpSpPr>
        <p:grpSp>
          <p:nvGrpSpPr>
            <p:cNvPr id="7012" name="Google Shape;7012;p22"/>
            <p:cNvGrpSpPr/>
            <p:nvPr/>
          </p:nvGrpSpPr>
          <p:grpSpPr>
            <a:xfrm>
              <a:off x="8204921" y="206"/>
              <a:ext cx="847890" cy="5143474"/>
              <a:chOff x="8128721" y="206"/>
              <a:chExt cx="847890" cy="5143474"/>
            </a:xfrm>
          </p:grpSpPr>
          <p:grpSp>
            <p:nvGrpSpPr>
              <p:cNvPr id="7013" name="Google Shape;7013;p22"/>
              <p:cNvGrpSpPr/>
              <p:nvPr/>
            </p:nvGrpSpPr>
            <p:grpSpPr>
              <a:xfrm>
                <a:off x="8393229" y="206"/>
                <a:ext cx="53414" cy="5143474"/>
                <a:chOff x="8511811" y="206"/>
                <a:chExt cx="53414" cy="5143474"/>
              </a:xfrm>
            </p:grpSpPr>
            <p:sp>
              <p:nvSpPr>
                <p:cNvPr id="7014" name="Google Shape;7014;p22"/>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22"/>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22"/>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22"/>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22"/>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9" name="Google Shape;7019;p22"/>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0" name="Google Shape;7020;p22"/>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22"/>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22"/>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22"/>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22"/>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22"/>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22"/>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22"/>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22"/>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22"/>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22"/>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22"/>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22"/>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22"/>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22"/>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22"/>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22"/>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22"/>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22"/>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22"/>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22"/>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22"/>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22"/>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22"/>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22"/>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22"/>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22"/>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22"/>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22"/>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22"/>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0" name="Google Shape;7050;p22"/>
              <p:cNvGrpSpPr/>
              <p:nvPr/>
            </p:nvGrpSpPr>
            <p:grpSpPr>
              <a:xfrm>
                <a:off x="8658690" y="206"/>
                <a:ext cx="53414" cy="5143474"/>
                <a:chOff x="8712171" y="206"/>
                <a:chExt cx="53414" cy="5143474"/>
              </a:xfrm>
            </p:grpSpPr>
            <p:sp>
              <p:nvSpPr>
                <p:cNvPr id="7051" name="Google Shape;7051;p22"/>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22"/>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22"/>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22"/>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22"/>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22"/>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22"/>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22"/>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22"/>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22"/>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22"/>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22"/>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3" name="Google Shape;7063;p22"/>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4" name="Google Shape;7064;p22"/>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22"/>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22"/>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22"/>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22"/>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22"/>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22"/>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22"/>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22"/>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22"/>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22"/>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22"/>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22"/>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22"/>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22"/>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22"/>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22"/>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22"/>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22"/>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22"/>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22"/>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22"/>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22"/>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7" name="Google Shape;7087;p22"/>
              <p:cNvGrpSpPr/>
              <p:nvPr/>
            </p:nvGrpSpPr>
            <p:grpSpPr>
              <a:xfrm>
                <a:off x="8924151" y="206"/>
                <a:ext cx="52460" cy="4852321"/>
                <a:chOff x="8855639" y="206"/>
                <a:chExt cx="52460" cy="4852321"/>
              </a:xfrm>
            </p:grpSpPr>
            <p:sp>
              <p:nvSpPr>
                <p:cNvPr id="7088" name="Google Shape;7088;p22"/>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22"/>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22"/>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22"/>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22"/>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22"/>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22"/>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22"/>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22"/>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22"/>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22"/>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22"/>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22"/>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22"/>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22"/>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22"/>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22"/>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22"/>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22"/>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7" name="Google Shape;7107;p22"/>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8" name="Google Shape;7108;p22"/>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22"/>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22"/>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22"/>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22"/>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22"/>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22"/>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22"/>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22"/>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22"/>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22"/>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22"/>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22"/>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22"/>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2" name="Google Shape;7122;p22"/>
              <p:cNvSpPr/>
              <p:nvPr/>
            </p:nvSpPr>
            <p:spPr>
              <a:xfrm>
                <a:off x="813611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22"/>
              <p:cNvSpPr/>
              <p:nvPr/>
            </p:nvSpPr>
            <p:spPr>
              <a:xfrm>
                <a:off x="813611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22"/>
              <p:cNvSpPr/>
              <p:nvPr/>
            </p:nvSpPr>
            <p:spPr>
              <a:xfrm>
                <a:off x="813611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22"/>
              <p:cNvSpPr/>
              <p:nvPr/>
            </p:nvSpPr>
            <p:spPr>
              <a:xfrm>
                <a:off x="813611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22"/>
              <p:cNvSpPr/>
              <p:nvPr/>
            </p:nvSpPr>
            <p:spPr>
              <a:xfrm>
                <a:off x="812872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22"/>
              <p:cNvSpPr/>
              <p:nvPr/>
            </p:nvSpPr>
            <p:spPr>
              <a:xfrm>
                <a:off x="812872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22"/>
              <p:cNvSpPr/>
              <p:nvPr/>
            </p:nvSpPr>
            <p:spPr>
              <a:xfrm>
                <a:off x="813611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22"/>
              <p:cNvSpPr/>
              <p:nvPr/>
            </p:nvSpPr>
            <p:spPr>
              <a:xfrm>
                <a:off x="8128721"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0" name="Google Shape;7130;p22"/>
            <p:cNvGrpSpPr/>
            <p:nvPr/>
          </p:nvGrpSpPr>
          <p:grpSpPr>
            <a:xfrm>
              <a:off x="91189" y="206"/>
              <a:ext cx="849678" cy="5143474"/>
              <a:chOff x="91189" y="206"/>
              <a:chExt cx="849678" cy="5143474"/>
            </a:xfrm>
          </p:grpSpPr>
          <p:grpSp>
            <p:nvGrpSpPr>
              <p:cNvPr id="7131" name="Google Shape;7131;p22"/>
              <p:cNvGrpSpPr/>
              <p:nvPr/>
            </p:nvGrpSpPr>
            <p:grpSpPr>
              <a:xfrm>
                <a:off x="356650" y="206"/>
                <a:ext cx="53295" cy="5143474"/>
                <a:chOff x="578867" y="206"/>
                <a:chExt cx="53295" cy="5143474"/>
              </a:xfrm>
            </p:grpSpPr>
            <p:sp>
              <p:nvSpPr>
                <p:cNvPr id="7132" name="Google Shape;7132;p22"/>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22"/>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22"/>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22"/>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22"/>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22"/>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22"/>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22"/>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22"/>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22"/>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22"/>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22"/>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22"/>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22"/>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22"/>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22"/>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22"/>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22"/>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22"/>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1" name="Google Shape;7151;p22"/>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2" name="Google Shape;7152;p22"/>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3" name="Google Shape;7153;p22"/>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22"/>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22"/>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22"/>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22"/>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22"/>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22"/>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22"/>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22"/>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22"/>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22"/>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22"/>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22"/>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22"/>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22"/>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8" name="Google Shape;7168;p22"/>
              <p:cNvGrpSpPr/>
              <p:nvPr/>
            </p:nvGrpSpPr>
            <p:grpSpPr>
              <a:xfrm>
                <a:off x="91189" y="206"/>
                <a:ext cx="53414" cy="4852321"/>
                <a:chOff x="418506" y="206"/>
                <a:chExt cx="53414" cy="4852321"/>
              </a:xfrm>
            </p:grpSpPr>
            <p:sp>
              <p:nvSpPr>
                <p:cNvPr id="7169" name="Google Shape;7169;p22"/>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22"/>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22"/>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22"/>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22"/>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22"/>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22"/>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22"/>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22"/>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22"/>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22"/>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0" name="Google Shape;7180;p22"/>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1" name="Google Shape;7181;p22"/>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22"/>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22"/>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22"/>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22"/>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22"/>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22"/>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22"/>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22"/>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22"/>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22"/>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22"/>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22"/>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22"/>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22"/>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22"/>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22"/>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22"/>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22"/>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22"/>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22"/>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22"/>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3" name="Google Shape;7203;p22"/>
              <p:cNvGrpSpPr/>
              <p:nvPr/>
            </p:nvGrpSpPr>
            <p:grpSpPr>
              <a:xfrm>
                <a:off x="621992" y="206"/>
                <a:ext cx="53414" cy="4852321"/>
                <a:chOff x="774043" y="206"/>
                <a:chExt cx="53414" cy="4852321"/>
              </a:xfrm>
            </p:grpSpPr>
            <p:sp>
              <p:nvSpPr>
                <p:cNvPr id="7204" name="Google Shape;7204;p22"/>
                <p:cNvSpPr/>
                <p:nvPr/>
              </p:nvSpPr>
              <p:spPr>
                <a:xfrm>
                  <a:off x="78226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22"/>
                <p:cNvSpPr/>
                <p:nvPr/>
              </p:nvSpPr>
              <p:spPr>
                <a:xfrm>
                  <a:off x="78226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22"/>
                <p:cNvSpPr/>
                <p:nvPr/>
              </p:nvSpPr>
              <p:spPr>
                <a:xfrm>
                  <a:off x="78226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22"/>
                <p:cNvSpPr/>
                <p:nvPr/>
              </p:nvSpPr>
              <p:spPr>
                <a:xfrm>
                  <a:off x="78226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8" name="Google Shape;7208;p22"/>
                <p:cNvSpPr/>
                <p:nvPr/>
              </p:nvSpPr>
              <p:spPr>
                <a:xfrm>
                  <a:off x="77404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9" name="Google Shape;7209;p22"/>
                <p:cNvSpPr/>
                <p:nvPr/>
              </p:nvSpPr>
              <p:spPr>
                <a:xfrm>
                  <a:off x="77404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22"/>
                <p:cNvSpPr/>
                <p:nvPr/>
              </p:nvSpPr>
              <p:spPr>
                <a:xfrm>
                  <a:off x="78226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22"/>
                <p:cNvSpPr/>
                <p:nvPr/>
              </p:nvSpPr>
              <p:spPr>
                <a:xfrm>
                  <a:off x="77404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22"/>
                <p:cNvSpPr/>
                <p:nvPr/>
              </p:nvSpPr>
              <p:spPr>
                <a:xfrm>
                  <a:off x="78226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22"/>
                <p:cNvSpPr/>
                <p:nvPr/>
              </p:nvSpPr>
              <p:spPr>
                <a:xfrm>
                  <a:off x="77404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22"/>
                <p:cNvSpPr/>
                <p:nvPr/>
              </p:nvSpPr>
              <p:spPr>
                <a:xfrm>
                  <a:off x="782269"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22"/>
                <p:cNvSpPr/>
                <p:nvPr/>
              </p:nvSpPr>
              <p:spPr>
                <a:xfrm>
                  <a:off x="77404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22"/>
                <p:cNvSpPr/>
                <p:nvPr/>
              </p:nvSpPr>
              <p:spPr>
                <a:xfrm>
                  <a:off x="782269"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22"/>
                <p:cNvSpPr/>
                <p:nvPr/>
              </p:nvSpPr>
              <p:spPr>
                <a:xfrm>
                  <a:off x="77404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22"/>
                <p:cNvSpPr/>
                <p:nvPr/>
              </p:nvSpPr>
              <p:spPr>
                <a:xfrm>
                  <a:off x="782269"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22"/>
                <p:cNvSpPr/>
                <p:nvPr/>
              </p:nvSpPr>
              <p:spPr>
                <a:xfrm>
                  <a:off x="782269"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22"/>
                <p:cNvSpPr/>
                <p:nvPr/>
              </p:nvSpPr>
              <p:spPr>
                <a:xfrm>
                  <a:off x="77404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22"/>
                <p:cNvSpPr/>
                <p:nvPr/>
              </p:nvSpPr>
              <p:spPr>
                <a:xfrm>
                  <a:off x="77404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22"/>
                <p:cNvSpPr/>
                <p:nvPr/>
              </p:nvSpPr>
              <p:spPr>
                <a:xfrm>
                  <a:off x="782269"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22"/>
                <p:cNvSpPr/>
                <p:nvPr/>
              </p:nvSpPr>
              <p:spPr>
                <a:xfrm>
                  <a:off x="77404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22"/>
                <p:cNvSpPr/>
                <p:nvPr/>
              </p:nvSpPr>
              <p:spPr>
                <a:xfrm>
                  <a:off x="782269"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22"/>
                <p:cNvSpPr/>
                <p:nvPr/>
              </p:nvSpPr>
              <p:spPr>
                <a:xfrm>
                  <a:off x="782269"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22"/>
                <p:cNvSpPr/>
                <p:nvPr/>
              </p:nvSpPr>
              <p:spPr>
                <a:xfrm>
                  <a:off x="77404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22"/>
                <p:cNvSpPr/>
                <p:nvPr/>
              </p:nvSpPr>
              <p:spPr>
                <a:xfrm>
                  <a:off x="77404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22"/>
                <p:cNvSpPr/>
                <p:nvPr/>
              </p:nvSpPr>
              <p:spPr>
                <a:xfrm>
                  <a:off x="77404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22"/>
                <p:cNvSpPr/>
                <p:nvPr/>
              </p:nvSpPr>
              <p:spPr>
                <a:xfrm>
                  <a:off x="782269"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22"/>
                <p:cNvSpPr/>
                <p:nvPr/>
              </p:nvSpPr>
              <p:spPr>
                <a:xfrm>
                  <a:off x="782269"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22"/>
                <p:cNvSpPr/>
                <p:nvPr/>
              </p:nvSpPr>
              <p:spPr>
                <a:xfrm>
                  <a:off x="782269"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22"/>
                <p:cNvSpPr/>
                <p:nvPr/>
              </p:nvSpPr>
              <p:spPr>
                <a:xfrm>
                  <a:off x="77404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22"/>
                <p:cNvSpPr/>
                <p:nvPr/>
              </p:nvSpPr>
              <p:spPr>
                <a:xfrm>
                  <a:off x="782269"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22"/>
                <p:cNvSpPr/>
                <p:nvPr/>
              </p:nvSpPr>
              <p:spPr>
                <a:xfrm>
                  <a:off x="77404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22"/>
                <p:cNvSpPr/>
                <p:nvPr/>
              </p:nvSpPr>
              <p:spPr>
                <a:xfrm>
                  <a:off x="782269"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6" name="Google Shape;7236;p22"/>
                <p:cNvSpPr/>
                <p:nvPr/>
              </p:nvSpPr>
              <p:spPr>
                <a:xfrm>
                  <a:off x="77404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7" name="Google Shape;7237;p22"/>
                <p:cNvSpPr/>
                <p:nvPr/>
              </p:nvSpPr>
              <p:spPr>
                <a:xfrm>
                  <a:off x="782269"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8" name="Google Shape;7238;p22"/>
              <p:cNvSpPr/>
              <p:nvPr/>
            </p:nvSpPr>
            <p:spPr>
              <a:xfrm>
                <a:off x="895799"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9" name="Google Shape;7239;p22"/>
              <p:cNvSpPr/>
              <p:nvPr/>
            </p:nvSpPr>
            <p:spPr>
              <a:xfrm>
                <a:off x="895799"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0" name="Google Shape;7240;p22"/>
              <p:cNvSpPr/>
              <p:nvPr/>
            </p:nvSpPr>
            <p:spPr>
              <a:xfrm>
                <a:off x="895799"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1" name="Google Shape;7241;p22"/>
              <p:cNvSpPr/>
              <p:nvPr/>
            </p:nvSpPr>
            <p:spPr>
              <a:xfrm>
                <a:off x="887453"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22"/>
              <p:cNvSpPr/>
              <p:nvPr/>
            </p:nvSpPr>
            <p:spPr>
              <a:xfrm>
                <a:off x="887453"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22"/>
              <p:cNvSpPr/>
              <p:nvPr/>
            </p:nvSpPr>
            <p:spPr>
              <a:xfrm>
                <a:off x="895799"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22"/>
              <p:cNvSpPr/>
              <p:nvPr/>
            </p:nvSpPr>
            <p:spPr>
              <a:xfrm>
                <a:off x="887453"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22"/>
              <p:cNvSpPr/>
              <p:nvPr/>
            </p:nvSpPr>
            <p:spPr>
              <a:xfrm>
                <a:off x="895799"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46" name="Google Shape;7246;p22"/>
          <p:cNvSpPr txBox="1">
            <a:spLocks noGrp="1"/>
          </p:cNvSpPr>
          <p:nvPr>
            <p:ph type="title" hasCustomPrompt="1"/>
          </p:nvPr>
        </p:nvSpPr>
        <p:spPr>
          <a:xfrm>
            <a:off x="209074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47" name="Google Shape;7247;p22"/>
          <p:cNvSpPr txBox="1">
            <a:spLocks noGrp="1"/>
          </p:cNvSpPr>
          <p:nvPr>
            <p:ph type="subTitle" idx="1"/>
          </p:nvPr>
        </p:nvSpPr>
        <p:spPr>
          <a:xfrm>
            <a:off x="147784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48" name="Google Shape;7248;p22"/>
          <p:cNvSpPr txBox="1">
            <a:spLocks noGrp="1"/>
          </p:cNvSpPr>
          <p:nvPr>
            <p:ph type="subTitle" idx="2"/>
          </p:nvPr>
        </p:nvSpPr>
        <p:spPr>
          <a:xfrm>
            <a:off x="147784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49" name="Google Shape;7249;p22"/>
          <p:cNvSpPr txBox="1">
            <a:spLocks noGrp="1"/>
          </p:cNvSpPr>
          <p:nvPr>
            <p:ph type="title" idx="3" hasCustomPrompt="1"/>
          </p:nvPr>
        </p:nvSpPr>
        <p:spPr>
          <a:xfrm>
            <a:off x="5941160" y="1274850"/>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0" name="Google Shape;7250;p22"/>
          <p:cNvSpPr txBox="1">
            <a:spLocks noGrp="1"/>
          </p:cNvSpPr>
          <p:nvPr>
            <p:ph type="subTitle" idx="4"/>
          </p:nvPr>
        </p:nvSpPr>
        <p:spPr>
          <a:xfrm>
            <a:off x="5328260" y="1752842"/>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1" name="Google Shape;7251;p22"/>
          <p:cNvSpPr txBox="1">
            <a:spLocks noGrp="1"/>
          </p:cNvSpPr>
          <p:nvPr>
            <p:ph type="subTitle" idx="5"/>
          </p:nvPr>
        </p:nvSpPr>
        <p:spPr>
          <a:xfrm>
            <a:off x="5328260" y="2199733"/>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2" name="Google Shape;7252;p22"/>
          <p:cNvSpPr txBox="1">
            <a:spLocks noGrp="1"/>
          </p:cNvSpPr>
          <p:nvPr>
            <p:ph type="title" idx="6" hasCustomPrompt="1"/>
          </p:nvPr>
        </p:nvSpPr>
        <p:spPr>
          <a:xfrm>
            <a:off x="209074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3" name="Google Shape;7253;p22"/>
          <p:cNvSpPr txBox="1">
            <a:spLocks noGrp="1"/>
          </p:cNvSpPr>
          <p:nvPr>
            <p:ph type="subTitle" idx="7"/>
          </p:nvPr>
        </p:nvSpPr>
        <p:spPr>
          <a:xfrm>
            <a:off x="147784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4" name="Google Shape;7254;p22"/>
          <p:cNvSpPr txBox="1">
            <a:spLocks noGrp="1"/>
          </p:cNvSpPr>
          <p:nvPr>
            <p:ph type="subTitle" idx="8"/>
          </p:nvPr>
        </p:nvSpPr>
        <p:spPr>
          <a:xfrm>
            <a:off x="147784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7255" name="Google Shape;7255;p22"/>
          <p:cNvSpPr txBox="1">
            <a:spLocks noGrp="1"/>
          </p:cNvSpPr>
          <p:nvPr>
            <p:ph type="title" idx="9"/>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256" name="Google Shape;7256;p22"/>
          <p:cNvSpPr txBox="1">
            <a:spLocks noGrp="1"/>
          </p:cNvSpPr>
          <p:nvPr>
            <p:ph type="title" idx="13" hasCustomPrompt="1"/>
          </p:nvPr>
        </p:nvSpPr>
        <p:spPr>
          <a:xfrm>
            <a:off x="5941160" y="3027835"/>
            <a:ext cx="11121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latin typeface="Rubik Black"/>
                <a:ea typeface="Rubik Black"/>
                <a:cs typeface="Rubik Black"/>
                <a:sym typeface="Rubik Black"/>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7257" name="Google Shape;7257;p22"/>
          <p:cNvSpPr txBox="1">
            <a:spLocks noGrp="1"/>
          </p:cNvSpPr>
          <p:nvPr>
            <p:ph type="subTitle" idx="14"/>
          </p:nvPr>
        </p:nvSpPr>
        <p:spPr>
          <a:xfrm>
            <a:off x="5328260" y="3505837"/>
            <a:ext cx="2337900" cy="53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2200">
                <a:latin typeface="Rubik Black"/>
                <a:ea typeface="Rubik Black"/>
                <a:cs typeface="Rubik Black"/>
                <a:sym typeface="Rubik Black"/>
              </a:defRPr>
            </a:lvl1pPr>
            <a:lvl2pPr lvl="1" rtl="0">
              <a:lnSpc>
                <a:spcPct val="100000"/>
              </a:lnSpc>
              <a:spcBef>
                <a:spcPts val="0"/>
              </a:spcBef>
              <a:spcAft>
                <a:spcPts val="0"/>
              </a:spcAft>
              <a:buNone/>
              <a:defRPr sz="2200">
                <a:latin typeface="Rubik Black"/>
                <a:ea typeface="Rubik Black"/>
                <a:cs typeface="Rubik Black"/>
                <a:sym typeface="Rubik Black"/>
              </a:defRPr>
            </a:lvl2pPr>
            <a:lvl3pPr lvl="2" rtl="0">
              <a:lnSpc>
                <a:spcPct val="100000"/>
              </a:lnSpc>
              <a:spcBef>
                <a:spcPts val="0"/>
              </a:spcBef>
              <a:spcAft>
                <a:spcPts val="0"/>
              </a:spcAft>
              <a:buNone/>
              <a:defRPr sz="2200">
                <a:latin typeface="Rubik Black"/>
                <a:ea typeface="Rubik Black"/>
                <a:cs typeface="Rubik Black"/>
                <a:sym typeface="Rubik Black"/>
              </a:defRPr>
            </a:lvl3pPr>
            <a:lvl4pPr lvl="3" rtl="0">
              <a:lnSpc>
                <a:spcPct val="100000"/>
              </a:lnSpc>
              <a:spcBef>
                <a:spcPts val="0"/>
              </a:spcBef>
              <a:spcAft>
                <a:spcPts val="0"/>
              </a:spcAft>
              <a:buNone/>
              <a:defRPr sz="2200">
                <a:latin typeface="Rubik Black"/>
                <a:ea typeface="Rubik Black"/>
                <a:cs typeface="Rubik Black"/>
                <a:sym typeface="Rubik Black"/>
              </a:defRPr>
            </a:lvl4pPr>
            <a:lvl5pPr lvl="4" rtl="0">
              <a:lnSpc>
                <a:spcPct val="100000"/>
              </a:lnSpc>
              <a:spcBef>
                <a:spcPts val="0"/>
              </a:spcBef>
              <a:spcAft>
                <a:spcPts val="0"/>
              </a:spcAft>
              <a:buNone/>
              <a:defRPr sz="2200">
                <a:latin typeface="Rubik Black"/>
                <a:ea typeface="Rubik Black"/>
                <a:cs typeface="Rubik Black"/>
                <a:sym typeface="Rubik Black"/>
              </a:defRPr>
            </a:lvl5pPr>
            <a:lvl6pPr lvl="5" rtl="0">
              <a:lnSpc>
                <a:spcPct val="100000"/>
              </a:lnSpc>
              <a:spcBef>
                <a:spcPts val="0"/>
              </a:spcBef>
              <a:spcAft>
                <a:spcPts val="0"/>
              </a:spcAft>
              <a:buNone/>
              <a:defRPr sz="2200">
                <a:latin typeface="Rubik Black"/>
                <a:ea typeface="Rubik Black"/>
                <a:cs typeface="Rubik Black"/>
                <a:sym typeface="Rubik Black"/>
              </a:defRPr>
            </a:lvl6pPr>
            <a:lvl7pPr lvl="6" rtl="0">
              <a:lnSpc>
                <a:spcPct val="100000"/>
              </a:lnSpc>
              <a:spcBef>
                <a:spcPts val="0"/>
              </a:spcBef>
              <a:spcAft>
                <a:spcPts val="0"/>
              </a:spcAft>
              <a:buNone/>
              <a:defRPr sz="2200">
                <a:latin typeface="Rubik Black"/>
                <a:ea typeface="Rubik Black"/>
                <a:cs typeface="Rubik Black"/>
                <a:sym typeface="Rubik Black"/>
              </a:defRPr>
            </a:lvl7pPr>
            <a:lvl8pPr lvl="7" rtl="0">
              <a:lnSpc>
                <a:spcPct val="100000"/>
              </a:lnSpc>
              <a:spcBef>
                <a:spcPts val="0"/>
              </a:spcBef>
              <a:spcAft>
                <a:spcPts val="0"/>
              </a:spcAft>
              <a:buNone/>
              <a:defRPr sz="2200">
                <a:latin typeface="Rubik Black"/>
                <a:ea typeface="Rubik Black"/>
                <a:cs typeface="Rubik Black"/>
                <a:sym typeface="Rubik Black"/>
              </a:defRPr>
            </a:lvl8pPr>
            <a:lvl9pPr lvl="8" rtl="0">
              <a:lnSpc>
                <a:spcPct val="100000"/>
              </a:lnSpc>
              <a:spcBef>
                <a:spcPts val="0"/>
              </a:spcBef>
              <a:spcAft>
                <a:spcPts val="0"/>
              </a:spcAft>
              <a:buNone/>
              <a:defRPr sz="2200">
                <a:latin typeface="Rubik Black"/>
                <a:ea typeface="Rubik Black"/>
                <a:cs typeface="Rubik Black"/>
                <a:sym typeface="Rubik Black"/>
              </a:defRPr>
            </a:lvl9pPr>
          </a:lstStyle>
          <a:p>
            <a:endParaRPr/>
          </a:p>
        </p:txBody>
      </p:sp>
      <p:sp>
        <p:nvSpPr>
          <p:cNvPr id="7258" name="Google Shape;7258;p22"/>
          <p:cNvSpPr txBox="1">
            <a:spLocks noGrp="1"/>
          </p:cNvSpPr>
          <p:nvPr>
            <p:ph type="subTitle" idx="15"/>
          </p:nvPr>
        </p:nvSpPr>
        <p:spPr>
          <a:xfrm>
            <a:off x="5328260" y="3952725"/>
            <a:ext cx="2337900" cy="59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7">
    <p:spTree>
      <p:nvGrpSpPr>
        <p:cNvPr id="1" name="Shape 7958"/>
        <p:cNvGrpSpPr/>
        <p:nvPr/>
      </p:nvGrpSpPr>
      <p:grpSpPr>
        <a:xfrm>
          <a:off x="0" y="0"/>
          <a:ext cx="0" cy="0"/>
          <a:chOff x="0" y="0"/>
          <a:chExt cx="0" cy="0"/>
        </a:xfrm>
      </p:grpSpPr>
      <p:grpSp>
        <p:nvGrpSpPr>
          <p:cNvPr id="7959" name="Google Shape;7959;p25"/>
          <p:cNvGrpSpPr/>
          <p:nvPr/>
        </p:nvGrpSpPr>
        <p:grpSpPr>
          <a:xfrm>
            <a:off x="189" y="52"/>
            <a:ext cx="9144013" cy="5143533"/>
            <a:chOff x="4088025" y="1324225"/>
            <a:chExt cx="1348575" cy="1101800"/>
          </a:xfrm>
        </p:grpSpPr>
        <p:sp>
          <p:nvSpPr>
            <p:cNvPr id="7960" name="Google Shape;7960;p2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2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2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2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2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2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2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2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2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2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2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2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2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2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4" name="Google Shape;7974;p2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5" name="Google Shape;7975;p2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2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2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2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2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2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2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2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2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2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2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2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2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2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2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2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2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2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2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2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2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2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2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2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2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2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2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2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2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2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2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2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2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2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2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0" name="Google Shape;8010;p25"/>
          <p:cNvGrpSpPr/>
          <p:nvPr/>
        </p:nvGrpSpPr>
        <p:grpSpPr>
          <a:xfrm>
            <a:off x="34718" y="206"/>
            <a:ext cx="9074564" cy="5143474"/>
            <a:chOff x="34718" y="206"/>
            <a:chExt cx="9074564" cy="5143474"/>
          </a:xfrm>
        </p:grpSpPr>
        <p:grpSp>
          <p:nvGrpSpPr>
            <p:cNvPr id="8011" name="Google Shape;8011;p25"/>
            <p:cNvGrpSpPr/>
            <p:nvPr/>
          </p:nvGrpSpPr>
          <p:grpSpPr>
            <a:xfrm>
              <a:off x="565521" y="206"/>
              <a:ext cx="53295" cy="5143474"/>
              <a:chOff x="578867" y="206"/>
              <a:chExt cx="53295" cy="5143474"/>
            </a:xfrm>
          </p:grpSpPr>
          <p:sp>
            <p:nvSpPr>
              <p:cNvPr id="8012" name="Google Shape;8012;p25"/>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25"/>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25"/>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25"/>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25"/>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25"/>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8" name="Google Shape;8018;p25"/>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9" name="Google Shape;8019;p25"/>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25"/>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25"/>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25"/>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25"/>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25"/>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25"/>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25"/>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25"/>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25"/>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25"/>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25"/>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25"/>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25"/>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25"/>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25"/>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25"/>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25"/>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25"/>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25"/>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25"/>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25"/>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25"/>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25"/>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25"/>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25"/>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25"/>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25"/>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25"/>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48" name="Google Shape;8048;p25"/>
            <p:cNvGrpSpPr/>
            <p:nvPr/>
          </p:nvGrpSpPr>
          <p:grpSpPr>
            <a:xfrm>
              <a:off x="8525900" y="206"/>
              <a:ext cx="53414" cy="5143474"/>
              <a:chOff x="8511811" y="206"/>
              <a:chExt cx="53414" cy="5143474"/>
            </a:xfrm>
          </p:grpSpPr>
          <p:sp>
            <p:nvSpPr>
              <p:cNvPr id="8049" name="Google Shape;8049;p25"/>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25"/>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25"/>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25"/>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25"/>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25"/>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25"/>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25"/>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25"/>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25"/>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25"/>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25"/>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25"/>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2" name="Google Shape;8062;p25"/>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3" name="Google Shape;8063;p25"/>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25"/>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25"/>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25"/>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25"/>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25"/>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25"/>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25"/>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25"/>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25"/>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25"/>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25"/>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25"/>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25"/>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25"/>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25"/>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25"/>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25"/>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25"/>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25"/>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25"/>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25"/>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85" name="Google Shape;8085;p25"/>
            <p:cNvGrpSpPr/>
            <p:nvPr/>
          </p:nvGrpSpPr>
          <p:grpSpPr>
            <a:xfrm>
              <a:off x="8791361" y="206"/>
              <a:ext cx="53414" cy="5143474"/>
              <a:chOff x="8712171" y="206"/>
              <a:chExt cx="53414" cy="5143474"/>
            </a:xfrm>
          </p:grpSpPr>
          <p:sp>
            <p:nvSpPr>
              <p:cNvPr id="8086" name="Google Shape;8086;p25"/>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25"/>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25"/>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25"/>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25"/>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25"/>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25"/>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25"/>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25"/>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25"/>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25"/>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25"/>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25"/>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25"/>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25"/>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25"/>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25"/>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25"/>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25"/>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25"/>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6" name="Google Shape;8106;p25"/>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7" name="Google Shape;8107;p25"/>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25"/>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25"/>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25"/>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25"/>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25"/>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25"/>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25"/>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25"/>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25"/>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25"/>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25"/>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25"/>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25"/>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25"/>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22" name="Google Shape;8122;p25"/>
            <p:cNvGrpSpPr/>
            <p:nvPr/>
          </p:nvGrpSpPr>
          <p:grpSpPr>
            <a:xfrm>
              <a:off x="34718" y="206"/>
              <a:ext cx="53295" cy="4852321"/>
              <a:chOff x="62135" y="206"/>
              <a:chExt cx="53295" cy="4852321"/>
            </a:xfrm>
          </p:grpSpPr>
          <p:sp>
            <p:nvSpPr>
              <p:cNvPr id="8123" name="Google Shape;8123;p25"/>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25"/>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25"/>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25"/>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25"/>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25"/>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25"/>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25"/>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25"/>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25"/>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25"/>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25"/>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25"/>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25"/>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25"/>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25"/>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25"/>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25"/>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25"/>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25"/>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25"/>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25"/>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25"/>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25"/>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25"/>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25"/>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25"/>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0" name="Google Shape;8150;p25"/>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1" name="Google Shape;8151;p25"/>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25"/>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25"/>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25"/>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25"/>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25"/>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7" name="Google Shape;8157;p25"/>
            <p:cNvGrpSpPr/>
            <p:nvPr/>
          </p:nvGrpSpPr>
          <p:grpSpPr>
            <a:xfrm>
              <a:off x="300060" y="206"/>
              <a:ext cx="53414" cy="4852321"/>
              <a:chOff x="418506" y="206"/>
              <a:chExt cx="53414" cy="4852321"/>
            </a:xfrm>
          </p:grpSpPr>
          <p:sp>
            <p:nvSpPr>
              <p:cNvPr id="8158" name="Google Shape;8158;p25"/>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25"/>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25"/>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25"/>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25"/>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25"/>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25"/>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25"/>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25"/>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25"/>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25"/>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25"/>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25"/>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25"/>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25"/>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25"/>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25"/>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25"/>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25"/>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25"/>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25"/>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25"/>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25"/>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25"/>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25"/>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25"/>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25"/>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25"/>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25"/>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25"/>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25"/>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25"/>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25"/>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25"/>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92" name="Google Shape;8192;p2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2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4" name="Google Shape;8194;p2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5" name="Google Shape;8195;p2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6" name="Google Shape;8196;p2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2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2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99" name="Google Shape;8199;p25"/>
            <p:cNvGrpSpPr/>
            <p:nvPr/>
          </p:nvGrpSpPr>
          <p:grpSpPr>
            <a:xfrm>
              <a:off x="9056822" y="206"/>
              <a:ext cx="52460" cy="4852321"/>
              <a:chOff x="8855639" y="206"/>
              <a:chExt cx="52460" cy="4852321"/>
            </a:xfrm>
          </p:grpSpPr>
          <p:sp>
            <p:nvSpPr>
              <p:cNvPr id="8200" name="Google Shape;8200;p25"/>
              <p:cNvSpPr/>
              <p:nvPr/>
            </p:nvSpPr>
            <p:spPr>
              <a:xfrm>
                <a:off x="886303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25"/>
              <p:cNvSpPr/>
              <p:nvPr/>
            </p:nvSpPr>
            <p:spPr>
              <a:xfrm>
                <a:off x="886303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25"/>
              <p:cNvSpPr/>
              <p:nvPr/>
            </p:nvSpPr>
            <p:spPr>
              <a:xfrm>
                <a:off x="886303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25"/>
              <p:cNvSpPr/>
              <p:nvPr/>
            </p:nvSpPr>
            <p:spPr>
              <a:xfrm>
                <a:off x="886303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25"/>
              <p:cNvSpPr/>
              <p:nvPr/>
            </p:nvSpPr>
            <p:spPr>
              <a:xfrm>
                <a:off x="885563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25"/>
              <p:cNvSpPr/>
              <p:nvPr/>
            </p:nvSpPr>
            <p:spPr>
              <a:xfrm>
                <a:off x="885563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25"/>
              <p:cNvSpPr/>
              <p:nvPr/>
            </p:nvSpPr>
            <p:spPr>
              <a:xfrm>
                <a:off x="886303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25"/>
              <p:cNvSpPr/>
              <p:nvPr/>
            </p:nvSpPr>
            <p:spPr>
              <a:xfrm>
                <a:off x="885563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25"/>
              <p:cNvSpPr/>
              <p:nvPr/>
            </p:nvSpPr>
            <p:spPr>
              <a:xfrm>
                <a:off x="886303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25"/>
              <p:cNvSpPr/>
              <p:nvPr/>
            </p:nvSpPr>
            <p:spPr>
              <a:xfrm>
                <a:off x="885563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25"/>
              <p:cNvSpPr/>
              <p:nvPr/>
            </p:nvSpPr>
            <p:spPr>
              <a:xfrm>
                <a:off x="886303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25"/>
              <p:cNvSpPr/>
              <p:nvPr/>
            </p:nvSpPr>
            <p:spPr>
              <a:xfrm>
                <a:off x="885563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25"/>
              <p:cNvSpPr/>
              <p:nvPr/>
            </p:nvSpPr>
            <p:spPr>
              <a:xfrm>
                <a:off x="886303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25"/>
              <p:cNvSpPr/>
              <p:nvPr/>
            </p:nvSpPr>
            <p:spPr>
              <a:xfrm>
                <a:off x="885563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25"/>
              <p:cNvSpPr/>
              <p:nvPr/>
            </p:nvSpPr>
            <p:spPr>
              <a:xfrm>
                <a:off x="8863032"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25"/>
              <p:cNvSpPr/>
              <p:nvPr/>
            </p:nvSpPr>
            <p:spPr>
              <a:xfrm>
                <a:off x="8863032"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25"/>
              <p:cNvSpPr/>
              <p:nvPr/>
            </p:nvSpPr>
            <p:spPr>
              <a:xfrm>
                <a:off x="885563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25"/>
              <p:cNvSpPr/>
              <p:nvPr/>
            </p:nvSpPr>
            <p:spPr>
              <a:xfrm>
                <a:off x="885563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25"/>
              <p:cNvSpPr/>
              <p:nvPr/>
            </p:nvSpPr>
            <p:spPr>
              <a:xfrm>
                <a:off x="8863032"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25"/>
              <p:cNvSpPr/>
              <p:nvPr/>
            </p:nvSpPr>
            <p:spPr>
              <a:xfrm>
                <a:off x="8855639"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25"/>
              <p:cNvSpPr/>
              <p:nvPr/>
            </p:nvSpPr>
            <p:spPr>
              <a:xfrm>
                <a:off x="8863032"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25"/>
              <p:cNvSpPr/>
              <p:nvPr/>
            </p:nvSpPr>
            <p:spPr>
              <a:xfrm>
                <a:off x="8863032"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25"/>
              <p:cNvSpPr/>
              <p:nvPr/>
            </p:nvSpPr>
            <p:spPr>
              <a:xfrm>
                <a:off x="8855639"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3" name="Google Shape;8223;p25"/>
              <p:cNvSpPr/>
              <p:nvPr/>
            </p:nvSpPr>
            <p:spPr>
              <a:xfrm>
                <a:off x="8855639"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4" name="Google Shape;8224;p25"/>
              <p:cNvSpPr/>
              <p:nvPr/>
            </p:nvSpPr>
            <p:spPr>
              <a:xfrm>
                <a:off x="8855639"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25"/>
              <p:cNvSpPr/>
              <p:nvPr/>
            </p:nvSpPr>
            <p:spPr>
              <a:xfrm>
                <a:off x="8863032"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25"/>
              <p:cNvSpPr/>
              <p:nvPr/>
            </p:nvSpPr>
            <p:spPr>
              <a:xfrm>
                <a:off x="8863032"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25"/>
              <p:cNvSpPr/>
              <p:nvPr/>
            </p:nvSpPr>
            <p:spPr>
              <a:xfrm>
                <a:off x="8863032"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25"/>
              <p:cNvSpPr/>
              <p:nvPr/>
            </p:nvSpPr>
            <p:spPr>
              <a:xfrm>
                <a:off x="8855639"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25"/>
              <p:cNvSpPr/>
              <p:nvPr/>
            </p:nvSpPr>
            <p:spPr>
              <a:xfrm>
                <a:off x="8863032"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25"/>
              <p:cNvSpPr/>
              <p:nvPr/>
            </p:nvSpPr>
            <p:spPr>
              <a:xfrm>
                <a:off x="8855639"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25"/>
              <p:cNvSpPr/>
              <p:nvPr/>
            </p:nvSpPr>
            <p:spPr>
              <a:xfrm>
                <a:off x="8863032"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25"/>
              <p:cNvSpPr/>
              <p:nvPr/>
            </p:nvSpPr>
            <p:spPr>
              <a:xfrm>
                <a:off x="8855639"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25"/>
              <p:cNvSpPr/>
              <p:nvPr/>
            </p:nvSpPr>
            <p:spPr>
              <a:xfrm>
                <a:off x="8863032"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34" name="Google Shape;8234;p2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2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2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2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2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2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2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1" name="Google Shape;8241;p25"/>
          <p:cNvSpPr txBox="1">
            <a:spLocks noGrp="1"/>
          </p:cNvSpPr>
          <p:nvPr>
            <p:ph type="body" idx="1"/>
          </p:nvPr>
        </p:nvSpPr>
        <p:spPr>
          <a:xfrm>
            <a:off x="720000" y="1401575"/>
            <a:ext cx="3852000" cy="3054600"/>
          </a:xfrm>
          <a:prstGeom prst="rect">
            <a:avLst/>
          </a:prstGeom>
        </p:spPr>
        <p:txBody>
          <a:bodyPr spcFirstLastPara="1" wrap="square" lIns="91425" tIns="91425" rIns="91425" bIns="91425" anchor="t" anchorCtr="0">
            <a:noAutofit/>
          </a:bodyPr>
          <a:lstStyle>
            <a:lvl1pPr marL="457200" lvl="0" indent="-330200" rtl="0">
              <a:spcBef>
                <a:spcPts val="0"/>
              </a:spcBef>
              <a:spcAft>
                <a:spcPts val="0"/>
              </a:spcAft>
              <a:buClr>
                <a:schemeClr val="accent1"/>
              </a:buClr>
              <a:buSzPts val="1600"/>
              <a:buChar char="■"/>
              <a:defRPr/>
            </a:lvl1pPr>
            <a:lvl2pPr marL="914400" lvl="1" indent="-317500" rtl="0">
              <a:spcBef>
                <a:spcPts val="0"/>
              </a:spcBef>
              <a:spcAft>
                <a:spcPts val="0"/>
              </a:spcAft>
              <a:buSzPts val="1400"/>
              <a:buChar char="○"/>
              <a:defRPr sz="1600"/>
            </a:lvl2pPr>
            <a:lvl3pPr marL="1371600" lvl="2" indent="-317500" rtl="0">
              <a:spcBef>
                <a:spcPts val="0"/>
              </a:spcBef>
              <a:spcAft>
                <a:spcPts val="0"/>
              </a:spcAft>
              <a:buSzPts val="1400"/>
              <a:buChar char="■"/>
              <a:defRPr sz="16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8242" name="Google Shape;8242;p2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8243" name="Google Shape;8243;p25"/>
          <p:cNvSpPr>
            <a:spLocks noGrp="1"/>
          </p:cNvSpPr>
          <p:nvPr>
            <p:ph type="pic" idx="2"/>
          </p:nvPr>
        </p:nvSpPr>
        <p:spPr>
          <a:xfrm>
            <a:off x="5268024" y="1401575"/>
            <a:ext cx="3054000" cy="30549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9211"/>
        <p:cNvGrpSpPr/>
        <p:nvPr/>
      </p:nvGrpSpPr>
      <p:grpSpPr>
        <a:xfrm>
          <a:off x="0" y="0"/>
          <a:ext cx="0" cy="0"/>
          <a:chOff x="0" y="0"/>
          <a:chExt cx="0" cy="0"/>
        </a:xfrm>
      </p:grpSpPr>
      <p:grpSp>
        <p:nvGrpSpPr>
          <p:cNvPr id="9212" name="Google Shape;9212;p30"/>
          <p:cNvGrpSpPr/>
          <p:nvPr/>
        </p:nvGrpSpPr>
        <p:grpSpPr>
          <a:xfrm>
            <a:off x="189" y="52"/>
            <a:ext cx="9144013" cy="5143533"/>
            <a:chOff x="4088025" y="1324225"/>
            <a:chExt cx="1348575" cy="1101800"/>
          </a:xfrm>
        </p:grpSpPr>
        <p:sp>
          <p:nvSpPr>
            <p:cNvPr id="9213" name="Google Shape;9213;p30"/>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30"/>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30"/>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30"/>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30"/>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30"/>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30"/>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30"/>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30"/>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30"/>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30"/>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30"/>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30"/>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30"/>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30"/>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30"/>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30"/>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30"/>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30"/>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30"/>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30"/>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30"/>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30"/>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30"/>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30"/>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30"/>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30"/>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30"/>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30"/>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30"/>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30"/>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30"/>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30"/>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30"/>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30"/>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30"/>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30"/>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30"/>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30"/>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30"/>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30"/>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30"/>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30"/>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30"/>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30"/>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30"/>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30"/>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30"/>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30"/>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30"/>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3" name="Google Shape;9263;p30"/>
          <p:cNvGrpSpPr/>
          <p:nvPr/>
        </p:nvGrpSpPr>
        <p:grpSpPr>
          <a:xfrm>
            <a:off x="110918" y="206"/>
            <a:ext cx="8922164" cy="5143474"/>
            <a:chOff x="110918" y="206"/>
            <a:chExt cx="8922164" cy="5143474"/>
          </a:xfrm>
        </p:grpSpPr>
        <p:sp>
          <p:nvSpPr>
            <p:cNvPr id="9264" name="Google Shape;9264;p30"/>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30"/>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30"/>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30"/>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30"/>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30"/>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30"/>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30"/>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30"/>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30"/>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30"/>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30"/>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30"/>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30"/>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30"/>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30"/>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30"/>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30"/>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2" name="Google Shape;9282;p30"/>
            <p:cNvGrpSpPr/>
            <p:nvPr/>
          </p:nvGrpSpPr>
          <p:grpSpPr>
            <a:xfrm>
              <a:off x="8706192" y="206"/>
              <a:ext cx="53414" cy="5143474"/>
              <a:chOff x="8511811" y="206"/>
              <a:chExt cx="53414" cy="5143474"/>
            </a:xfrm>
          </p:grpSpPr>
          <p:sp>
            <p:nvSpPr>
              <p:cNvPr id="9283" name="Google Shape;9283;p30"/>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30"/>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30"/>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30"/>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30"/>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30"/>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30"/>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30"/>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30"/>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30"/>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30"/>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4" name="Google Shape;9294;p30"/>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5" name="Google Shape;9295;p30"/>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30"/>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30"/>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30"/>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30"/>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30"/>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30"/>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30"/>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30"/>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30"/>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30"/>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30"/>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30"/>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30"/>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30"/>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30"/>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30"/>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30"/>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30"/>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30"/>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30"/>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30"/>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30"/>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30"/>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9" name="Google Shape;9319;p30"/>
            <p:cNvGrpSpPr/>
            <p:nvPr/>
          </p:nvGrpSpPr>
          <p:grpSpPr>
            <a:xfrm>
              <a:off x="8979668" y="206"/>
              <a:ext cx="53414" cy="5143474"/>
              <a:chOff x="8712171" y="206"/>
              <a:chExt cx="53414" cy="5143474"/>
            </a:xfrm>
          </p:grpSpPr>
          <p:sp>
            <p:nvSpPr>
              <p:cNvPr id="9320" name="Google Shape;9320;p30"/>
              <p:cNvSpPr/>
              <p:nvPr/>
            </p:nvSpPr>
            <p:spPr>
              <a:xfrm>
                <a:off x="87203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30"/>
              <p:cNvSpPr/>
              <p:nvPr/>
            </p:nvSpPr>
            <p:spPr>
              <a:xfrm>
                <a:off x="87203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30"/>
              <p:cNvSpPr/>
              <p:nvPr/>
            </p:nvSpPr>
            <p:spPr>
              <a:xfrm>
                <a:off x="87203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30"/>
              <p:cNvSpPr/>
              <p:nvPr/>
            </p:nvSpPr>
            <p:spPr>
              <a:xfrm>
                <a:off x="87121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30"/>
              <p:cNvSpPr/>
              <p:nvPr/>
            </p:nvSpPr>
            <p:spPr>
              <a:xfrm>
                <a:off x="87121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30"/>
              <p:cNvSpPr/>
              <p:nvPr/>
            </p:nvSpPr>
            <p:spPr>
              <a:xfrm>
                <a:off x="87203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30"/>
              <p:cNvSpPr/>
              <p:nvPr/>
            </p:nvSpPr>
            <p:spPr>
              <a:xfrm>
                <a:off x="87121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30"/>
              <p:cNvSpPr/>
              <p:nvPr/>
            </p:nvSpPr>
            <p:spPr>
              <a:xfrm>
                <a:off x="87203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30"/>
              <p:cNvSpPr/>
              <p:nvPr/>
            </p:nvSpPr>
            <p:spPr>
              <a:xfrm>
                <a:off x="87121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30"/>
              <p:cNvSpPr/>
              <p:nvPr/>
            </p:nvSpPr>
            <p:spPr>
              <a:xfrm>
                <a:off x="87121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30"/>
              <p:cNvSpPr/>
              <p:nvPr/>
            </p:nvSpPr>
            <p:spPr>
              <a:xfrm>
                <a:off x="872039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30"/>
              <p:cNvSpPr/>
              <p:nvPr/>
            </p:nvSpPr>
            <p:spPr>
              <a:xfrm>
                <a:off x="872039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30"/>
              <p:cNvSpPr/>
              <p:nvPr/>
            </p:nvSpPr>
            <p:spPr>
              <a:xfrm>
                <a:off x="872039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30"/>
              <p:cNvSpPr/>
              <p:nvPr/>
            </p:nvSpPr>
            <p:spPr>
              <a:xfrm>
                <a:off x="871217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30"/>
              <p:cNvSpPr/>
              <p:nvPr/>
            </p:nvSpPr>
            <p:spPr>
              <a:xfrm>
                <a:off x="872039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30"/>
              <p:cNvSpPr/>
              <p:nvPr/>
            </p:nvSpPr>
            <p:spPr>
              <a:xfrm>
                <a:off x="872039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30"/>
              <p:cNvSpPr/>
              <p:nvPr/>
            </p:nvSpPr>
            <p:spPr>
              <a:xfrm>
                <a:off x="871217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30"/>
              <p:cNvSpPr/>
              <p:nvPr/>
            </p:nvSpPr>
            <p:spPr>
              <a:xfrm>
                <a:off x="872039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30"/>
              <p:cNvSpPr/>
              <p:nvPr/>
            </p:nvSpPr>
            <p:spPr>
              <a:xfrm>
                <a:off x="871217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30"/>
              <p:cNvSpPr/>
              <p:nvPr/>
            </p:nvSpPr>
            <p:spPr>
              <a:xfrm>
                <a:off x="872039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30"/>
              <p:cNvSpPr/>
              <p:nvPr/>
            </p:nvSpPr>
            <p:spPr>
              <a:xfrm>
                <a:off x="871217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30"/>
              <p:cNvSpPr/>
              <p:nvPr/>
            </p:nvSpPr>
            <p:spPr>
              <a:xfrm>
                <a:off x="872039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30"/>
              <p:cNvSpPr/>
              <p:nvPr/>
            </p:nvSpPr>
            <p:spPr>
              <a:xfrm>
                <a:off x="871217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30"/>
              <p:cNvSpPr/>
              <p:nvPr/>
            </p:nvSpPr>
            <p:spPr>
              <a:xfrm>
                <a:off x="871217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30"/>
              <p:cNvSpPr/>
              <p:nvPr/>
            </p:nvSpPr>
            <p:spPr>
              <a:xfrm>
                <a:off x="872039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30"/>
              <p:cNvSpPr/>
              <p:nvPr/>
            </p:nvSpPr>
            <p:spPr>
              <a:xfrm>
                <a:off x="871217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30"/>
              <p:cNvSpPr/>
              <p:nvPr/>
            </p:nvSpPr>
            <p:spPr>
              <a:xfrm>
                <a:off x="871217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30"/>
              <p:cNvSpPr/>
              <p:nvPr/>
            </p:nvSpPr>
            <p:spPr>
              <a:xfrm>
                <a:off x="871217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30"/>
              <p:cNvSpPr/>
              <p:nvPr/>
            </p:nvSpPr>
            <p:spPr>
              <a:xfrm>
                <a:off x="872039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30"/>
              <p:cNvSpPr/>
              <p:nvPr/>
            </p:nvSpPr>
            <p:spPr>
              <a:xfrm>
                <a:off x="872039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30"/>
              <p:cNvSpPr/>
              <p:nvPr/>
            </p:nvSpPr>
            <p:spPr>
              <a:xfrm>
                <a:off x="872039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30"/>
              <p:cNvSpPr/>
              <p:nvPr/>
            </p:nvSpPr>
            <p:spPr>
              <a:xfrm>
                <a:off x="871217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30"/>
              <p:cNvSpPr/>
              <p:nvPr/>
            </p:nvSpPr>
            <p:spPr>
              <a:xfrm>
                <a:off x="872039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30"/>
              <p:cNvSpPr/>
              <p:nvPr/>
            </p:nvSpPr>
            <p:spPr>
              <a:xfrm>
                <a:off x="871217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30"/>
              <p:cNvSpPr/>
              <p:nvPr/>
            </p:nvSpPr>
            <p:spPr>
              <a:xfrm>
                <a:off x="872039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30"/>
              <p:cNvSpPr/>
              <p:nvPr/>
            </p:nvSpPr>
            <p:spPr>
              <a:xfrm>
                <a:off x="871217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6" name="Google Shape;9356;p30"/>
            <p:cNvGrpSpPr/>
            <p:nvPr/>
          </p:nvGrpSpPr>
          <p:grpSpPr>
            <a:xfrm>
              <a:off x="110918" y="206"/>
              <a:ext cx="53295" cy="4852321"/>
              <a:chOff x="62135" y="206"/>
              <a:chExt cx="53295" cy="4852321"/>
            </a:xfrm>
          </p:grpSpPr>
          <p:sp>
            <p:nvSpPr>
              <p:cNvPr id="9357" name="Google Shape;9357;p30"/>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30"/>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30"/>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30"/>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30"/>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30"/>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30"/>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30"/>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30"/>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30"/>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30"/>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30"/>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30"/>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30"/>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30"/>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30"/>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30"/>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30"/>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30"/>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30"/>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30"/>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30"/>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30"/>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30"/>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30"/>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30"/>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30"/>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30"/>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30"/>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30"/>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30"/>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30"/>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30"/>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30"/>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91" name="Google Shape;9391;p30"/>
            <p:cNvGrpSpPr/>
            <p:nvPr/>
          </p:nvGrpSpPr>
          <p:grpSpPr>
            <a:xfrm>
              <a:off x="384275" y="206"/>
              <a:ext cx="53414" cy="4852321"/>
              <a:chOff x="418506" y="206"/>
              <a:chExt cx="53414" cy="4852321"/>
            </a:xfrm>
          </p:grpSpPr>
          <p:sp>
            <p:nvSpPr>
              <p:cNvPr id="9392" name="Google Shape;9392;p30"/>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30"/>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30"/>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30"/>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30"/>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30"/>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30"/>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30"/>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30"/>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30"/>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30"/>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30"/>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30"/>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30"/>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30"/>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30"/>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30"/>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30"/>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30"/>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30"/>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30"/>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30"/>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30"/>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30"/>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30"/>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30"/>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30"/>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30"/>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30"/>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30"/>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30"/>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30"/>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30"/>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30"/>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6" name="Google Shape;9426;p30"/>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7" name="Google Shape;9427;p30"/>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8" name="Google Shape;9428;p30"/>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9" name="Google Shape;9429;p30"/>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0" name="Google Shape;9430;p30"/>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1" name="Google Shape;9431;p30"/>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2" name="Google Shape;9432;p30"/>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3" name="Google Shape;9433;p30"/>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4" name="Google Shape;9434;p30"/>
            <p:cNvSpPr/>
            <p:nvPr/>
          </p:nvSpPr>
          <p:spPr>
            <a:xfrm>
              <a:off x="816841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30"/>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6" name="Google Shape;9436;p30"/>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7" name="Google Shape;9437;p30"/>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30"/>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30"/>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30"/>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30"/>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30"/>
            <p:cNvSpPr/>
            <p:nvPr/>
          </p:nvSpPr>
          <p:spPr>
            <a:xfrm>
              <a:off x="844106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30"/>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30"/>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30"/>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30"/>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30"/>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30"/>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30"/>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30"/>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30"/>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30"/>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30"/>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30"/>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30"/>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30"/>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30"/>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30"/>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30"/>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bg>
      <p:bgPr>
        <a:gradFill>
          <a:gsLst>
            <a:gs pos="0">
              <a:srgbClr val="D4F9FE"/>
            </a:gs>
            <a:gs pos="100000">
              <a:srgbClr val="59E2F7"/>
            </a:gs>
          </a:gsLst>
          <a:path path="circle">
            <a:fillToRect l="50000" t="50000" r="50000" b="50000"/>
          </a:path>
          <a:tileRect/>
        </a:gradFill>
        <a:effectLst/>
      </p:bgPr>
    </p:bg>
    <p:spTree>
      <p:nvGrpSpPr>
        <p:cNvPr id="1" name="Shape 9460"/>
        <p:cNvGrpSpPr/>
        <p:nvPr/>
      </p:nvGrpSpPr>
      <p:grpSpPr>
        <a:xfrm>
          <a:off x="0" y="0"/>
          <a:ext cx="0" cy="0"/>
          <a:chOff x="0" y="0"/>
          <a:chExt cx="0" cy="0"/>
        </a:xfrm>
      </p:grpSpPr>
      <p:grpSp>
        <p:nvGrpSpPr>
          <p:cNvPr id="9461" name="Google Shape;9461;p31"/>
          <p:cNvGrpSpPr/>
          <p:nvPr/>
        </p:nvGrpSpPr>
        <p:grpSpPr>
          <a:xfrm>
            <a:off x="189" y="52"/>
            <a:ext cx="9144013" cy="5143533"/>
            <a:chOff x="4088025" y="1324225"/>
            <a:chExt cx="1348575" cy="1101800"/>
          </a:xfrm>
        </p:grpSpPr>
        <p:sp>
          <p:nvSpPr>
            <p:cNvPr id="9462" name="Google Shape;9462;p31"/>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31"/>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31"/>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31"/>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31"/>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31"/>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31"/>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31"/>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0" name="Google Shape;9470;p31"/>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31"/>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31"/>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31"/>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31"/>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31"/>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31"/>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31"/>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31"/>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31"/>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31"/>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31"/>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31"/>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31"/>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31"/>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31"/>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31"/>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31"/>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31"/>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9" name="Google Shape;9489;p31"/>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31"/>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31"/>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31"/>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31"/>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31"/>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31"/>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31"/>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31"/>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31"/>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31"/>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31"/>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31"/>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31"/>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31"/>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4" name="Google Shape;9504;p31"/>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31"/>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31"/>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31"/>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31"/>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31"/>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31"/>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31"/>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8"/>
        <p:cNvGrpSpPr/>
        <p:nvPr/>
      </p:nvGrpSpPr>
      <p:grpSpPr>
        <a:xfrm>
          <a:off x="0" y="0"/>
          <a:ext cx="0" cy="0"/>
          <a:chOff x="0" y="0"/>
          <a:chExt cx="0" cy="0"/>
        </a:xfrm>
      </p:grpSpPr>
      <p:grpSp>
        <p:nvGrpSpPr>
          <p:cNvPr id="629" name="Google Shape;629;p3"/>
          <p:cNvGrpSpPr/>
          <p:nvPr/>
        </p:nvGrpSpPr>
        <p:grpSpPr>
          <a:xfrm>
            <a:off x="189" y="52"/>
            <a:ext cx="9144013" cy="5143533"/>
            <a:chOff x="4088025" y="1324225"/>
            <a:chExt cx="1348575" cy="1101800"/>
          </a:xfrm>
        </p:grpSpPr>
        <p:sp>
          <p:nvSpPr>
            <p:cNvPr id="630" name="Google Shape;630;p3"/>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0" name="Google Shape;680;p3"/>
          <p:cNvGrpSpPr/>
          <p:nvPr/>
        </p:nvGrpSpPr>
        <p:grpSpPr>
          <a:xfrm>
            <a:off x="110918" y="206"/>
            <a:ext cx="8922164" cy="5143474"/>
            <a:chOff x="110918" y="206"/>
            <a:chExt cx="8922164" cy="5143474"/>
          </a:xfrm>
        </p:grpSpPr>
        <p:sp>
          <p:nvSpPr>
            <p:cNvPr id="681" name="Google Shape;681;p3"/>
            <p:cNvSpPr/>
            <p:nvPr/>
          </p:nvSpPr>
          <p:spPr>
            <a:xfrm>
              <a:off x="38791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38791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38791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379686"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92568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92568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925687"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19445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19445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8451074"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8451074"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8451074"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844284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844284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8451074"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844284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8451074"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844284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844284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8451074"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8451074"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8451074"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8442847"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8451074"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8451074"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8442847"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8451074"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8442847"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8451074"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8442847"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8451074"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8442847"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8442847"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463223"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463223"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657005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657005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657005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656170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656170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657005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656170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657005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7645485"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7645485"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7645485"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763725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763725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7645485"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763725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7645485"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8719961"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8719961"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8719961"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8711735"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8711735"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8719961"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8711735"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8719961"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8711735"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8711735"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8719961"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8719961"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8719961"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8711735"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8719961"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8719961"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8711735"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8719961"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8711735"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8719961"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8711735"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8719961"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8711735"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8711735"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8719961"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8711735"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8711735"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8711735"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8719961"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8719961"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8719961"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8711735"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8719961"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8711735"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8719961"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8711735"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1191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1191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1191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1191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1109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173211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173211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00998"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00998"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00998"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70005"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70005"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0005"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388213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388213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388213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388213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387390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387390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388213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4956851"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495685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495685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495685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494945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494945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65668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65668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65668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807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807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807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807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799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33443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33443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33443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33443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3336135"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3336135"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33443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549450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549450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5494506"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5494506"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548627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548627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5494506"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6032161"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6032161"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6032161"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6032161"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602393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602393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6032161"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710783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710783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7107830"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7107830"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7099484"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7099484"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7107830"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7099484"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791425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791425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7914253"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7914253"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790602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790602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7914253"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7906027"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7914253"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7906027"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89880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89880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89880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89880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89806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89806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89880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89806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89880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89806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89880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89806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89880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89806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89880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89880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89806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89806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89880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89806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89880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89880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89806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89806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89806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89880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89880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89880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89806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89880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89806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89880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89806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89880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4419911"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4419911"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4419911"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4419911"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4411684"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4411684"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4419911"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4411684"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6838823"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6838823"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6838823"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683059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683059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6838823"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683059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6838823"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4688917"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4688917"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4688917"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4680571"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4680571"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4688917"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4680571"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763393"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763393"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763393"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755167"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755167"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763393"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737659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737659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737659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736837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736837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737659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736837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737659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736837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736837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75593"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75593"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75593"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75593"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68201"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68201"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75593"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6132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6132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6132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6132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6050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6050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6132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415102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415102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415102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415102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4142797"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4142797"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225738"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225738"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225738"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225738"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217392"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217392"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225738"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217392"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6301049"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630104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630104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630104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6292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6292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630104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8182306"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8182306"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8182306"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8182306"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8174914"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8174914"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8182306"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8174914"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8182306"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8174914"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2538773"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2538773"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2538773"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2538773"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3" name="Google Shape;963;p3"/>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964" name="Google Shape;964;p3"/>
          <p:cNvSpPr txBox="1">
            <a:spLocks noGrp="1"/>
          </p:cNvSpPr>
          <p:nvPr>
            <p:ph type="title" idx="2" hasCustomPrompt="1"/>
          </p:nvPr>
        </p:nvSpPr>
        <p:spPr>
          <a:xfrm>
            <a:off x="5113425" y="1171925"/>
            <a:ext cx="1695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965" name="Google Shape;965;p3"/>
          <p:cNvSpPr txBox="1">
            <a:spLocks noGrp="1"/>
          </p:cNvSpPr>
          <p:nvPr>
            <p:ph type="subTitle" idx="1"/>
          </p:nvPr>
        </p:nvSpPr>
        <p:spPr>
          <a:xfrm>
            <a:off x="4379775" y="3188222"/>
            <a:ext cx="3162600" cy="699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05"/>
        <p:cNvGrpSpPr/>
        <p:nvPr/>
      </p:nvGrpSpPr>
      <p:grpSpPr>
        <a:xfrm>
          <a:off x="0" y="0"/>
          <a:ext cx="0" cy="0"/>
          <a:chOff x="0" y="0"/>
          <a:chExt cx="0" cy="0"/>
        </a:xfrm>
      </p:grpSpPr>
      <p:grpSp>
        <p:nvGrpSpPr>
          <p:cNvPr id="1506" name="Google Shape;1506;p6"/>
          <p:cNvGrpSpPr/>
          <p:nvPr/>
        </p:nvGrpSpPr>
        <p:grpSpPr>
          <a:xfrm>
            <a:off x="189" y="52"/>
            <a:ext cx="9144013" cy="5143533"/>
            <a:chOff x="4088025" y="1324225"/>
            <a:chExt cx="1348575" cy="1101800"/>
          </a:xfrm>
        </p:grpSpPr>
        <p:sp>
          <p:nvSpPr>
            <p:cNvPr id="1507" name="Google Shape;1507;p6"/>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6"/>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6"/>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6"/>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7" name="Google Shape;1557;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grpSp>
        <p:nvGrpSpPr>
          <p:cNvPr id="1558" name="Google Shape;1558;p6"/>
          <p:cNvGrpSpPr/>
          <p:nvPr/>
        </p:nvGrpSpPr>
        <p:grpSpPr>
          <a:xfrm>
            <a:off x="145881" y="206"/>
            <a:ext cx="8852237" cy="5143474"/>
            <a:chOff x="145881" y="206"/>
            <a:chExt cx="8852237" cy="5143474"/>
          </a:xfrm>
        </p:grpSpPr>
        <p:grpSp>
          <p:nvGrpSpPr>
            <p:cNvPr id="1559" name="Google Shape;1559;p6"/>
            <p:cNvGrpSpPr/>
            <p:nvPr/>
          </p:nvGrpSpPr>
          <p:grpSpPr>
            <a:xfrm>
              <a:off x="145881" y="206"/>
              <a:ext cx="600248" cy="4852321"/>
              <a:chOff x="384275" y="206"/>
              <a:chExt cx="600248" cy="4852321"/>
            </a:xfrm>
          </p:grpSpPr>
          <p:sp>
            <p:nvSpPr>
              <p:cNvPr id="1560" name="Google Shape;1560;p6"/>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78" name="Google Shape;1578;p6"/>
              <p:cNvGrpSpPr/>
              <p:nvPr/>
            </p:nvGrpSpPr>
            <p:grpSpPr>
              <a:xfrm>
                <a:off x="384275" y="206"/>
                <a:ext cx="53414" cy="4852321"/>
                <a:chOff x="418506" y="206"/>
                <a:chExt cx="53414" cy="4852321"/>
              </a:xfrm>
            </p:grpSpPr>
            <p:sp>
              <p:nvSpPr>
                <p:cNvPr id="1579" name="Google Shape;1579;p6"/>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6"/>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6"/>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6"/>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3" name="Google Shape;1613;p6"/>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6"/>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6"/>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6"/>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6"/>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6"/>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6"/>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6"/>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6"/>
            <p:cNvGrpSpPr/>
            <p:nvPr/>
          </p:nvGrpSpPr>
          <p:grpSpPr>
            <a:xfrm>
              <a:off x="8398705" y="206"/>
              <a:ext cx="599413" cy="5143474"/>
              <a:chOff x="8322446" y="206"/>
              <a:chExt cx="599413" cy="5143474"/>
            </a:xfrm>
          </p:grpSpPr>
          <p:sp>
            <p:nvSpPr>
              <p:cNvPr id="1622" name="Google Shape;1622;p6"/>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4" name="Google Shape;1624;p6"/>
              <p:cNvGrpSpPr/>
              <p:nvPr/>
            </p:nvGrpSpPr>
            <p:grpSpPr>
              <a:xfrm>
                <a:off x="8322446" y="206"/>
                <a:ext cx="599413" cy="5143474"/>
                <a:chOff x="8160192" y="206"/>
                <a:chExt cx="599413" cy="5143474"/>
              </a:xfrm>
            </p:grpSpPr>
            <p:grpSp>
              <p:nvGrpSpPr>
                <p:cNvPr id="1625" name="Google Shape;1625;p6"/>
                <p:cNvGrpSpPr/>
                <p:nvPr/>
              </p:nvGrpSpPr>
              <p:grpSpPr>
                <a:xfrm>
                  <a:off x="8706192" y="206"/>
                  <a:ext cx="53414" cy="5143474"/>
                  <a:chOff x="8511811" y="206"/>
                  <a:chExt cx="53414" cy="5143474"/>
                </a:xfrm>
              </p:grpSpPr>
              <p:sp>
                <p:nvSpPr>
                  <p:cNvPr id="1626" name="Google Shape;1626;p6"/>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6"/>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6"/>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6"/>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6"/>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6"/>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6"/>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86"/>
        <p:cNvGrpSpPr/>
        <p:nvPr/>
      </p:nvGrpSpPr>
      <p:grpSpPr>
        <a:xfrm>
          <a:off x="0" y="0"/>
          <a:ext cx="0" cy="0"/>
          <a:chOff x="0" y="0"/>
          <a:chExt cx="0" cy="0"/>
        </a:xfrm>
      </p:grpSpPr>
      <p:grpSp>
        <p:nvGrpSpPr>
          <p:cNvPr id="1687" name="Google Shape;1687;p7"/>
          <p:cNvGrpSpPr/>
          <p:nvPr/>
        </p:nvGrpSpPr>
        <p:grpSpPr>
          <a:xfrm>
            <a:off x="189" y="52"/>
            <a:ext cx="9144013" cy="5143533"/>
            <a:chOff x="4088025" y="1324225"/>
            <a:chExt cx="1348575" cy="1101800"/>
          </a:xfrm>
        </p:grpSpPr>
        <p:sp>
          <p:nvSpPr>
            <p:cNvPr id="1688" name="Google Shape;1688;p7"/>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7"/>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7"/>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38" name="Google Shape;1738;p7"/>
          <p:cNvSpPr txBox="1">
            <a:spLocks noGrp="1"/>
          </p:cNvSpPr>
          <p:nvPr>
            <p:ph type="subTitle" idx="1"/>
          </p:nvPr>
        </p:nvSpPr>
        <p:spPr>
          <a:xfrm>
            <a:off x="1116031" y="2562075"/>
            <a:ext cx="2958900" cy="116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39" name="Google Shape;1739;p7"/>
          <p:cNvSpPr txBox="1">
            <a:spLocks noGrp="1"/>
          </p:cNvSpPr>
          <p:nvPr>
            <p:ph type="title"/>
          </p:nvPr>
        </p:nvSpPr>
        <p:spPr>
          <a:xfrm>
            <a:off x="1116031" y="1408472"/>
            <a:ext cx="2958900" cy="1163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grpSp>
        <p:nvGrpSpPr>
          <p:cNvPr id="1740" name="Google Shape;1740;p7"/>
          <p:cNvGrpSpPr/>
          <p:nvPr/>
        </p:nvGrpSpPr>
        <p:grpSpPr>
          <a:xfrm>
            <a:off x="145881" y="206"/>
            <a:ext cx="8852237" cy="5143474"/>
            <a:chOff x="145881" y="206"/>
            <a:chExt cx="8852237" cy="5143474"/>
          </a:xfrm>
        </p:grpSpPr>
        <p:grpSp>
          <p:nvGrpSpPr>
            <p:cNvPr id="1741" name="Google Shape;1741;p7"/>
            <p:cNvGrpSpPr/>
            <p:nvPr/>
          </p:nvGrpSpPr>
          <p:grpSpPr>
            <a:xfrm>
              <a:off x="145881" y="206"/>
              <a:ext cx="600248" cy="4852321"/>
              <a:chOff x="384275" y="206"/>
              <a:chExt cx="600248" cy="4852321"/>
            </a:xfrm>
          </p:grpSpPr>
          <p:sp>
            <p:nvSpPr>
              <p:cNvPr id="1742" name="Google Shape;1742;p7"/>
              <p:cNvSpPr/>
              <p:nvPr/>
            </p:nvSpPr>
            <p:spPr>
              <a:xfrm>
                <a:off x="66597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
              <p:cNvSpPr/>
              <p:nvPr/>
            </p:nvSpPr>
            <p:spPr>
              <a:xfrm>
                <a:off x="66597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
              <p:cNvSpPr/>
              <p:nvPr/>
            </p:nvSpPr>
            <p:spPr>
              <a:xfrm>
                <a:off x="66597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
              <p:cNvSpPr/>
              <p:nvPr/>
            </p:nvSpPr>
            <p:spPr>
              <a:xfrm>
                <a:off x="657752"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
              <p:cNvSpPr/>
              <p:nvPr/>
            </p:nvSpPr>
            <p:spPr>
              <a:xfrm>
                <a:off x="657752"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7"/>
              <p:cNvSpPr/>
              <p:nvPr/>
            </p:nvSpPr>
            <p:spPr>
              <a:xfrm>
                <a:off x="66597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7"/>
              <p:cNvSpPr/>
              <p:nvPr/>
            </p:nvSpPr>
            <p:spPr>
              <a:xfrm>
                <a:off x="657752"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7"/>
              <p:cNvSpPr/>
              <p:nvPr/>
            </p:nvSpPr>
            <p:spPr>
              <a:xfrm>
                <a:off x="66597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7"/>
              <p:cNvSpPr/>
              <p:nvPr/>
            </p:nvSpPr>
            <p:spPr>
              <a:xfrm>
                <a:off x="657752"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7"/>
              <p:cNvSpPr/>
              <p:nvPr/>
            </p:nvSpPr>
            <p:spPr>
              <a:xfrm>
                <a:off x="657752"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7"/>
              <p:cNvSpPr/>
              <p:nvPr/>
            </p:nvSpPr>
            <p:spPr>
              <a:xfrm>
                <a:off x="66597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7"/>
              <p:cNvSpPr/>
              <p:nvPr/>
            </p:nvSpPr>
            <p:spPr>
              <a:xfrm>
                <a:off x="66597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7"/>
              <p:cNvSpPr/>
              <p:nvPr/>
            </p:nvSpPr>
            <p:spPr>
              <a:xfrm>
                <a:off x="66597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7"/>
              <p:cNvSpPr/>
              <p:nvPr/>
            </p:nvSpPr>
            <p:spPr>
              <a:xfrm>
                <a:off x="657752"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7"/>
              <p:cNvSpPr/>
              <p:nvPr/>
            </p:nvSpPr>
            <p:spPr>
              <a:xfrm>
                <a:off x="66597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7"/>
              <p:cNvSpPr/>
              <p:nvPr/>
            </p:nvSpPr>
            <p:spPr>
              <a:xfrm>
                <a:off x="66597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7"/>
              <p:cNvSpPr/>
              <p:nvPr/>
            </p:nvSpPr>
            <p:spPr>
              <a:xfrm>
                <a:off x="657752"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7"/>
              <p:cNvSpPr/>
              <p:nvPr/>
            </p:nvSpPr>
            <p:spPr>
              <a:xfrm>
                <a:off x="66597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0" name="Google Shape;1760;p7"/>
              <p:cNvGrpSpPr/>
              <p:nvPr/>
            </p:nvGrpSpPr>
            <p:grpSpPr>
              <a:xfrm>
                <a:off x="384275" y="206"/>
                <a:ext cx="53414" cy="4852321"/>
                <a:chOff x="418506" y="206"/>
                <a:chExt cx="53414" cy="4852321"/>
              </a:xfrm>
            </p:grpSpPr>
            <p:sp>
              <p:nvSpPr>
                <p:cNvPr id="1761" name="Google Shape;1761;p7"/>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7"/>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7"/>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7"/>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7"/>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7"/>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7"/>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7"/>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7"/>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7"/>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7"/>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7"/>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7"/>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7"/>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7"/>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7"/>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7"/>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7"/>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7"/>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7"/>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7"/>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7"/>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7"/>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7"/>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7"/>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7"/>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7"/>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7"/>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7"/>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7"/>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7"/>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7"/>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7"/>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7"/>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5" name="Google Shape;1795;p7"/>
              <p:cNvSpPr/>
              <p:nvPr/>
            </p:nvSpPr>
            <p:spPr>
              <a:xfrm>
                <a:off x="939336"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7"/>
              <p:cNvSpPr/>
              <p:nvPr/>
            </p:nvSpPr>
            <p:spPr>
              <a:xfrm>
                <a:off x="939336"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7"/>
              <p:cNvSpPr/>
              <p:nvPr/>
            </p:nvSpPr>
            <p:spPr>
              <a:xfrm>
                <a:off x="939336"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7"/>
              <p:cNvSpPr/>
              <p:nvPr/>
            </p:nvSpPr>
            <p:spPr>
              <a:xfrm>
                <a:off x="939336"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7"/>
              <p:cNvSpPr/>
              <p:nvPr/>
            </p:nvSpPr>
            <p:spPr>
              <a:xfrm>
                <a:off x="931109"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7"/>
              <p:cNvSpPr/>
              <p:nvPr/>
            </p:nvSpPr>
            <p:spPr>
              <a:xfrm>
                <a:off x="931109"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7"/>
              <p:cNvSpPr/>
              <p:nvPr/>
            </p:nvSpPr>
            <p:spPr>
              <a:xfrm>
                <a:off x="939336"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7"/>
              <p:cNvSpPr/>
              <p:nvPr/>
            </p:nvSpPr>
            <p:spPr>
              <a:xfrm>
                <a:off x="931109"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3" name="Google Shape;1803;p7"/>
            <p:cNvGrpSpPr/>
            <p:nvPr/>
          </p:nvGrpSpPr>
          <p:grpSpPr>
            <a:xfrm>
              <a:off x="8398705" y="206"/>
              <a:ext cx="599413" cy="5143474"/>
              <a:chOff x="8322446" y="206"/>
              <a:chExt cx="599413" cy="5143474"/>
            </a:xfrm>
          </p:grpSpPr>
          <p:sp>
            <p:nvSpPr>
              <p:cNvPr id="1804" name="Google Shape;1804;p7"/>
              <p:cNvSpPr/>
              <p:nvPr/>
            </p:nvSpPr>
            <p:spPr>
              <a:xfrm>
                <a:off x="833067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7"/>
              <p:cNvSpPr/>
              <p:nvPr/>
            </p:nvSpPr>
            <p:spPr>
              <a:xfrm>
                <a:off x="86033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6" name="Google Shape;1806;p7"/>
              <p:cNvGrpSpPr/>
              <p:nvPr/>
            </p:nvGrpSpPr>
            <p:grpSpPr>
              <a:xfrm>
                <a:off x="8322446" y="206"/>
                <a:ext cx="599413" cy="5143474"/>
                <a:chOff x="8160192" y="206"/>
                <a:chExt cx="599413" cy="5143474"/>
              </a:xfrm>
            </p:grpSpPr>
            <p:grpSp>
              <p:nvGrpSpPr>
                <p:cNvPr id="1807" name="Google Shape;1807;p7"/>
                <p:cNvGrpSpPr/>
                <p:nvPr/>
              </p:nvGrpSpPr>
              <p:grpSpPr>
                <a:xfrm>
                  <a:off x="8706192" y="206"/>
                  <a:ext cx="53414" cy="5143474"/>
                  <a:chOff x="8511811" y="206"/>
                  <a:chExt cx="53414" cy="5143474"/>
                </a:xfrm>
              </p:grpSpPr>
              <p:sp>
                <p:nvSpPr>
                  <p:cNvPr id="1808" name="Google Shape;1808;p7"/>
                  <p:cNvSpPr/>
                  <p:nvPr/>
                </p:nvSpPr>
                <p:spPr>
                  <a:xfrm>
                    <a:off x="852003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7"/>
                  <p:cNvSpPr/>
                  <p:nvPr/>
                </p:nvSpPr>
                <p:spPr>
                  <a:xfrm>
                    <a:off x="852003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7"/>
                  <p:cNvSpPr/>
                  <p:nvPr/>
                </p:nvSpPr>
                <p:spPr>
                  <a:xfrm>
                    <a:off x="8520038"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7"/>
                  <p:cNvSpPr/>
                  <p:nvPr/>
                </p:nvSpPr>
                <p:spPr>
                  <a:xfrm>
                    <a:off x="8511811"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7"/>
                  <p:cNvSpPr/>
                  <p:nvPr/>
                </p:nvSpPr>
                <p:spPr>
                  <a:xfrm>
                    <a:off x="8511811"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7"/>
                  <p:cNvSpPr/>
                  <p:nvPr/>
                </p:nvSpPr>
                <p:spPr>
                  <a:xfrm>
                    <a:off x="8520038"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7"/>
                  <p:cNvSpPr/>
                  <p:nvPr/>
                </p:nvSpPr>
                <p:spPr>
                  <a:xfrm>
                    <a:off x="8511811"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7"/>
                  <p:cNvSpPr/>
                  <p:nvPr/>
                </p:nvSpPr>
                <p:spPr>
                  <a:xfrm>
                    <a:off x="8520038"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7"/>
                  <p:cNvSpPr/>
                  <p:nvPr/>
                </p:nvSpPr>
                <p:spPr>
                  <a:xfrm>
                    <a:off x="8511811"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7"/>
                  <p:cNvSpPr/>
                  <p:nvPr/>
                </p:nvSpPr>
                <p:spPr>
                  <a:xfrm>
                    <a:off x="8511811"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7"/>
                  <p:cNvSpPr/>
                  <p:nvPr/>
                </p:nvSpPr>
                <p:spPr>
                  <a:xfrm>
                    <a:off x="852003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7"/>
                  <p:cNvSpPr/>
                  <p:nvPr/>
                </p:nvSpPr>
                <p:spPr>
                  <a:xfrm>
                    <a:off x="8520038"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7"/>
                  <p:cNvSpPr/>
                  <p:nvPr/>
                </p:nvSpPr>
                <p:spPr>
                  <a:xfrm>
                    <a:off x="852003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7"/>
                  <p:cNvSpPr/>
                  <p:nvPr/>
                </p:nvSpPr>
                <p:spPr>
                  <a:xfrm>
                    <a:off x="8511811"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
                  <p:cNvSpPr/>
                  <p:nvPr/>
                </p:nvSpPr>
                <p:spPr>
                  <a:xfrm>
                    <a:off x="852003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
                  <p:cNvSpPr/>
                  <p:nvPr/>
                </p:nvSpPr>
                <p:spPr>
                  <a:xfrm>
                    <a:off x="8520038"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
                  <p:cNvSpPr/>
                  <p:nvPr/>
                </p:nvSpPr>
                <p:spPr>
                  <a:xfrm>
                    <a:off x="8511811"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
                  <p:cNvSpPr/>
                  <p:nvPr/>
                </p:nvSpPr>
                <p:spPr>
                  <a:xfrm>
                    <a:off x="8520038"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7"/>
                  <p:cNvSpPr/>
                  <p:nvPr/>
                </p:nvSpPr>
                <p:spPr>
                  <a:xfrm>
                    <a:off x="8511811"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7"/>
                  <p:cNvSpPr/>
                  <p:nvPr/>
                </p:nvSpPr>
                <p:spPr>
                  <a:xfrm>
                    <a:off x="8520038"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
                  <p:cNvSpPr/>
                  <p:nvPr/>
                </p:nvSpPr>
                <p:spPr>
                  <a:xfrm>
                    <a:off x="8511811"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
                  <p:cNvSpPr/>
                  <p:nvPr/>
                </p:nvSpPr>
                <p:spPr>
                  <a:xfrm>
                    <a:off x="852003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
                  <p:cNvSpPr/>
                  <p:nvPr/>
                </p:nvSpPr>
                <p:spPr>
                  <a:xfrm>
                    <a:off x="8511811"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
                  <p:cNvSpPr/>
                  <p:nvPr/>
                </p:nvSpPr>
                <p:spPr>
                  <a:xfrm>
                    <a:off x="851181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7"/>
                  <p:cNvSpPr/>
                  <p:nvPr/>
                </p:nvSpPr>
                <p:spPr>
                  <a:xfrm>
                    <a:off x="8520038"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7"/>
                  <p:cNvSpPr/>
                  <p:nvPr/>
                </p:nvSpPr>
                <p:spPr>
                  <a:xfrm>
                    <a:off x="8511811"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7"/>
                  <p:cNvSpPr/>
                  <p:nvPr/>
                </p:nvSpPr>
                <p:spPr>
                  <a:xfrm>
                    <a:off x="8511811"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7"/>
                  <p:cNvSpPr/>
                  <p:nvPr/>
                </p:nvSpPr>
                <p:spPr>
                  <a:xfrm>
                    <a:off x="8511811"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7"/>
                  <p:cNvSpPr/>
                  <p:nvPr/>
                </p:nvSpPr>
                <p:spPr>
                  <a:xfrm>
                    <a:off x="8520038"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7"/>
                  <p:cNvSpPr/>
                  <p:nvPr/>
                </p:nvSpPr>
                <p:spPr>
                  <a:xfrm>
                    <a:off x="8520038"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7"/>
                  <p:cNvSpPr/>
                  <p:nvPr/>
                </p:nvSpPr>
                <p:spPr>
                  <a:xfrm>
                    <a:off x="8520038"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7"/>
                  <p:cNvSpPr/>
                  <p:nvPr/>
                </p:nvSpPr>
                <p:spPr>
                  <a:xfrm>
                    <a:off x="8511811"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7"/>
                  <p:cNvSpPr/>
                  <p:nvPr/>
                </p:nvSpPr>
                <p:spPr>
                  <a:xfrm>
                    <a:off x="8520038"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7"/>
                  <p:cNvSpPr/>
                  <p:nvPr/>
                </p:nvSpPr>
                <p:spPr>
                  <a:xfrm>
                    <a:off x="8511811"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7"/>
                  <p:cNvSpPr/>
                  <p:nvPr/>
                </p:nvSpPr>
                <p:spPr>
                  <a:xfrm>
                    <a:off x="8520038"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7"/>
                  <p:cNvSpPr/>
                  <p:nvPr/>
                </p:nvSpPr>
                <p:spPr>
                  <a:xfrm>
                    <a:off x="8511811"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4" name="Google Shape;1844;p7"/>
                <p:cNvSpPr/>
                <p:nvPr/>
              </p:nvSpPr>
              <p:spPr>
                <a:xfrm>
                  <a:off x="8168419"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7"/>
                <p:cNvSpPr/>
                <p:nvPr/>
              </p:nvSpPr>
              <p:spPr>
                <a:xfrm>
                  <a:off x="8168419"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7"/>
                <p:cNvSpPr/>
                <p:nvPr/>
              </p:nvSpPr>
              <p:spPr>
                <a:xfrm>
                  <a:off x="8168419"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7"/>
                <p:cNvSpPr/>
                <p:nvPr/>
              </p:nvSpPr>
              <p:spPr>
                <a:xfrm>
                  <a:off x="816019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7"/>
                <p:cNvSpPr/>
                <p:nvPr/>
              </p:nvSpPr>
              <p:spPr>
                <a:xfrm>
                  <a:off x="816019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7"/>
                <p:cNvSpPr/>
                <p:nvPr/>
              </p:nvSpPr>
              <p:spPr>
                <a:xfrm>
                  <a:off x="8168419"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7"/>
                <p:cNvSpPr/>
                <p:nvPr/>
              </p:nvSpPr>
              <p:spPr>
                <a:xfrm>
                  <a:off x="816019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7"/>
                <p:cNvSpPr/>
                <p:nvPr/>
              </p:nvSpPr>
              <p:spPr>
                <a:xfrm>
                  <a:off x="8441061"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7"/>
                <p:cNvSpPr/>
                <p:nvPr/>
              </p:nvSpPr>
              <p:spPr>
                <a:xfrm>
                  <a:off x="8441061"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7"/>
                <p:cNvSpPr/>
                <p:nvPr/>
              </p:nvSpPr>
              <p:spPr>
                <a:xfrm>
                  <a:off x="8441061"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7"/>
                <p:cNvSpPr/>
                <p:nvPr/>
              </p:nvSpPr>
              <p:spPr>
                <a:xfrm>
                  <a:off x="8433669"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7"/>
                <p:cNvSpPr/>
                <p:nvPr/>
              </p:nvSpPr>
              <p:spPr>
                <a:xfrm>
                  <a:off x="8433669"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7"/>
                <p:cNvSpPr/>
                <p:nvPr/>
              </p:nvSpPr>
              <p:spPr>
                <a:xfrm>
                  <a:off x="8441061"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7"/>
                <p:cNvSpPr/>
                <p:nvPr/>
              </p:nvSpPr>
              <p:spPr>
                <a:xfrm>
                  <a:off x="8433669"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7"/>
                <p:cNvSpPr/>
                <p:nvPr/>
              </p:nvSpPr>
              <p:spPr>
                <a:xfrm>
                  <a:off x="8441061"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7"/>
                <p:cNvSpPr/>
                <p:nvPr/>
              </p:nvSpPr>
              <p:spPr>
                <a:xfrm>
                  <a:off x="8433669"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7"/>
                <p:cNvSpPr/>
                <p:nvPr/>
              </p:nvSpPr>
              <p:spPr>
                <a:xfrm>
                  <a:off x="8441061"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7"/>
                <p:cNvSpPr/>
                <p:nvPr/>
              </p:nvSpPr>
              <p:spPr>
                <a:xfrm>
                  <a:off x="8433669"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7"/>
                <p:cNvSpPr/>
                <p:nvPr/>
              </p:nvSpPr>
              <p:spPr>
                <a:xfrm>
                  <a:off x="8441061"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7"/>
                <p:cNvSpPr/>
                <p:nvPr/>
              </p:nvSpPr>
              <p:spPr>
                <a:xfrm>
                  <a:off x="8433669"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7"/>
                <p:cNvSpPr/>
                <p:nvPr/>
              </p:nvSpPr>
              <p:spPr>
                <a:xfrm>
                  <a:off x="8441061"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7"/>
                <p:cNvSpPr/>
                <p:nvPr/>
              </p:nvSpPr>
              <p:spPr>
                <a:xfrm>
                  <a:off x="8441061"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7"/>
                <p:cNvSpPr/>
                <p:nvPr/>
              </p:nvSpPr>
              <p:spPr>
                <a:xfrm>
                  <a:off x="8433669"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7"/>
                <p:cNvSpPr/>
                <p:nvPr/>
              </p:nvSpPr>
              <p:spPr>
                <a:xfrm>
                  <a:off x="8433669"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68"/>
        <p:cNvGrpSpPr/>
        <p:nvPr/>
      </p:nvGrpSpPr>
      <p:grpSpPr>
        <a:xfrm>
          <a:off x="0" y="0"/>
          <a:ext cx="0" cy="0"/>
          <a:chOff x="0" y="0"/>
          <a:chExt cx="0" cy="0"/>
        </a:xfrm>
      </p:grpSpPr>
      <p:grpSp>
        <p:nvGrpSpPr>
          <p:cNvPr id="1869" name="Google Shape;1869;p8"/>
          <p:cNvGrpSpPr/>
          <p:nvPr/>
        </p:nvGrpSpPr>
        <p:grpSpPr>
          <a:xfrm>
            <a:off x="189" y="52"/>
            <a:ext cx="9144013" cy="5143533"/>
            <a:chOff x="4088025" y="1324225"/>
            <a:chExt cx="1348575" cy="1101800"/>
          </a:xfrm>
        </p:grpSpPr>
        <p:sp>
          <p:nvSpPr>
            <p:cNvPr id="1870" name="Google Shape;1870;p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0" name="Google Shape;1920;p8"/>
          <p:cNvGrpSpPr/>
          <p:nvPr/>
        </p:nvGrpSpPr>
        <p:grpSpPr>
          <a:xfrm>
            <a:off x="34718" y="206"/>
            <a:ext cx="9074564" cy="5143474"/>
            <a:chOff x="34718" y="206"/>
            <a:chExt cx="9074564" cy="5143474"/>
          </a:xfrm>
        </p:grpSpPr>
        <p:sp>
          <p:nvSpPr>
            <p:cNvPr id="1921" name="Google Shape;1921;p8"/>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8"/>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8"/>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8"/>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8"/>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8"/>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8"/>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8"/>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8"/>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8"/>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8"/>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8"/>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8"/>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8"/>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8"/>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8"/>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8"/>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8"/>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8"/>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8"/>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8"/>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8"/>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8"/>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8"/>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8"/>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8"/>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8"/>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8"/>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8"/>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8"/>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8"/>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8"/>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8"/>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8"/>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8"/>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8"/>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8"/>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8"/>
            <p:cNvSpPr/>
            <p:nvPr/>
          </p:nvSpPr>
          <p:spPr>
            <a:xfrm>
              <a:off x="1104670"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8"/>
            <p:cNvSpPr/>
            <p:nvPr/>
          </p:nvSpPr>
          <p:spPr>
            <a:xfrm>
              <a:off x="109632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8"/>
            <p:cNvSpPr/>
            <p:nvPr/>
          </p:nvSpPr>
          <p:spPr>
            <a:xfrm>
              <a:off x="1104670"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8"/>
            <p:cNvSpPr/>
            <p:nvPr/>
          </p:nvSpPr>
          <p:spPr>
            <a:xfrm>
              <a:off x="1104670"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8"/>
            <p:cNvSpPr/>
            <p:nvPr/>
          </p:nvSpPr>
          <p:spPr>
            <a:xfrm>
              <a:off x="109632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8"/>
            <p:cNvSpPr/>
            <p:nvPr/>
          </p:nvSpPr>
          <p:spPr>
            <a:xfrm>
              <a:off x="1104670"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8"/>
            <p:cNvSpPr/>
            <p:nvPr/>
          </p:nvSpPr>
          <p:spPr>
            <a:xfrm>
              <a:off x="1096324" y="2602704"/>
              <a:ext cx="53414" cy="80955"/>
            </a:xfrm>
            <a:custGeom>
              <a:avLst/>
              <a:gdLst/>
              <a:ahLst/>
              <a:cxnLst/>
              <a:rect l="l" t="t" r="r" b="b"/>
              <a:pathLst>
                <a:path w="448" h="679" extrusionOk="0">
                  <a:moveTo>
                    <a:pt x="224" y="69"/>
                  </a:moveTo>
                  <a:cubicBezTo>
                    <a:pt x="317" y="69"/>
                    <a:pt x="355" y="170"/>
                    <a:pt x="355" y="339"/>
                  </a:cubicBezTo>
                  <a:cubicBezTo>
                    <a:pt x="355" y="509"/>
                    <a:pt x="309" y="609"/>
                    <a:pt x="224" y="609"/>
                  </a:cubicBezTo>
                  <a:cubicBezTo>
                    <a:pt x="140" y="609"/>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8"/>
            <p:cNvSpPr/>
            <p:nvPr/>
          </p:nvSpPr>
          <p:spPr>
            <a:xfrm>
              <a:off x="1104670" y="274875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8"/>
            <p:cNvSpPr/>
            <p:nvPr/>
          </p:nvSpPr>
          <p:spPr>
            <a:xfrm>
              <a:off x="1096324" y="2892069"/>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2"/>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8"/>
            <p:cNvSpPr/>
            <p:nvPr/>
          </p:nvSpPr>
          <p:spPr>
            <a:xfrm>
              <a:off x="1104670" y="303812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8"/>
            <p:cNvSpPr/>
            <p:nvPr/>
          </p:nvSpPr>
          <p:spPr>
            <a:xfrm>
              <a:off x="1096324" y="3181435"/>
              <a:ext cx="53414" cy="80955"/>
            </a:xfrm>
            <a:custGeom>
              <a:avLst/>
              <a:gdLst/>
              <a:ahLst/>
              <a:cxnLst/>
              <a:rect l="l" t="t" r="r" b="b"/>
              <a:pathLst>
                <a:path w="448" h="679" extrusionOk="0">
                  <a:moveTo>
                    <a:pt x="224" y="69"/>
                  </a:moveTo>
                  <a:cubicBezTo>
                    <a:pt x="317" y="69"/>
                    <a:pt x="355" y="170"/>
                    <a:pt x="355" y="339"/>
                  </a:cubicBezTo>
                  <a:cubicBezTo>
                    <a:pt x="355" y="509"/>
                    <a:pt x="309" y="616"/>
                    <a:pt x="224" y="616"/>
                  </a:cubicBezTo>
                  <a:cubicBezTo>
                    <a:pt x="140" y="616"/>
                    <a:pt x="86" y="516"/>
                    <a:pt x="86" y="347"/>
                  </a:cubicBezTo>
                  <a:cubicBezTo>
                    <a:pt x="86" y="170"/>
                    <a:pt x="147" y="69"/>
                    <a:pt x="224" y="69"/>
                  </a:cubicBezTo>
                  <a:close/>
                  <a:moveTo>
                    <a:pt x="224" y="0"/>
                  </a:moveTo>
                  <a:cubicBezTo>
                    <a:pt x="93" y="0"/>
                    <a:pt x="1" y="123"/>
                    <a:pt x="1" y="347"/>
                  </a:cubicBezTo>
                  <a:cubicBezTo>
                    <a:pt x="1" y="563"/>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8"/>
            <p:cNvSpPr/>
            <p:nvPr/>
          </p:nvSpPr>
          <p:spPr>
            <a:xfrm>
              <a:off x="1096324" y="332653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8"/>
            <p:cNvSpPr/>
            <p:nvPr/>
          </p:nvSpPr>
          <p:spPr>
            <a:xfrm>
              <a:off x="1104670" y="3472588"/>
              <a:ext cx="25872" cy="78213"/>
            </a:xfrm>
            <a:custGeom>
              <a:avLst/>
              <a:gdLst/>
              <a:ahLst/>
              <a:cxnLst/>
              <a:rect l="l" t="t" r="r" b="b"/>
              <a:pathLst>
                <a:path w="217" h="656" extrusionOk="0">
                  <a:moveTo>
                    <a:pt x="139" y="0"/>
                  </a:moveTo>
                  <a:lnTo>
                    <a:pt x="0" y="78"/>
                  </a:lnTo>
                  <a:lnTo>
                    <a:pt x="16" y="139"/>
                  </a:lnTo>
                  <a:lnTo>
                    <a:pt x="131" y="78"/>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8"/>
            <p:cNvSpPr/>
            <p:nvPr/>
          </p:nvSpPr>
          <p:spPr>
            <a:xfrm>
              <a:off x="109632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93"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8"/>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8"/>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8"/>
            <p:cNvSpPr/>
            <p:nvPr/>
          </p:nvSpPr>
          <p:spPr>
            <a:xfrm>
              <a:off x="1370012"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8"/>
            <p:cNvSpPr/>
            <p:nvPr/>
          </p:nvSpPr>
          <p:spPr>
            <a:xfrm>
              <a:off x="1361785" y="1879709"/>
              <a:ext cx="53295" cy="80955"/>
            </a:xfrm>
            <a:custGeom>
              <a:avLst/>
              <a:gdLst/>
              <a:ahLst/>
              <a:cxnLst/>
              <a:rect l="l" t="t" r="r" b="b"/>
              <a:pathLst>
                <a:path w="447" h="679" extrusionOk="0">
                  <a:moveTo>
                    <a:pt x="224" y="70"/>
                  </a:moveTo>
                  <a:cubicBezTo>
                    <a:pt x="316" y="70"/>
                    <a:pt x="355" y="162"/>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8"/>
            <p:cNvSpPr/>
            <p:nvPr/>
          </p:nvSpPr>
          <p:spPr>
            <a:xfrm>
              <a:off x="1370012" y="202576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8"/>
            <p:cNvSpPr/>
            <p:nvPr/>
          </p:nvSpPr>
          <p:spPr>
            <a:xfrm>
              <a:off x="1370012" y="2170028"/>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8"/>
            <p:cNvSpPr/>
            <p:nvPr/>
          </p:nvSpPr>
          <p:spPr>
            <a:xfrm>
              <a:off x="1361785" y="2313220"/>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8"/>
            <p:cNvSpPr/>
            <p:nvPr/>
          </p:nvSpPr>
          <p:spPr>
            <a:xfrm>
              <a:off x="1370012" y="2459393"/>
              <a:ext cx="25872" cy="78094"/>
            </a:xfrm>
            <a:custGeom>
              <a:avLst/>
              <a:gdLst/>
              <a:ahLst/>
              <a:cxnLst/>
              <a:rect l="l" t="t" r="r" b="b"/>
              <a:pathLst>
                <a:path w="217"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8"/>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8"/>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8"/>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8"/>
            <p:cNvSpPr/>
            <p:nvPr/>
          </p:nvSpPr>
          <p:spPr>
            <a:xfrm>
              <a:off x="8534126"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8"/>
            <p:cNvSpPr/>
            <p:nvPr/>
          </p:nvSpPr>
          <p:spPr>
            <a:xfrm>
              <a:off x="8525900"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8"/>
            <p:cNvSpPr/>
            <p:nvPr/>
          </p:nvSpPr>
          <p:spPr>
            <a:xfrm>
              <a:off x="8525900"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8"/>
            <p:cNvSpPr/>
            <p:nvPr/>
          </p:nvSpPr>
          <p:spPr>
            <a:xfrm>
              <a:off x="8534126"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8"/>
            <p:cNvSpPr/>
            <p:nvPr/>
          </p:nvSpPr>
          <p:spPr>
            <a:xfrm>
              <a:off x="8534126"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8"/>
            <p:cNvSpPr/>
            <p:nvPr/>
          </p:nvSpPr>
          <p:spPr>
            <a:xfrm>
              <a:off x="8534126"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8"/>
            <p:cNvSpPr/>
            <p:nvPr/>
          </p:nvSpPr>
          <p:spPr>
            <a:xfrm>
              <a:off x="8525900"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8"/>
            <p:cNvSpPr/>
            <p:nvPr/>
          </p:nvSpPr>
          <p:spPr>
            <a:xfrm>
              <a:off x="8534126"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8"/>
            <p:cNvSpPr/>
            <p:nvPr/>
          </p:nvSpPr>
          <p:spPr>
            <a:xfrm>
              <a:off x="8534126" y="217002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8"/>
            <p:cNvSpPr/>
            <p:nvPr/>
          </p:nvSpPr>
          <p:spPr>
            <a:xfrm>
              <a:off x="8525900" y="2313220"/>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8"/>
            <p:cNvSpPr/>
            <p:nvPr/>
          </p:nvSpPr>
          <p:spPr>
            <a:xfrm>
              <a:off x="8534126" y="245939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8"/>
            <p:cNvSpPr/>
            <p:nvPr/>
          </p:nvSpPr>
          <p:spPr>
            <a:xfrm>
              <a:off x="8525900" y="2602704"/>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8"/>
            <p:cNvSpPr/>
            <p:nvPr/>
          </p:nvSpPr>
          <p:spPr>
            <a:xfrm>
              <a:off x="8534126" y="2748758"/>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8"/>
            <p:cNvSpPr/>
            <p:nvPr/>
          </p:nvSpPr>
          <p:spPr>
            <a:xfrm>
              <a:off x="8525900" y="2892069"/>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2"/>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8"/>
            <p:cNvSpPr/>
            <p:nvPr/>
          </p:nvSpPr>
          <p:spPr>
            <a:xfrm>
              <a:off x="8534126"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8"/>
            <p:cNvSpPr/>
            <p:nvPr/>
          </p:nvSpPr>
          <p:spPr>
            <a:xfrm>
              <a:off x="8525900" y="3181435"/>
              <a:ext cx="53414" cy="80955"/>
            </a:xfrm>
            <a:custGeom>
              <a:avLst/>
              <a:gdLst/>
              <a:ahLst/>
              <a:cxnLst/>
              <a:rect l="l" t="t" r="r" b="b"/>
              <a:pathLst>
                <a:path w="448" h="679" extrusionOk="0">
                  <a:moveTo>
                    <a:pt x="224" y="69"/>
                  </a:moveTo>
                  <a:cubicBezTo>
                    <a:pt x="316" y="69"/>
                    <a:pt x="355" y="170"/>
                    <a:pt x="355" y="339"/>
                  </a:cubicBezTo>
                  <a:cubicBezTo>
                    <a:pt x="355" y="509"/>
                    <a:pt x="316" y="616"/>
                    <a:pt x="224" y="616"/>
                  </a:cubicBezTo>
                  <a:cubicBezTo>
                    <a:pt x="139" y="616"/>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8"/>
            <p:cNvSpPr/>
            <p:nvPr/>
          </p:nvSpPr>
          <p:spPr>
            <a:xfrm>
              <a:off x="8525900"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8"/>
            <p:cNvSpPr/>
            <p:nvPr/>
          </p:nvSpPr>
          <p:spPr>
            <a:xfrm>
              <a:off x="8534126" y="3472588"/>
              <a:ext cx="25872" cy="78213"/>
            </a:xfrm>
            <a:custGeom>
              <a:avLst/>
              <a:gdLst/>
              <a:ahLst/>
              <a:cxnLst/>
              <a:rect l="l" t="t" r="r" b="b"/>
              <a:pathLst>
                <a:path w="217" h="656" extrusionOk="0">
                  <a:moveTo>
                    <a:pt x="139" y="0"/>
                  </a:moveTo>
                  <a:lnTo>
                    <a:pt x="1" y="78"/>
                  </a:lnTo>
                  <a:lnTo>
                    <a:pt x="16" y="139"/>
                  </a:lnTo>
                  <a:lnTo>
                    <a:pt x="132" y="78"/>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8"/>
            <p:cNvSpPr/>
            <p:nvPr/>
          </p:nvSpPr>
          <p:spPr>
            <a:xfrm>
              <a:off x="8525900" y="361590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8"/>
            <p:cNvSpPr/>
            <p:nvPr/>
          </p:nvSpPr>
          <p:spPr>
            <a:xfrm>
              <a:off x="8525900" y="3760165"/>
              <a:ext cx="53414" cy="80955"/>
            </a:xfrm>
            <a:custGeom>
              <a:avLst/>
              <a:gdLst/>
              <a:ahLst/>
              <a:cxnLst/>
              <a:rect l="l" t="t" r="r" b="b"/>
              <a:pathLst>
                <a:path w="448" h="679" extrusionOk="0">
                  <a:moveTo>
                    <a:pt x="224" y="69"/>
                  </a:moveTo>
                  <a:cubicBezTo>
                    <a:pt x="316" y="69"/>
                    <a:pt x="355" y="170"/>
                    <a:pt x="355" y="339"/>
                  </a:cubicBezTo>
                  <a:cubicBezTo>
                    <a:pt x="355" y="509"/>
                    <a:pt x="316" y="609"/>
                    <a:pt x="224" y="609"/>
                  </a:cubicBezTo>
                  <a:cubicBezTo>
                    <a:pt x="139" y="609"/>
                    <a:pt x="85" y="516"/>
                    <a:pt x="85" y="347"/>
                  </a:cubicBezTo>
                  <a:cubicBezTo>
                    <a:pt x="85" y="170"/>
                    <a:pt x="147" y="69"/>
                    <a:pt x="224" y="69"/>
                  </a:cubicBezTo>
                  <a:close/>
                  <a:moveTo>
                    <a:pt x="224" y="0"/>
                  </a:moveTo>
                  <a:cubicBezTo>
                    <a:pt x="93" y="0"/>
                    <a:pt x="0" y="123"/>
                    <a:pt x="0" y="347"/>
                  </a:cubicBezTo>
                  <a:cubicBezTo>
                    <a:pt x="0" y="563"/>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8"/>
            <p:cNvSpPr/>
            <p:nvPr/>
          </p:nvSpPr>
          <p:spPr>
            <a:xfrm>
              <a:off x="8525900" y="390526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8"/>
            <p:cNvSpPr/>
            <p:nvPr/>
          </p:nvSpPr>
          <p:spPr>
            <a:xfrm>
              <a:off x="8534126" y="4051318"/>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8"/>
            <p:cNvSpPr/>
            <p:nvPr/>
          </p:nvSpPr>
          <p:spPr>
            <a:xfrm>
              <a:off x="8534126" y="4195584"/>
              <a:ext cx="25872" cy="78213"/>
            </a:xfrm>
            <a:custGeom>
              <a:avLst/>
              <a:gdLst/>
              <a:ahLst/>
              <a:cxnLst/>
              <a:rect l="l" t="t" r="r" b="b"/>
              <a:pathLst>
                <a:path w="217" h="656" extrusionOk="0">
                  <a:moveTo>
                    <a:pt x="139" y="0"/>
                  </a:moveTo>
                  <a:lnTo>
                    <a:pt x="1" y="77"/>
                  </a:lnTo>
                  <a:lnTo>
                    <a:pt x="16" y="147"/>
                  </a:lnTo>
                  <a:lnTo>
                    <a:pt x="132" y="85"/>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8"/>
            <p:cNvSpPr/>
            <p:nvPr/>
          </p:nvSpPr>
          <p:spPr>
            <a:xfrm>
              <a:off x="8534126" y="4340684"/>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8"/>
            <p:cNvSpPr/>
            <p:nvPr/>
          </p:nvSpPr>
          <p:spPr>
            <a:xfrm>
              <a:off x="8525900" y="448399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8"/>
            <p:cNvSpPr/>
            <p:nvPr/>
          </p:nvSpPr>
          <p:spPr>
            <a:xfrm>
              <a:off x="8534126" y="4630049"/>
              <a:ext cx="25872" cy="78213"/>
            </a:xfrm>
            <a:custGeom>
              <a:avLst/>
              <a:gdLst/>
              <a:ahLst/>
              <a:cxnLst/>
              <a:rect l="l" t="t" r="r" b="b"/>
              <a:pathLst>
                <a:path w="217" h="656" extrusionOk="0">
                  <a:moveTo>
                    <a:pt x="139" y="1"/>
                  </a:moveTo>
                  <a:lnTo>
                    <a:pt x="1" y="78"/>
                  </a:lnTo>
                  <a:lnTo>
                    <a:pt x="16" y="139"/>
                  </a:lnTo>
                  <a:lnTo>
                    <a:pt x="132" y="78"/>
                  </a:lnTo>
                  <a:lnTo>
                    <a:pt x="132" y="655"/>
                  </a:lnTo>
                  <a:lnTo>
                    <a:pt x="216" y="655"/>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8"/>
            <p:cNvSpPr/>
            <p:nvPr/>
          </p:nvSpPr>
          <p:spPr>
            <a:xfrm>
              <a:off x="8525900" y="4773360"/>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8"/>
            <p:cNvSpPr/>
            <p:nvPr/>
          </p:nvSpPr>
          <p:spPr>
            <a:xfrm>
              <a:off x="8534126" y="4919414"/>
              <a:ext cx="25872" cy="78213"/>
            </a:xfrm>
            <a:custGeom>
              <a:avLst/>
              <a:gdLst/>
              <a:ahLst/>
              <a:cxnLst/>
              <a:rect l="l" t="t" r="r" b="b"/>
              <a:pathLst>
                <a:path w="217" h="656" extrusionOk="0">
                  <a:moveTo>
                    <a:pt x="139" y="1"/>
                  </a:moveTo>
                  <a:lnTo>
                    <a:pt x="1" y="78"/>
                  </a:lnTo>
                  <a:lnTo>
                    <a:pt x="16" y="139"/>
                  </a:lnTo>
                  <a:lnTo>
                    <a:pt x="132" y="78"/>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8"/>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8"/>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8"/>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8"/>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8"/>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8"/>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8"/>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8"/>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8"/>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8"/>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8"/>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8"/>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8"/>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8"/>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8"/>
            <p:cNvSpPr/>
            <p:nvPr/>
          </p:nvSpPr>
          <p:spPr>
            <a:xfrm>
              <a:off x="7738816"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8"/>
            <p:cNvSpPr/>
            <p:nvPr/>
          </p:nvSpPr>
          <p:spPr>
            <a:xfrm>
              <a:off x="7738816"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8"/>
            <p:cNvSpPr/>
            <p:nvPr/>
          </p:nvSpPr>
          <p:spPr>
            <a:xfrm>
              <a:off x="7730589"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8"/>
            <p:cNvSpPr/>
            <p:nvPr/>
          </p:nvSpPr>
          <p:spPr>
            <a:xfrm>
              <a:off x="7738816" y="202576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8"/>
            <p:cNvSpPr/>
            <p:nvPr/>
          </p:nvSpPr>
          <p:spPr>
            <a:xfrm>
              <a:off x="7738816" y="2170028"/>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8"/>
            <p:cNvSpPr/>
            <p:nvPr/>
          </p:nvSpPr>
          <p:spPr>
            <a:xfrm>
              <a:off x="7730589" y="2313220"/>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8"/>
            <p:cNvSpPr/>
            <p:nvPr/>
          </p:nvSpPr>
          <p:spPr>
            <a:xfrm>
              <a:off x="7738816" y="2459393"/>
              <a:ext cx="26707" cy="78094"/>
            </a:xfrm>
            <a:custGeom>
              <a:avLst/>
              <a:gdLst/>
              <a:ahLst/>
              <a:cxnLst/>
              <a:rect l="l" t="t" r="r" b="b"/>
              <a:pathLst>
                <a:path w="224" h="655" extrusionOk="0">
                  <a:moveTo>
                    <a:pt x="147" y="0"/>
                  </a:moveTo>
                  <a:lnTo>
                    <a:pt x="0" y="77"/>
                  </a:lnTo>
                  <a:lnTo>
                    <a:pt x="24"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8"/>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8"/>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8"/>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8"/>
            <p:cNvSpPr/>
            <p:nvPr/>
          </p:nvSpPr>
          <p:spPr>
            <a:xfrm>
              <a:off x="8791361"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8"/>
            <p:cNvSpPr/>
            <p:nvPr/>
          </p:nvSpPr>
          <p:spPr>
            <a:xfrm>
              <a:off x="8791361"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8"/>
            <p:cNvSpPr/>
            <p:nvPr/>
          </p:nvSpPr>
          <p:spPr>
            <a:xfrm>
              <a:off x="8799588"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8"/>
            <p:cNvSpPr/>
            <p:nvPr/>
          </p:nvSpPr>
          <p:spPr>
            <a:xfrm>
              <a:off x="8799588"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8"/>
            <p:cNvSpPr/>
            <p:nvPr/>
          </p:nvSpPr>
          <p:spPr>
            <a:xfrm>
              <a:off x="8799588"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8"/>
            <p:cNvSpPr/>
            <p:nvPr/>
          </p:nvSpPr>
          <p:spPr>
            <a:xfrm>
              <a:off x="8791361" y="1879709"/>
              <a:ext cx="53414" cy="80955"/>
            </a:xfrm>
            <a:custGeom>
              <a:avLst/>
              <a:gdLst/>
              <a:ahLst/>
              <a:cxnLst/>
              <a:rect l="l" t="t" r="r" b="b"/>
              <a:pathLst>
                <a:path w="448" h="679" extrusionOk="0">
                  <a:moveTo>
                    <a:pt x="224" y="70"/>
                  </a:moveTo>
                  <a:cubicBezTo>
                    <a:pt x="316" y="70"/>
                    <a:pt x="363" y="162"/>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8"/>
            <p:cNvSpPr/>
            <p:nvPr/>
          </p:nvSpPr>
          <p:spPr>
            <a:xfrm>
              <a:off x="8799588" y="202576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8"/>
            <p:cNvSpPr/>
            <p:nvPr/>
          </p:nvSpPr>
          <p:spPr>
            <a:xfrm>
              <a:off x="8799588" y="217002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8"/>
            <p:cNvSpPr/>
            <p:nvPr/>
          </p:nvSpPr>
          <p:spPr>
            <a:xfrm>
              <a:off x="8791361" y="2313220"/>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8"/>
            <p:cNvSpPr/>
            <p:nvPr/>
          </p:nvSpPr>
          <p:spPr>
            <a:xfrm>
              <a:off x="8799588" y="245939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8"/>
            <p:cNvSpPr/>
            <p:nvPr/>
          </p:nvSpPr>
          <p:spPr>
            <a:xfrm>
              <a:off x="8791361" y="2602704"/>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8"/>
            <p:cNvSpPr/>
            <p:nvPr/>
          </p:nvSpPr>
          <p:spPr>
            <a:xfrm>
              <a:off x="8799588" y="2748758"/>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8"/>
            <p:cNvSpPr/>
            <p:nvPr/>
          </p:nvSpPr>
          <p:spPr>
            <a:xfrm>
              <a:off x="8791361" y="2892069"/>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2"/>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8"/>
            <p:cNvSpPr/>
            <p:nvPr/>
          </p:nvSpPr>
          <p:spPr>
            <a:xfrm>
              <a:off x="8799588" y="3038123"/>
              <a:ext cx="26826" cy="78094"/>
            </a:xfrm>
            <a:custGeom>
              <a:avLst/>
              <a:gdLst/>
              <a:ahLst/>
              <a:cxnLst/>
              <a:rect l="l" t="t" r="r" b="b"/>
              <a:pathLst>
                <a:path w="225" h="655" extrusionOk="0">
                  <a:moveTo>
                    <a:pt x="147" y="0"/>
                  </a:moveTo>
                  <a:lnTo>
                    <a:pt x="1" y="77"/>
                  </a:lnTo>
                  <a:lnTo>
                    <a:pt x="24" y="146"/>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8"/>
            <p:cNvSpPr/>
            <p:nvPr/>
          </p:nvSpPr>
          <p:spPr>
            <a:xfrm>
              <a:off x="8791361" y="3181435"/>
              <a:ext cx="53414" cy="80955"/>
            </a:xfrm>
            <a:custGeom>
              <a:avLst/>
              <a:gdLst/>
              <a:ahLst/>
              <a:cxnLst/>
              <a:rect l="l" t="t" r="r" b="b"/>
              <a:pathLst>
                <a:path w="448" h="679" extrusionOk="0">
                  <a:moveTo>
                    <a:pt x="224" y="69"/>
                  </a:moveTo>
                  <a:cubicBezTo>
                    <a:pt x="316" y="69"/>
                    <a:pt x="363" y="170"/>
                    <a:pt x="363" y="339"/>
                  </a:cubicBezTo>
                  <a:cubicBezTo>
                    <a:pt x="363" y="509"/>
                    <a:pt x="316" y="616"/>
                    <a:pt x="224" y="616"/>
                  </a:cubicBezTo>
                  <a:cubicBezTo>
                    <a:pt x="147" y="616"/>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8"/>
            <p:cNvSpPr/>
            <p:nvPr/>
          </p:nvSpPr>
          <p:spPr>
            <a:xfrm>
              <a:off x="8791361" y="332653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8"/>
            <p:cNvSpPr/>
            <p:nvPr/>
          </p:nvSpPr>
          <p:spPr>
            <a:xfrm>
              <a:off x="8799588" y="3472588"/>
              <a:ext cx="26826" cy="78213"/>
            </a:xfrm>
            <a:custGeom>
              <a:avLst/>
              <a:gdLst/>
              <a:ahLst/>
              <a:cxnLst/>
              <a:rect l="l" t="t" r="r" b="b"/>
              <a:pathLst>
                <a:path w="225" h="656" extrusionOk="0">
                  <a:moveTo>
                    <a:pt x="147" y="0"/>
                  </a:moveTo>
                  <a:lnTo>
                    <a:pt x="1" y="78"/>
                  </a:lnTo>
                  <a:lnTo>
                    <a:pt x="24" y="139"/>
                  </a:lnTo>
                  <a:lnTo>
                    <a:pt x="132"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8"/>
            <p:cNvSpPr/>
            <p:nvPr/>
          </p:nvSpPr>
          <p:spPr>
            <a:xfrm>
              <a:off x="8791361" y="361590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8"/>
            <p:cNvSpPr/>
            <p:nvPr/>
          </p:nvSpPr>
          <p:spPr>
            <a:xfrm>
              <a:off x="8791361" y="3760165"/>
              <a:ext cx="53414" cy="80955"/>
            </a:xfrm>
            <a:custGeom>
              <a:avLst/>
              <a:gdLst/>
              <a:ahLst/>
              <a:cxnLst/>
              <a:rect l="l" t="t" r="r" b="b"/>
              <a:pathLst>
                <a:path w="448" h="679" extrusionOk="0">
                  <a:moveTo>
                    <a:pt x="224" y="69"/>
                  </a:moveTo>
                  <a:cubicBezTo>
                    <a:pt x="316" y="69"/>
                    <a:pt x="363" y="170"/>
                    <a:pt x="363" y="339"/>
                  </a:cubicBezTo>
                  <a:cubicBezTo>
                    <a:pt x="363" y="509"/>
                    <a:pt x="316" y="609"/>
                    <a:pt x="224" y="609"/>
                  </a:cubicBezTo>
                  <a:cubicBezTo>
                    <a:pt x="147" y="609"/>
                    <a:pt x="93" y="516"/>
                    <a:pt x="93" y="347"/>
                  </a:cubicBezTo>
                  <a:cubicBezTo>
                    <a:pt x="93" y="170"/>
                    <a:pt x="147" y="69"/>
                    <a:pt x="224" y="69"/>
                  </a:cubicBezTo>
                  <a:close/>
                  <a:moveTo>
                    <a:pt x="232" y="0"/>
                  </a:moveTo>
                  <a:cubicBezTo>
                    <a:pt x="101" y="0"/>
                    <a:pt x="0" y="123"/>
                    <a:pt x="0" y="347"/>
                  </a:cubicBezTo>
                  <a:cubicBezTo>
                    <a:pt x="8" y="563"/>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8"/>
            <p:cNvSpPr/>
            <p:nvPr/>
          </p:nvSpPr>
          <p:spPr>
            <a:xfrm>
              <a:off x="8791361" y="390526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8"/>
            <p:cNvSpPr/>
            <p:nvPr/>
          </p:nvSpPr>
          <p:spPr>
            <a:xfrm>
              <a:off x="8799588" y="4051318"/>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8"/>
            <p:cNvSpPr/>
            <p:nvPr/>
          </p:nvSpPr>
          <p:spPr>
            <a:xfrm>
              <a:off x="8799588" y="4195584"/>
              <a:ext cx="26826" cy="78213"/>
            </a:xfrm>
            <a:custGeom>
              <a:avLst/>
              <a:gdLst/>
              <a:ahLst/>
              <a:cxnLst/>
              <a:rect l="l" t="t" r="r" b="b"/>
              <a:pathLst>
                <a:path w="225" h="656" extrusionOk="0">
                  <a:moveTo>
                    <a:pt x="147" y="0"/>
                  </a:moveTo>
                  <a:lnTo>
                    <a:pt x="1" y="77"/>
                  </a:lnTo>
                  <a:lnTo>
                    <a:pt x="24" y="147"/>
                  </a:lnTo>
                  <a:lnTo>
                    <a:pt x="132"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8"/>
            <p:cNvSpPr/>
            <p:nvPr/>
          </p:nvSpPr>
          <p:spPr>
            <a:xfrm>
              <a:off x="8799588" y="4340684"/>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8"/>
            <p:cNvSpPr/>
            <p:nvPr/>
          </p:nvSpPr>
          <p:spPr>
            <a:xfrm>
              <a:off x="8791361" y="448399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8"/>
            <p:cNvSpPr/>
            <p:nvPr/>
          </p:nvSpPr>
          <p:spPr>
            <a:xfrm>
              <a:off x="8799588" y="4630049"/>
              <a:ext cx="26826" cy="78213"/>
            </a:xfrm>
            <a:custGeom>
              <a:avLst/>
              <a:gdLst/>
              <a:ahLst/>
              <a:cxnLst/>
              <a:rect l="l" t="t" r="r" b="b"/>
              <a:pathLst>
                <a:path w="225" h="656" extrusionOk="0">
                  <a:moveTo>
                    <a:pt x="147" y="1"/>
                  </a:moveTo>
                  <a:lnTo>
                    <a:pt x="1" y="78"/>
                  </a:lnTo>
                  <a:lnTo>
                    <a:pt x="24" y="139"/>
                  </a:lnTo>
                  <a:lnTo>
                    <a:pt x="132"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8"/>
            <p:cNvSpPr/>
            <p:nvPr/>
          </p:nvSpPr>
          <p:spPr>
            <a:xfrm>
              <a:off x="8791361" y="4773360"/>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8"/>
            <p:cNvSpPr/>
            <p:nvPr/>
          </p:nvSpPr>
          <p:spPr>
            <a:xfrm>
              <a:off x="8799588" y="4919414"/>
              <a:ext cx="26826" cy="78213"/>
            </a:xfrm>
            <a:custGeom>
              <a:avLst/>
              <a:gdLst/>
              <a:ahLst/>
              <a:cxnLst/>
              <a:rect l="l" t="t" r="r" b="b"/>
              <a:pathLst>
                <a:path w="225" h="656" extrusionOk="0">
                  <a:moveTo>
                    <a:pt x="147" y="1"/>
                  </a:moveTo>
                  <a:lnTo>
                    <a:pt x="1" y="78"/>
                  </a:lnTo>
                  <a:lnTo>
                    <a:pt x="24" y="139"/>
                  </a:lnTo>
                  <a:lnTo>
                    <a:pt x="132"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8"/>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8"/>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8"/>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8"/>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8"/>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8"/>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8"/>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8"/>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8"/>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8"/>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8"/>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8"/>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8"/>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8"/>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8"/>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8"/>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8"/>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8"/>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8"/>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8"/>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8"/>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8"/>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8"/>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8"/>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8"/>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8"/>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8"/>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8"/>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8"/>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8"/>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8"/>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8"/>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8"/>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8"/>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8"/>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8"/>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8"/>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8"/>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8"/>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8"/>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8"/>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8"/>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8"/>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8"/>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8"/>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8"/>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8"/>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8"/>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8"/>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8"/>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8"/>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8"/>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8"/>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8"/>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8"/>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8"/>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8"/>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8"/>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8"/>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8"/>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8"/>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8"/>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8"/>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8"/>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8"/>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8"/>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8"/>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8"/>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8"/>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8"/>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8"/>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8"/>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8"/>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8"/>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8"/>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8"/>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8"/>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8"/>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8"/>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8"/>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8"/>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8"/>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8"/>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8"/>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8"/>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8"/>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8"/>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8"/>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8"/>
            <p:cNvSpPr/>
            <p:nvPr/>
          </p:nvSpPr>
          <p:spPr>
            <a:xfrm>
              <a:off x="830863" y="404953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8"/>
            <p:cNvSpPr/>
            <p:nvPr/>
          </p:nvSpPr>
          <p:spPr>
            <a:xfrm>
              <a:off x="839090" y="419558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8"/>
            <p:cNvSpPr/>
            <p:nvPr/>
          </p:nvSpPr>
          <p:spPr>
            <a:xfrm>
              <a:off x="830863" y="4338895"/>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8"/>
            <p:cNvSpPr/>
            <p:nvPr/>
          </p:nvSpPr>
          <p:spPr>
            <a:xfrm>
              <a:off x="839090" y="4484949"/>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8"/>
            <p:cNvSpPr/>
            <p:nvPr/>
          </p:nvSpPr>
          <p:spPr>
            <a:xfrm>
              <a:off x="830863" y="4628260"/>
              <a:ext cx="53414" cy="80955"/>
            </a:xfrm>
            <a:custGeom>
              <a:avLst/>
              <a:gdLst/>
              <a:ahLst/>
              <a:cxnLst/>
              <a:rect l="l" t="t" r="r" b="b"/>
              <a:pathLst>
                <a:path w="448" h="679" extrusionOk="0">
                  <a:moveTo>
                    <a:pt x="224" y="69"/>
                  </a:moveTo>
                  <a:cubicBezTo>
                    <a:pt x="316" y="69"/>
                    <a:pt x="362" y="170"/>
                    <a:pt x="362" y="339"/>
                  </a:cubicBezTo>
                  <a:cubicBezTo>
                    <a:pt x="362" y="509"/>
                    <a:pt x="316" y="609"/>
                    <a:pt x="224" y="609"/>
                  </a:cubicBezTo>
                  <a:cubicBezTo>
                    <a:pt x="147" y="609"/>
                    <a:pt x="93" y="516"/>
                    <a:pt x="93" y="347"/>
                  </a:cubicBezTo>
                  <a:cubicBezTo>
                    <a:pt x="93" y="170"/>
                    <a:pt x="147" y="69"/>
                    <a:pt x="224" y="69"/>
                  </a:cubicBezTo>
                  <a:close/>
                  <a:moveTo>
                    <a:pt x="231" y="0"/>
                  </a:moveTo>
                  <a:cubicBezTo>
                    <a:pt x="101"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8"/>
            <p:cNvSpPr/>
            <p:nvPr/>
          </p:nvSpPr>
          <p:spPr>
            <a:xfrm>
              <a:off x="839090" y="4774314"/>
              <a:ext cx="26826" cy="78213"/>
            </a:xfrm>
            <a:custGeom>
              <a:avLst/>
              <a:gdLst/>
              <a:ahLst/>
              <a:cxnLst/>
              <a:rect l="l" t="t" r="r" b="b"/>
              <a:pathLst>
                <a:path w="225" h="656" extrusionOk="0">
                  <a:moveTo>
                    <a:pt x="147" y="0"/>
                  </a:moveTo>
                  <a:lnTo>
                    <a:pt x="1" y="77"/>
                  </a:lnTo>
                  <a:lnTo>
                    <a:pt x="16" y="147"/>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8"/>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8"/>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8"/>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8"/>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8"/>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8"/>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8"/>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8"/>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8"/>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8"/>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
            <p:cNvSpPr/>
            <p:nvPr/>
          </p:nvSpPr>
          <p:spPr>
            <a:xfrm>
              <a:off x="8004158"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8"/>
            <p:cNvSpPr/>
            <p:nvPr/>
          </p:nvSpPr>
          <p:spPr>
            <a:xfrm>
              <a:off x="7995931"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8"/>
            <p:cNvSpPr/>
            <p:nvPr/>
          </p:nvSpPr>
          <p:spPr>
            <a:xfrm>
              <a:off x="8004158"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8"/>
            <p:cNvSpPr/>
            <p:nvPr/>
          </p:nvSpPr>
          <p:spPr>
            <a:xfrm>
              <a:off x="7995931"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8"/>
            <p:cNvSpPr/>
            <p:nvPr/>
          </p:nvSpPr>
          <p:spPr>
            <a:xfrm>
              <a:off x="8004158"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8"/>
            <p:cNvSpPr/>
            <p:nvPr/>
          </p:nvSpPr>
          <p:spPr>
            <a:xfrm>
              <a:off x="7995931"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8"/>
            <p:cNvSpPr/>
            <p:nvPr/>
          </p:nvSpPr>
          <p:spPr>
            <a:xfrm>
              <a:off x="8004158" y="202576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8"/>
            <p:cNvSpPr/>
            <p:nvPr/>
          </p:nvSpPr>
          <p:spPr>
            <a:xfrm>
              <a:off x="8004158" y="2169909"/>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8"/>
            <p:cNvSpPr/>
            <p:nvPr/>
          </p:nvSpPr>
          <p:spPr>
            <a:xfrm>
              <a:off x="7995931"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8"/>
            <p:cNvSpPr/>
            <p:nvPr/>
          </p:nvSpPr>
          <p:spPr>
            <a:xfrm>
              <a:off x="7995931"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8"/>
            <p:cNvSpPr/>
            <p:nvPr/>
          </p:nvSpPr>
          <p:spPr>
            <a:xfrm>
              <a:off x="8004158" y="2604493"/>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8"/>
            <p:cNvSpPr/>
            <p:nvPr/>
          </p:nvSpPr>
          <p:spPr>
            <a:xfrm>
              <a:off x="7995931" y="274780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8"/>
            <p:cNvSpPr/>
            <p:nvPr/>
          </p:nvSpPr>
          <p:spPr>
            <a:xfrm>
              <a:off x="8004158" y="2893858"/>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8"/>
            <p:cNvSpPr/>
            <p:nvPr/>
          </p:nvSpPr>
          <p:spPr>
            <a:xfrm>
              <a:off x="8004158" y="3038123"/>
              <a:ext cx="25872" cy="78094"/>
            </a:xfrm>
            <a:custGeom>
              <a:avLst/>
              <a:gdLst/>
              <a:ahLst/>
              <a:cxnLst/>
              <a:rect l="l" t="t" r="r" b="b"/>
              <a:pathLst>
                <a:path w="217" h="655" extrusionOk="0">
                  <a:moveTo>
                    <a:pt x="139" y="0"/>
                  </a:moveTo>
                  <a:lnTo>
                    <a:pt x="1" y="77"/>
                  </a:lnTo>
                  <a:lnTo>
                    <a:pt x="16" y="146"/>
                  </a:lnTo>
                  <a:lnTo>
                    <a:pt x="132" y="85"/>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8"/>
            <p:cNvSpPr/>
            <p:nvPr/>
          </p:nvSpPr>
          <p:spPr>
            <a:xfrm>
              <a:off x="7995931" y="3181315"/>
              <a:ext cx="53414" cy="81075"/>
            </a:xfrm>
            <a:custGeom>
              <a:avLst/>
              <a:gdLst/>
              <a:ahLst/>
              <a:cxnLst/>
              <a:rect l="l" t="t" r="r" b="b"/>
              <a:pathLst>
                <a:path w="448" h="680" extrusionOk="0">
                  <a:moveTo>
                    <a:pt x="224" y="70"/>
                  </a:moveTo>
                  <a:cubicBezTo>
                    <a:pt x="316" y="70"/>
                    <a:pt x="355" y="170"/>
                    <a:pt x="355" y="340"/>
                  </a:cubicBezTo>
                  <a:cubicBezTo>
                    <a:pt x="355" y="510"/>
                    <a:pt x="316" y="610"/>
                    <a:pt x="224" y="610"/>
                  </a:cubicBezTo>
                  <a:cubicBezTo>
                    <a:pt x="139" y="610"/>
                    <a:pt x="85" y="517"/>
                    <a:pt x="85" y="348"/>
                  </a:cubicBezTo>
                  <a:cubicBezTo>
                    <a:pt x="85" y="170"/>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8"/>
            <p:cNvSpPr/>
            <p:nvPr/>
          </p:nvSpPr>
          <p:spPr>
            <a:xfrm>
              <a:off x="7995931" y="332653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8"/>
            <p:cNvSpPr/>
            <p:nvPr/>
          </p:nvSpPr>
          <p:spPr>
            <a:xfrm>
              <a:off x="7995931" y="3470800"/>
              <a:ext cx="53414" cy="80955"/>
            </a:xfrm>
            <a:custGeom>
              <a:avLst/>
              <a:gdLst/>
              <a:ahLst/>
              <a:cxnLst/>
              <a:rect l="l" t="t" r="r" b="b"/>
              <a:pathLst>
                <a:path w="448" h="679" extrusionOk="0">
                  <a:moveTo>
                    <a:pt x="224" y="69"/>
                  </a:moveTo>
                  <a:cubicBezTo>
                    <a:pt x="316" y="69"/>
                    <a:pt x="355" y="170"/>
                    <a:pt x="355" y="339"/>
                  </a:cubicBezTo>
                  <a:cubicBezTo>
                    <a:pt x="355" y="501"/>
                    <a:pt x="316" y="609"/>
                    <a:pt x="224" y="609"/>
                  </a:cubicBezTo>
                  <a:cubicBezTo>
                    <a:pt x="139" y="609"/>
                    <a:pt x="85" y="516"/>
                    <a:pt x="85" y="347"/>
                  </a:cubicBezTo>
                  <a:cubicBezTo>
                    <a:pt x="85" y="162"/>
                    <a:pt x="147" y="69"/>
                    <a:pt x="224" y="69"/>
                  </a:cubicBezTo>
                  <a:close/>
                  <a:moveTo>
                    <a:pt x="224" y="0"/>
                  </a:moveTo>
                  <a:cubicBezTo>
                    <a:pt x="93" y="0"/>
                    <a:pt x="0" y="123"/>
                    <a:pt x="0" y="339"/>
                  </a:cubicBezTo>
                  <a:cubicBezTo>
                    <a:pt x="0" y="562"/>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8"/>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8"/>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
            <p:cNvSpPr/>
            <p:nvPr/>
          </p:nvSpPr>
          <p:spPr>
            <a:xfrm>
              <a:off x="905682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
            <p:cNvSpPr/>
            <p:nvPr/>
          </p:nvSpPr>
          <p:spPr>
            <a:xfrm>
              <a:off x="906421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8"/>
            <p:cNvSpPr/>
            <p:nvPr/>
          </p:nvSpPr>
          <p:spPr>
            <a:xfrm>
              <a:off x="905682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8"/>
            <p:cNvSpPr/>
            <p:nvPr/>
          </p:nvSpPr>
          <p:spPr>
            <a:xfrm>
              <a:off x="906421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
            <p:cNvSpPr/>
            <p:nvPr/>
          </p:nvSpPr>
          <p:spPr>
            <a:xfrm>
              <a:off x="905682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
            <p:cNvSpPr/>
            <p:nvPr/>
          </p:nvSpPr>
          <p:spPr>
            <a:xfrm>
              <a:off x="906421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8"/>
            <p:cNvSpPr/>
            <p:nvPr/>
          </p:nvSpPr>
          <p:spPr>
            <a:xfrm>
              <a:off x="906421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8"/>
            <p:cNvSpPr/>
            <p:nvPr/>
          </p:nvSpPr>
          <p:spPr>
            <a:xfrm>
              <a:off x="905682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8"/>
            <p:cNvSpPr/>
            <p:nvPr/>
          </p:nvSpPr>
          <p:spPr>
            <a:xfrm>
              <a:off x="905682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8"/>
            <p:cNvSpPr/>
            <p:nvPr/>
          </p:nvSpPr>
          <p:spPr>
            <a:xfrm>
              <a:off x="906421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8"/>
            <p:cNvSpPr/>
            <p:nvPr/>
          </p:nvSpPr>
          <p:spPr>
            <a:xfrm>
              <a:off x="905682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8"/>
            <p:cNvSpPr/>
            <p:nvPr/>
          </p:nvSpPr>
          <p:spPr>
            <a:xfrm>
              <a:off x="906421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8"/>
            <p:cNvSpPr/>
            <p:nvPr/>
          </p:nvSpPr>
          <p:spPr>
            <a:xfrm>
              <a:off x="906421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8"/>
            <p:cNvSpPr/>
            <p:nvPr/>
          </p:nvSpPr>
          <p:spPr>
            <a:xfrm>
              <a:off x="905682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8"/>
            <p:cNvSpPr/>
            <p:nvPr/>
          </p:nvSpPr>
          <p:spPr>
            <a:xfrm>
              <a:off x="905682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8"/>
            <p:cNvSpPr/>
            <p:nvPr/>
          </p:nvSpPr>
          <p:spPr>
            <a:xfrm>
              <a:off x="905682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8"/>
            <p:cNvSpPr/>
            <p:nvPr/>
          </p:nvSpPr>
          <p:spPr>
            <a:xfrm>
              <a:off x="906421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8"/>
            <p:cNvSpPr/>
            <p:nvPr/>
          </p:nvSpPr>
          <p:spPr>
            <a:xfrm>
              <a:off x="906421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8"/>
            <p:cNvSpPr/>
            <p:nvPr/>
          </p:nvSpPr>
          <p:spPr>
            <a:xfrm>
              <a:off x="906421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8"/>
            <p:cNvSpPr/>
            <p:nvPr/>
          </p:nvSpPr>
          <p:spPr>
            <a:xfrm>
              <a:off x="905682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8"/>
            <p:cNvSpPr/>
            <p:nvPr/>
          </p:nvSpPr>
          <p:spPr>
            <a:xfrm>
              <a:off x="906421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8"/>
            <p:cNvSpPr/>
            <p:nvPr/>
          </p:nvSpPr>
          <p:spPr>
            <a:xfrm>
              <a:off x="905682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8"/>
            <p:cNvSpPr/>
            <p:nvPr/>
          </p:nvSpPr>
          <p:spPr>
            <a:xfrm>
              <a:off x="906421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8"/>
            <p:cNvSpPr/>
            <p:nvPr/>
          </p:nvSpPr>
          <p:spPr>
            <a:xfrm>
              <a:off x="905682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8"/>
            <p:cNvSpPr/>
            <p:nvPr/>
          </p:nvSpPr>
          <p:spPr>
            <a:xfrm>
              <a:off x="906421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8"/>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8"/>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8"/>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8"/>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8"/>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8"/>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8"/>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8"/>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8"/>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8"/>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8"/>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8"/>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8"/>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8"/>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8"/>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8"/>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8"/>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8"/>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8"/>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8"/>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8"/>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8"/>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826878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8261392"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8268784"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8261392"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8268784"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8261392"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8268784" y="202576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8268784" y="2169909"/>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8261392" y="2313220"/>
              <a:ext cx="52460" cy="80955"/>
            </a:xfrm>
            <a:custGeom>
              <a:avLst/>
              <a:gdLst/>
              <a:ahLst/>
              <a:cxnLst/>
              <a:rect l="l" t="t" r="r" b="b"/>
              <a:pathLst>
                <a:path w="440" h="679" extrusionOk="0">
                  <a:moveTo>
                    <a:pt x="224" y="70"/>
                  </a:moveTo>
                  <a:cubicBezTo>
                    <a:pt x="316" y="70"/>
                    <a:pt x="355" y="170"/>
                    <a:pt x="355" y="340"/>
                  </a:cubicBezTo>
                  <a:cubicBezTo>
                    <a:pt x="355" y="509"/>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8261392" y="2458439"/>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8268784" y="260449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8261392" y="274780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8268784" y="2893858"/>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8268784" y="303812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8261392" y="3181315"/>
              <a:ext cx="52460" cy="81075"/>
            </a:xfrm>
            <a:custGeom>
              <a:avLst/>
              <a:gdLst/>
              <a:ahLst/>
              <a:cxnLst/>
              <a:rect l="l" t="t" r="r" b="b"/>
              <a:pathLst>
                <a:path w="440" h="680" extrusionOk="0">
                  <a:moveTo>
                    <a:pt x="224" y="70"/>
                  </a:moveTo>
                  <a:cubicBezTo>
                    <a:pt x="316" y="70"/>
                    <a:pt x="355" y="170"/>
                    <a:pt x="355" y="340"/>
                  </a:cubicBezTo>
                  <a:cubicBezTo>
                    <a:pt x="355" y="510"/>
                    <a:pt x="309" y="610"/>
                    <a:pt x="216" y="610"/>
                  </a:cubicBezTo>
                  <a:cubicBezTo>
                    <a:pt x="139" y="610"/>
                    <a:pt x="85" y="517"/>
                    <a:pt x="85" y="348"/>
                  </a:cubicBezTo>
                  <a:cubicBezTo>
                    <a:pt x="85" y="170"/>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8261392" y="3326535"/>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8261392" y="3470800"/>
              <a:ext cx="52460" cy="80955"/>
            </a:xfrm>
            <a:custGeom>
              <a:avLst/>
              <a:gdLst/>
              <a:ahLst/>
              <a:cxnLst/>
              <a:rect l="l" t="t" r="r" b="b"/>
              <a:pathLst>
                <a:path w="440" h="679" extrusionOk="0">
                  <a:moveTo>
                    <a:pt x="224" y="69"/>
                  </a:moveTo>
                  <a:cubicBezTo>
                    <a:pt x="316" y="69"/>
                    <a:pt x="355" y="170"/>
                    <a:pt x="355" y="339"/>
                  </a:cubicBezTo>
                  <a:cubicBezTo>
                    <a:pt x="355" y="501"/>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2"/>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8268784" y="3616853"/>
              <a:ext cx="26707" cy="78094"/>
            </a:xfrm>
            <a:custGeom>
              <a:avLst/>
              <a:gdLst/>
              <a:ahLst/>
              <a:cxnLst/>
              <a:rect l="l" t="t" r="r" b="b"/>
              <a:pathLst>
                <a:path w="224" h="655"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8268784" y="3761953"/>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8268784" y="3906219"/>
              <a:ext cx="26707" cy="78213"/>
            </a:xfrm>
            <a:custGeom>
              <a:avLst/>
              <a:gdLst/>
              <a:ahLst/>
              <a:cxnLst/>
              <a:rect l="l" t="t" r="r" b="b"/>
              <a:pathLst>
                <a:path w="224" h="656" extrusionOk="0">
                  <a:moveTo>
                    <a:pt x="147" y="0"/>
                  </a:moveTo>
                  <a:lnTo>
                    <a:pt x="0" y="77"/>
                  </a:lnTo>
                  <a:lnTo>
                    <a:pt x="23" y="146"/>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8261392" y="404953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62"/>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8268784" y="419558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8261392" y="4338895"/>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8268784" y="4484949"/>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8261392" y="4628260"/>
              <a:ext cx="52460" cy="80955"/>
            </a:xfrm>
            <a:custGeom>
              <a:avLst/>
              <a:gdLst/>
              <a:ahLst/>
              <a:cxnLst/>
              <a:rect l="l" t="t" r="r" b="b"/>
              <a:pathLst>
                <a:path w="440" h="679" extrusionOk="0">
                  <a:moveTo>
                    <a:pt x="224" y="69"/>
                  </a:moveTo>
                  <a:cubicBezTo>
                    <a:pt x="316" y="69"/>
                    <a:pt x="355" y="170"/>
                    <a:pt x="355" y="339"/>
                  </a:cubicBezTo>
                  <a:cubicBezTo>
                    <a:pt x="355" y="509"/>
                    <a:pt x="309" y="609"/>
                    <a:pt x="216" y="609"/>
                  </a:cubicBezTo>
                  <a:cubicBezTo>
                    <a:pt x="139" y="609"/>
                    <a:pt x="85" y="516"/>
                    <a:pt x="85" y="347"/>
                  </a:cubicBezTo>
                  <a:cubicBezTo>
                    <a:pt x="85" y="170"/>
                    <a:pt x="139" y="69"/>
                    <a:pt x="224" y="69"/>
                  </a:cubicBezTo>
                  <a:close/>
                  <a:moveTo>
                    <a:pt x="224" y="0"/>
                  </a:moveTo>
                  <a:cubicBezTo>
                    <a:pt x="93" y="0"/>
                    <a:pt x="0" y="123"/>
                    <a:pt x="0" y="339"/>
                  </a:cubicBezTo>
                  <a:cubicBezTo>
                    <a:pt x="0" y="563"/>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8268784" y="4774314"/>
              <a:ext cx="26707" cy="78213"/>
            </a:xfrm>
            <a:custGeom>
              <a:avLst/>
              <a:gdLst/>
              <a:ahLst/>
              <a:cxnLst/>
              <a:rect l="l" t="t" r="r" b="b"/>
              <a:pathLst>
                <a:path w="224" h="656" extrusionOk="0">
                  <a:moveTo>
                    <a:pt x="147" y="0"/>
                  </a:moveTo>
                  <a:lnTo>
                    <a:pt x="0" y="77"/>
                  </a:lnTo>
                  <a:lnTo>
                    <a:pt x="23" y="147"/>
                  </a:lnTo>
                  <a:lnTo>
                    <a:pt x="139" y="85"/>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8"/>
          <p:cNvSpPr txBox="1">
            <a:spLocks noGrp="1"/>
          </p:cNvSpPr>
          <p:nvPr>
            <p:ph type="title"/>
          </p:nvPr>
        </p:nvSpPr>
        <p:spPr>
          <a:xfrm>
            <a:off x="1269300" y="1461190"/>
            <a:ext cx="6605400" cy="222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437"/>
        <p:cNvGrpSpPr/>
        <p:nvPr/>
      </p:nvGrpSpPr>
      <p:grpSpPr>
        <a:xfrm>
          <a:off x="0" y="0"/>
          <a:ext cx="0" cy="0"/>
          <a:chOff x="0" y="0"/>
          <a:chExt cx="0" cy="0"/>
        </a:xfrm>
      </p:grpSpPr>
      <p:grpSp>
        <p:nvGrpSpPr>
          <p:cNvPr id="2438" name="Google Shape;2438;p9"/>
          <p:cNvGrpSpPr/>
          <p:nvPr/>
        </p:nvGrpSpPr>
        <p:grpSpPr>
          <a:xfrm>
            <a:off x="189" y="52"/>
            <a:ext cx="9144013" cy="5143533"/>
            <a:chOff x="4088025" y="1324225"/>
            <a:chExt cx="1348575" cy="1101800"/>
          </a:xfrm>
        </p:grpSpPr>
        <p:sp>
          <p:nvSpPr>
            <p:cNvPr id="2439" name="Google Shape;2439;p9"/>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9"/>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9"/>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9"/>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9"/>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9"/>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9"/>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9"/>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9"/>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9"/>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9"/>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9"/>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9"/>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9"/>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9"/>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9"/>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9"/>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9"/>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9"/>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9"/>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9"/>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9"/>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9"/>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9"/>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9"/>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9"/>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9"/>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9"/>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9"/>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9"/>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9"/>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9"/>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9"/>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9"/>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9"/>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9"/>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9"/>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9"/>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9"/>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9"/>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9"/>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9"/>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9"/>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9"/>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9"/>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9"/>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9"/>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9"/>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9"/>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9"/>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9" name="Google Shape;2489;p9"/>
          <p:cNvGrpSpPr/>
          <p:nvPr/>
        </p:nvGrpSpPr>
        <p:grpSpPr>
          <a:xfrm>
            <a:off x="34718" y="206"/>
            <a:ext cx="9056203" cy="5143474"/>
            <a:chOff x="34718" y="206"/>
            <a:chExt cx="9056203" cy="5143474"/>
          </a:xfrm>
        </p:grpSpPr>
        <p:sp>
          <p:nvSpPr>
            <p:cNvPr id="2490" name="Google Shape;2490;p9"/>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9"/>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9"/>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9"/>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9"/>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9"/>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9"/>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9"/>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9"/>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9"/>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9"/>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9"/>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9"/>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9"/>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9"/>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9"/>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9"/>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9"/>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9"/>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9"/>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9"/>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9"/>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9"/>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9"/>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9"/>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9"/>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9"/>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9"/>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9"/>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9"/>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9"/>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9"/>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9"/>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9"/>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9"/>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9"/>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9"/>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9"/>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9"/>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9"/>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9"/>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9"/>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9"/>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9"/>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9"/>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9"/>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9"/>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9"/>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9"/>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9"/>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9"/>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9"/>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9"/>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9"/>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9"/>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9"/>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9"/>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9"/>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9"/>
            <p:cNvSpPr/>
            <p:nvPr/>
          </p:nvSpPr>
          <p:spPr>
            <a:xfrm>
              <a:off x="1370012"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9"/>
            <p:cNvSpPr/>
            <p:nvPr/>
          </p:nvSpPr>
          <p:spPr>
            <a:xfrm>
              <a:off x="1370012"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9"/>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9"/>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9"/>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9"/>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9"/>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9"/>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9"/>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9"/>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9"/>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9"/>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9"/>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9"/>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9"/>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9"/>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9"/>
            <p:cNvSpPr/>
            <p:nvPr/>
          </p:nvSpPr>
          <p:spPr>
            <a:xfrm>
              <a:off x="1627127"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9"/>
            <p:cNvSpPr/>
            <p:nvPr/>
          </p:nvSpPr>
          <p:spPr>
            <a:xfrm>
              <a:off x="1635354" y="144703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9"/>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9"/>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9"/>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9"/>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9"/>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9"/>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9"/>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9"/>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9"/>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9"/>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9"/>
            <p:cNvSpPr/>
            <p:nvPr/>
          </p:nvSpPr>
          <p:spPr>
            <a:xfrm>
              <a:off x="6677090"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9"/>
            <p:cNvSpPr/>
            <p:nvPr/>
          </p:nvSpPr>
          <p:spPr>
            <a:xfrm>
              <a:off x="6677090"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9"/>
            <p:cNvSpPr/>
            <p:nvPr/>
          </p:nvSpPr>
          <p:spPr>
            <a:xfrm>
              <a:off x="6677090" y="1736397"/>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9"/>
            <p:cNvSpPr/>
            <p:nvPr/>
          </p:nvSpPr>
          <p:spPr>
            <a:xfrm>
              <a:off x="6668744" y="1879709"/>
              <a:ext cx="53414" cy="80955"/>
            </a:xfrm>
            <a:custGeom>
              <a:avLst/>
              <a:gdLst/>
              <a:ahLst/>
              <a:cxnLst/>
              <a:rect l="l" t="t" r="r" b="b"/>
              <a:pathLst>
                <a:path w="448" h="679" extrusionOk="0">
                  <a:moveTo>
                    <a:pt x="224" y="70"/>
                  </a:moveTo>
                  <a:cubicBezTo>
                    <a:pt x="317" y="70"/>
                    <a:pt x="355" y="162"/>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9"/>
            <p:cNvSpPr/>
            <p:nvPr/>
          </p:nvSpPr>
          <p:spPr>
            <a:xfrm>
              <a:off x="6677090" y="202576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9"/>
            <p:cNvSpPr/>
            <p:nvPr/>
          </p:nvSpPr>
          <p:spPr>
            <a:xfrm>
              <a:off x="6677090" y="2170028"/>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9"/>
            <p:cNvSpPr/>
            <p:nvPr/>
          </p:nvSpPr>
          <p:spPr>
            <a:xfrm>
              <a:off x="6668744" y="2313220"/>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9"/>
            <p:cNvSpPr/>
            <p:nvPr/>
          </p:nvSpPr>
          <p:spPr>
            <a:xfrm>
              <a:off x="6677090" y="2459393"/>
              <a:ext cx="25753" cy="78094"/>
            </a:xfrm>
            <a:custGeom>
              <a:avLst/>
              <a:gdLst/>
              <a:ahLst/>
              <a:cxnLst/>
              <a:rect l="l" t="t" r="r" b="b"/>
              <a:pathLst>
                <a:path w="216" h="655" extrusionOk="0">
                  <a:moveTo>
                    <a:pt x="139" y="0"/>
                  </a:moveTo>
                  <a:lnTo>
                    <a:pt x="0" y="77"/>
                  </a:lnTo>
                  <a:lnTo>
                    <a:pt x="16" y="146"/>
                  </a:lnTo>
                  <a:lnTo>
                    <a:pt x="131" y="85"/>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9"/>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9"/>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9"/>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9"/>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9"/>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9"/>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9"/>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9"/>
            <p:cNvSpPr/>
            <p:nvPr/>
          </p:nvSpPr>
          <p:spPr>
            <a:xfrm>
              <a:off x="7738816"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9"/>
            <p:cNvSpPr/>
            <p:nvPr/>
          </p:nvSpPr>
          <p:spPr>
            <a:xfrm>
              <a:off x="7730589"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9"/>
            <p:cNvSpPr/>
            <p:nvPr/>
          </p:nvSpPr>
          <p:spPr>
            <a:xfrm>
              <a:off x="7730589"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9"/>
            <p:cNvSpPr/>
            <p:nvPr/>
          </p:nvSpPr>
          <p:spPr>
            <a:xfrm>
              <a:off x="7738816"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9"/>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9"/>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9"/>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9"/>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9"/>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9"/>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9"/>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9"/>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9"/>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9"/>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9"/>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9"/>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9"/>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9"/>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9"/>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9"/>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9"/>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9"/>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9"/>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9"/>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9"/>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9"/>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9"/>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9"/>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9"/>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9"/>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9"/>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9"/>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9"/>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9"/>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9"/>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9"/>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9"/>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9"/>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9"/>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9"/>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9"/>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9"/>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9"/>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9"/>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9"/>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9"/>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9"/>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9"/>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9"/>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9"/>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9"/>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9"/>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9"/>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9"/>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9"/>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9"/>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9"/>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9"/>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9"/>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9"/>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9"/>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9"/>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9"/>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9"/>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9"/>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9"/>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9"/>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9"/>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9"/>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9"/>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9"/>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9"/>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9"/>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9"/>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9"/>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9"/>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9"/>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9"/>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9"/>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9"/>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9"/>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9"/>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9"/>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9"/>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9"/>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9"/>
            <p:cNvSpPr/>
            <p:nvPr/>
          </p:nvSpPr>
          <p:spPr>
            <a:xfrm>
              <a:off x="189258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9"/>
            <p:cNvSpPr/>
            <p:nvPr/>
          </p:nvSpPr>
          <p:spPr>
            <a:xfrm>
              <a:off x="190081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9"/>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9"/>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9"/>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9"/>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2166277"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2158050"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2954433"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2962660"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9"/>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9"/>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3484283"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719966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720801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719966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720801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7199667" y="1590344"/>
              <a:ext cx="53414" cy="80955"/>
            </a:xfrm>
            <a:custGeom>
              <a:avLst/>
              <a:gdLst/>
              <a:ahLst/>
              <a:cxnLst/>
              <a:rect l="l" t="t" r="r" b="b"/>
              <a:pathLst>
                <a:path w="448" h="679" extrusionOk="0">
                  <a:moveTo>
                    <a:pt x="224" y="70"/>
                  </a:moveTo>
                  <a:cubicBezTo>
                    <a:pt x="317" y="70"/>
                    <a:pt x="355" y="170"/>
                    <a:pt x="355" y="332"/>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2"/>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7208013" y="1736397"/>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7199667" y="1879709"/>
              <a:ext cx="53414" cy="80955"/>
            </a:xfrm>
            <a:custGeom>
              <a:avLst/>
              <a:gdLst/>
              <a:ahLst/>
              <a:cxnLst/>
              <a:rect l="l" t="t" r="r" b="b"/>
              <a:pathLst>
                <a:path w="448" h="679" extrusionOk="0">
                  <a:moveTo>
                    <a:pt x="224" y="62"/>
                  </a:moveTo>
                  <a:cubicBezTo>
                    <a:pt x="317" y="62"/>
                    <a:pt x="355" y="162"/>
                    <a:pt x="355" y="332"/>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2"/>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7995931"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9"/>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9"/>
            <p:cNvSpPr/>
            <p:nvPr/>
          </p:nvSpPr>
          <p:spPr>
            <a:xfrm>
              <a:off x="4546128"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6942432"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6942432" y="159117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6942432"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6934205" y="1879709"/>
              <a:ext cx="53414" cy="80955"/>
            </a:xfrm>
            <a:custGeom>
              <a:avLst/>
              <a:gdLst/>
              <a:ahLst/>
              <a:cxnLst/>
              <a:rect l="l" t="t" r="r" b="b"/>
              <a:pathLst>
                <a:path w="448" h="679" extrusionOk="0">
                  <a:moveTo>
                    <a:pt x="224" y="70"/>
                  </a:moveTo>
                  <a:cubicBezTo>
                    <a:pt x="316" y="70"/>
                    <a:pt x="355" y="162"/>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7473355"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7465128" y="115575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63"/>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7465128" y="1300979"/>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2"/>
                  </a:cubicBezTo>
                  <a:cubicBezTo>
                    <a:pt x="447" y="124"/>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7473355" y="144703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7473355" y="159117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7473355" y="1736397"/>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3219775"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3227168"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3757971"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403283"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9"/>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9"/>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826139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2688972"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2697199"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2688972"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1" name="Google Shape;2921;p9"/>
          <p:cNvSpPr txBox="1">
            <a:spLocks noGrp="1"/>
          </p:cNvSpPr>
          <p:nvPr>
            <p:ph type="subTitle" idx="1"/>
          </p:nvPr>
        </p:nvSpPr>
        <p:spPr>
          <a:xfrm>
            <a:off x="1084951" y="2249027"/>
            <a:ext cx="4974300" cy="136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2922" name="Google Shape;2922;p9"/>
          <p:cNvSpPr txBox="1">
            <a:spLocks noGrp="1"/>
          </p:cNvSpPr>
          <p:nvPr>
            <p:ph type="title"/>
          </p:nvPr>
        </p:nvSpPr>
        <p:spPr>
          <a:xfrm>
            <a:off x="1085099" y="1498100"/>
            <a:ext cx="4974300" cy="79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200"/>
              <a:buNone/>
              <a:defRPr sz="42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62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22_1">
    <p:spTree>
      <p:nvGrpSpPr>
        <p:cNvPr id="1" name="Shape 4410"/>
        <p:cNvGrpSpPr/>
        <p:nvPr/>
      </p:nvGrpSpPr>
      <p:grpSpPr>
        <a:xfrm>
          <a:off x="0" y="0"/>
          <a:ext cx="0" cy="0"/>
          <a:chOff x="0" y="0"/>
          <a:chExt cx="0" cy="0"/>
        </a:xfrm>
      </p:grpSpPr>
      <p:grpSp>
        <p:nvGrpSpPr>
          <p:cNvPr id="4411" name="Google Shape;4411;p15"/>
          <p:cNvGrpSpPr/>
          <p:nvPr/>
        </p:nvGrpSpPr>
        <p:grpSpPr>
          <a:xfrm>
            <a:off x="189" y="52"/>
            <a:ext cx="9144013" cy="5143533"/>
            <a:chOff x="4088025" y="1324225"/>
            <a:chExt cx="1348575" cy="1101800"/>
          </a:xfrm>
        </p:grpSpPr>
        <p:sp>
          <p:nvSpPr>
            <p:cNvPr id="4412" name="Google Shape;4412;p15"/>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15"/>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15"/>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15"/>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15"/>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15"/>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15"/>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15"/>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15"/>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15"/>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15"/>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15"/>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15"/>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15"/>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15"/>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15"/>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15"/>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15"/>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15"/>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15"/>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15"/>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15"/>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15"/>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15"/>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15"/>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15"/>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15"/>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15"/>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15"/>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15"/>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15"/>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15"/>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15"/>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15"/>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15"/>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15"/>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15"/>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15"/>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15"/>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15"/>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15"/>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15"/>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15"/>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15"/>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15"/>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15"/>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15"/>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15"/>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15"/>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15"/>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2" name="Google Shape;4462;p15"/>
          <p:cNvGrpSpPr/>
          <p:nvPr/>
        </p:nvGrpSpPr>
        <p:grpSpPr>
          <a:xfrm>
            <a:off x="34718" y="206"/>
            <a:ext cx="9074564" cy="5143474"/>
            <a:chOff x="34718" y="206"/>
            <a:chExt cx="9074564" cy="5143474"/>
          </a:xfrm>
        </p:grpSpPr>
        <p:sp>
          <p:nvSpPr>
            <p:cNvPr id="4463" name="Google Shape;4463;p15"/>
            <p:cNvSpPr/>
            <p:nvPr/>
          </p:nvSpPr>
          <p:spPr>
            <a:xfrm>
              <a:off x="573748"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15"/>
            <p:cNvSpPr/>
            <p:nvPr/>
          </p:nvSpPr>
          <p:spPr>
            <a:xfrm>
              <a:off x="573748"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15"/>
            <p:cNvSpPr/>
            <p:nvPr/>
          </p:nvSpPr>
          <p:spPr>
            <a:xfrm>
              <a:off x="573748"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15"/>
            <p:cNvSpPr/>
            <p:nvPr/>
          </p:nvSpPr>
          <p:spPr>
            <a:xfrm>
              <a:off x="565521"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15"/>
            <p:cNvSpPr/>
            <p:nvPr/>
          </p:nvSpPr>
          <p:spPr>
            <a:xfrm>
              <a:off x="565521"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15"/>
            <p:cNvSpPr/>
            <p:nvPr/>
          </p:nvSpPr>
          <p:spPr>
            <a:xfrm>
              <a:off x="573748"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15"/>
            <p:cNvSpPr/>
            <p:nvPr/>
          </p:nvSpPr>
          <p:spPr>
            <a:xfrm>
              <a:off x="565521"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15"/>
            <p:cNvSpPr/>
            <p:nvPr/>
          </p:nvSpPr>
          <p:spPr>
            <a:xfrm>
              <a:off x="573748"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15"/>
            <p:cNvSpPr/>
            <p:nvPr/>
          </p:nvSpPr>
          <p:spPr>
            <a:xfrm>
              <a:off x="565521"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15"/>
            <p:cNvSpPr/>
            <p:nvPr/>
          </p:nvSpPr>
          <p:spPr>
            <a:xfrm>
              <a:off x="565521"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15"/>
            <p:cNvSpPr/>
            <p:nvPr/>
          </p:nvSpPr>
          <p:spPr>
            <a:xfrm>
              <a:off x="573748"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4" name="Google Shape;4474;p15"/>
            <p:cNvSpPr/>
            <p:nvPr/>
          </p:nvSpPr>
          <p:spPr>
            <a:xfrm>
              <a:off x="573748"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15"/>
            <p:cNvSpPr/>
            <p:nvPr/>
          </p:nvSpPr>
          <p:spPr>
            <a:xfrm>
              <a:off x="573748"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15"/>
            <p:cNvSpPr/>
            <p:nvPr/>
          </p:nvSpPr>
          <p:spPr>
            <a:xfrm>
              <a:off x="565521"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15"/>
            <p:cNvSpPr/>
            <p:nvPr/>
          </p:nvSpPr>
          <p:spPr>
            <a:xfrm>
              <a:off x="573748"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15"/>
            <p:cNvSpPr/>
            <p:nvPr/>
          </p:nvSpPr>
          <p:spPr>
            <a:xfrm>
              <a:off x="573748"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15"/>
            <p:cNvSpPr/>
            <p:nvPr/>
          </p:nvSpPr>
          <p:spPr>
            <a:xfrm>
              <a:off x="565521"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15"/>
            <p:cNvSpPr/>
            <p:nvPr/>
          </p:nvSpPr>
          <p:spPr>
            <a:xfrm>
              <a:off x="573748"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15"/>
            <p:cNvSpPr/>
            <p:nvPr/>
          </p:nvSpPr>
          <p:spPr>
            <a:xfrm>
              <a:off x="565521"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15"/>
            <p:cNvSpPr/>
            <p:nvPr/>
          </p:nvSpPr>
          <p:spPr>
            <a:xfrm>
              <a:off x="573748"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15"/>
            <p:cNvSpPr/>
            <p:nvPr/>
          </p:nvSpPr>
          <p:spPr>
            <a:xfrm>
              <a:off x="565521"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15"/>
            <p:cNvSpPr/>
            <p:nvPr/>
          </p:nvSpPr>
          <p:spPr>
            <a:xfrm>
              <a:off x="573748"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15"/>
            <p:cNvSpPr/>
            <p:nvPr/>
          </p:nvSpPr>
          <p:spPr>
            <a:xfrm>
              <a:off x="565521"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15"/>
            <p:cNvSpPr/>
            <p:nvPr/>
          </p:nvSpPr>
          <p:spPr>
            <a:xfrm>
              <a:off x="565521"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15"/>
            <p:cNvSpPr/>
            <p:nvPr/>
          </p:nvSpPr>
          <p:spPr>
            <a:xfrm>
              <a:off x="573748"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15"/>
            <p:cNvSpPr/>
            <p:nvPr/>
          </p:nvSpPr>
          <p:spPr>
            <a:xfrm>
              <a:off x="565521"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15"/>
            <p:cNvSpPr/>
            <p:nvPr/>
          </p:nvSpPr>
          <p:spPr>
            <a:xfrm>
              <a:off x="565521"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15"/>
            <p:cNvSpPr/>
            <p:nvPr/>
          </p:nvSpPr>
          <p:spPr>
            <a:xfrm>
              <a:off x="565521"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15"/>
            <p:cNvSpPr/>
            <p:nvPr/>
          </p:nvSpPr>
          <p:spPr>
            <a:xfrm>
              <a:off x="573748"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15"/>
            <p:cNvSpPr/>
            <p:nvPr/>
          </p:nvSpPr>
          <p:spPr>
            <a:xfrm>
              <a:off x="573748"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15"/>
            <p:cNvSpPr/>
            <p:nvPr/>
          </p:nvSpPr>
          <p:spPr>
            <a:xfrm>
              <a:off x="573748"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15"/>
            <p:cNvSpPr/>
            <p:nvPr/>
          </p:nvSpPr>
          <p:spPr>
            <a:xfrm>
              <a:off x="565521"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15"/>
            <p:cNvSpPr/>
            <p:nvPr/>
          </p:nvSpPr>
          <p:spPr>
            <a:xfrm>
              <a:off x="573748"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15"/>
            <p:cNvSpPr/>
            <p:nvPr/>
          </p:nvSpPr>
          <p:spPr>
            <a:xfrm>
              <a:off x="565521"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15"/>
            <p:cNvSpPr/>
            <p:nvPr/>
          </p:nvSpPr>
          <p:spPr>
            <a:xfrm>
              <a:off x="573748"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15"/>
            <p:cNvSpPr/>
            <p:nvPr/>
          </p:nvSpPr>
          <p:spPr>
            <a:xfrm>
              <a:off x="565521"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15"/>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15"/>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1" name="Google Shape;4501;p15"/>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2" name="Google Shape;4502;p15"/>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15"/>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15"/>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15"/>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15"/>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7" name="Google Shape;4507;p15"/>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8" name="Google Shape;4508;p15"/>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15"/>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0" name="Google Shape;4510;p15"/>
            <p:cNvSpPr/>
            <p:nvPr/>
          </p:nvSpPr>
          <p:spPr>
            <a:xfrm>
              <a:off x="1104670" y="159117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15"/>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2" name="Google Shape;4512;p15"/>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3" name="Google Shape;4513;p15"/>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15"/>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5" name="Google Shape;4515;p15"/>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6" name="Google Shape;4516;p15"/>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15"/>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8" name="Google Shape;4518;p15"/>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9" name="Google Shape;4519;p15"/>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0" name="Google Shape;4520;p15"/>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15"/>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2" name="Google Shape;4522;p15"/>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3" name="Google Shape;4523;p15"/>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15"/>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15"/>
            <p:cNvSpPr/>
            <p:nvPr/>
          </p:nvSpPr>
          <p:spPr>
            <a:xfrm>
              <a:off x="8525900"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6" name="Google Shape;4526;p15"/>
            <p:cNvSpPr/>
            <p:nvPr/>
          </p:nvSpPr>
          <p:spPr>
            <a:xfrm>
              <a:off x="8534126"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15"/>
            <p:cNvSpPr/>
            <p:nvPr/>
          </p:nvSpPr>
          <p:spPr>
            <a:xfrm>
              <a:off x="8525900"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8" name="Google Shape;4528;p15"/>
            <p:cNvSpPr/>
            <p:nvPr/>
          </p:nvSpPr>
          <p:spPr>
            <a:xfrm>
              <a:off x="8525900"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9" name="Google Shape;4529;p15"/>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15"/>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1" name="Google Shape;4531;p15"/>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2" name="Google Shape;4532;p15"/>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15"/>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15"/>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15"/>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6" name="Google Shape;4536;p15"/>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7" name="Google Shape;4537;p15"/>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15"/>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15"/>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0" name="Google Shape;4540;p15"/>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1" name="Google Shape;4541;p15"/>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15"/>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3" name="Google Shape;4543;p15"/>
            <p:cNvSpPr/>
            <p:nvPr/>
          </p:nvSpPr>
          <p:spPr>
            <a:xfrm>
              <a:off x="6677090"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4" name="Google Shape;4544;p15"/>
            <p:cNvSpPr/>
            <p:nvPr/>
          </p:nvSpPr>
          <p:spPr>
            <a:xfrm>
              <a:off x="666874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15"/>
            <p:cNvSpPr/>
            <p:nvPr/>
          </p:nvSpPr>
          <p:spPr>
            <a:xfrm>
              <a:off x="6677090"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15"/>
            <p:cNvSpPr/>
            <p:nvPr/>
          </p:nvSpPr>
          <p:spPr>
            <a:xfrm>
              <a:off x="666874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7" name="Google Shape;4547;p15"/>
            <p:cNvSpPr/>
            <p:nvPr/>
          </p:nvSpPr>
          <p:spPr>
            <a:xfrm>
              <a:off x="666874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8" name="Google Shape;4548;p15"/>
            <p:cNvSpPr/>
            <p:nvPr/>
          </p:nvSpPr>
          <p:spPr>
            <a:xfrm>
              <a:off x="6668744" y="5062725"/>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40"/>
                  </a:cubicBezTo>
                  <a:cubicBezTo>
                    <a:pt x="86" y="162"/>
                    <a:pt x="147" y="70"/>
                    <a:pt x="224" y="70"/>
                  </a:cubicBezTo>
                  <a:close/>
                  <a:moveTo>
                    <a:pt x="224" y="1"/>
                  </a:moveTo>
                  <a:cubicBezTo>
                    <a:pt x="93" y="1"/>
                    <a:pt x="1" y="116"/>
                    <a:pt x="1" y="340"/>
                  </a:cubicBezTo>
                  <a:cubicBezTo>
                    <a:pt x="1" y="555"/>
                    <a:pt x="86" y="679"/>
                    <a:pt x="217" y="679"/>
                  </a:cubicBezTo>
                  <a:cubicBezTo>
                    <a:pt x="363" y="679"/>
                    <a:pt x="448" y="555"/>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15"/>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15"/>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15"/>
            <p:cNvSpPr/>
            <p:nvPr/>
          </p:nvSpPr>
          <p:spPr>
            <a:xfrm>
              <a:off x="7738816"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15"/>
            <p:cNvSpPr/>
            <p:nvPr/>
          </p:nvSpPr>
          <p:spPr>
            <a:xfrm>
              <a:off x="7730589"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3" name="Google Shape;4553;p15"/>
            <p:cNvSpPr/>
            <p:nvPr/>
          </p:nvSpPr>
          <p:spPr>
            <a:xfrm>
              <a:off x="7730589"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4" name="Google Shape;4554;p15"/>
            <p:cNvSpPr/>
            <p:nvPr/>
          </p:nvSpPr>
          <p:spPr>
            <a:xfrm>
              <a:off x="7738816"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15"/>
            <p:cNvSpPr/>
            <p:nvPr/>
          </p:nvSpPr>
          <p:spPr>
            <a:xfrm>
              <a:off x="7730589"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6" name="Google Shape;4556;p15"/>
            <p:cNvSpPr/>
            <p:nvPr/>
          </p:nvSpPr>
          <p:spPr>
            <a:xfrm>
              <a:off x="7730589" y="506272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40"/>
                  </a:cubicBezTo>
                  <a:cubicBezTo>
                    <a:pt x="93" y="162"/>
                    <a:pt x="147" y="70"/>
                    <a:pt x="224" y="70"/>
                  </a:cubicBezTo>
                  <a:close/>
                  <a:moveTo>
                    <a:pt x="231" y="1"/>
                  </a:moveTo>
                  <a:cubicBezTo>
                    <a:pt x="100" y="1"/>
                    <a:pt x="0" y="116"/>
                    <a:pt x="0" y="340"/>
                  </a:cubicBezTo>
                  <a:cubicBezTo>
                    <a:pt x="8" y="555"/>
                    <a:pt x="93" y="679"/>
                    <a:pt x="224" y="679"/>
                  </a:cubicBezTo>
                  <a:cubicBezTo>
                    <a:pt x="370"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7" name="Google Shape;4557;p15"/>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15"/>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15"/>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15"/>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15"/>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2" name="Google Shape;4562;p15"/>
            <p:cNvSpPr/>
            <p:nvPr/>
          </p:nvSpPr>
          <p:spPr>
            <a:xfrm>
              <a:off x="8799588"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3" name="Google Shape;4563;p15"/>
            <p:cNvSpPr/>
            <p:nvPr/>
          </p:nvSpPr>
          <p:spPr>
            <a:xfrm>
              <a:off x="8791361"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4" name="Google Shape;4564;p15"/>
            <p:cNvSpPr/>
            <p:nvPr/>
          </p:nvSpPr>
          <p:spPr>
            <a:xfrm>
              <a:off x="8799588" y="1012448"/>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15"/>
            <p:cNvSpPr/>
            <p:nvPr/>
          </p:nvSpPr>
          <p:spPr>
            <a:xfrm>
              <a:off x="8791361"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6" name="Google Shape;4566;p15"/>
            <p:cNvSpPr/>
            <p:nvPr/>
          </p:nvSpPr>
          <p:spPr>
            <a:xfrm>
              <a:off x="42945"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7" name="Google Shape;4567;p15"/>
            <p:cNvSpPr/>
            <p:nvPr/>
          </p:nvSpPr>
          <p:spPr>
            <a:xfrm>
              <a:off x="42945"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15"/>
            <p:cNvSpPr/>
            <p:nvPr/>
          </p:nvSpPr>
          <p:spPr>
            <a:xfrm>
              <a:off x="42945"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15"/>
            <p:cNvSpPr/>
            <p:nvPr/>
          </p:nvSpPr>
          <p:spPr>
            <a:xfrm>
              <a:off x="42945"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15"/>
            <p:cNvSpPr/>
            <p:nvPr/>
          </p:nvSpPr>
          <p:spPr>
            <a:xfrm>
              <a:off x="34718"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1" name="Google Shape;4571;p15"/>
            <p:cNvSpPr/>
            <p:nvPr/>
          </p:nvSpPr>
          <p:spPr>
            <a:xfrm>
              <a:off x="34718"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2" name="Google Shape;4572;p15"/>
            <p:cNvSpPr/>
            <p:nvPr/>
          </p:nvSpPr>
          <p:spPr>
            <a:xfrm>
              <a:off x="42945"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3" name="Google Shape;4573;p15"/>
            <p:cNvSpPr/>
            <p:nvPr/>
          </p:nvSpPr>
          <p:spPr>
            <a:xfrm>
              <a:off x="34718"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15"/>
            <p:cNvSpPr/>
            <p:nvPr/>
          </p:nvSpPr>
          <p:spPr>
            <a:xfrm>
              <a:off x="42945"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15"/>
            <p:cNvSpPr/>
            <p:nvPr/>
          </p:nvSpPr>
          <p:spPr>
            <a:xfrm>
              <a:off x="34718"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6" name="Google Shape;4576;p15"/>
            <p:cNvSpPr/>
            <p:nvPr/>
          </p:nvSpPr>
          <p:spPr>
            <a:xfrm>
              <a:off x="42945"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7" name="Google Shape;4577;p15"/>
            <p:cNvSpPr/>
            <p:nvPr/>
          </p:nvSpPr>
          <p:spPr>
            <a:xfrm>
              <a:off x="34718"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15"/>
            <p:cNvSpPr/>
            <p:nvPr/>
          </p:nvSpPr>
          <p:spPr>
            <a:xfrm>
              <a:off x="42945"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15"/>
            <p:cNvSpPr/>
            <p:nvPr/>
          </p:nvSpPr>
          <p:spPr>
            <a:xfrm>
              <a:off x="34718"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0" name="Google Shape;4580;p15"/>
            <p:cNvSpPr/>
            <p:nvPr/>
          </p:nvSpPr>
          <p:spPr>
            <a:xfrm>
              <a:off x="42945"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15"/>
            <p:cNvSpPr/>
            <p:nvPr/>
          </p:nvSpPr>
          <p:spPr>
            <a:xfrm>
              <a:off x="42945"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15"/>
            <p:cNvSpPr/>
            <p:nvPr/>
          </p:nvSpPr>
          <p:spPr>
            <a:xfrm>
              <a:off x="34718"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3" name="Google Shape;4583;p15"/>
            <p:cNvSpPr/>
            <p:nvPr/>
          </p:nvSpPr>
          <p:spPr>
            <a:xfrm>
              <a:off x="34718"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4" name="Google Shape;4584;p15"/>
            <p:cNvSpPr/>
            <p:nvPr/>
          </p:nvSpPr>
          <p:spPr>
            <a:xfrm>
              <a:off x="42945"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15"/>
            <p:cNvSpPr/>
            <p:nvPr/>
          </p:nvSpPr>
          <p:spPr>
            <a:xfrm>
              <a:off x="34718"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15"/>
            <p:cNvSpPr/>
            <p:nvPr/>
          </p:nvSpPr>
          <p:spPr>
            <a:xfrm>
              <a:off x="42945"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7" name="Google Shape;4587;p15"/>
            <p:cNvSpPr/>
            <p:nvPr/>
          </p:nvSpPr>
          <p:spPr>
            <a:xfrm>
              <a:off x="42945"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8" name="Google Shape;4588;p15"/>
            <p:cNvSpPr/>
            <p:nvPr/>
          </p:nvSpPr>
          <p:spPr>
            <a:xfrm>
              <a:off x="34718"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9" name="Google Shape;4589;p15"/>
            <p:cNvSpPr/>
            <p:nvPr/>
          </p:nvSpPr>
          <p:spPr>
            <a:xfrm>
              <a:off x="34718"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15"/>
            <p:cNvSpPr/>
            <p:nvPr/>
          </p:nvSpPr>
          <p:spPr>
            <a:xfrm>
              <a:off x="34718"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15"/>
            <p:cNvSpPr/>
            <p:nvPr/>
          </p:nvSpPr>
          <p:spPr>
            <a:xfrm>
              <a:off x="42945"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2" name="Google Shape;4592;p15"/>
            <p:cNvSpPr/>
            <p:nvPr/>
          </p:nvSpPr>
          <p:spPr>
            <a:xfrm>
              <a:off x="42945"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3" name="Google Shape;4593;p15"/>
            <p:cNvSpPr/>
            <p:nvPr/>
          </p:nvSpPr>
          <p:spPr>
            <a:xfrm>
              <a:off x="42945"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4" name="Google Shape;4594;p15"/>
            <p:cNvSpPr/>
            <p:nvPr/>
          </p:nvSpPr>
          <p:spPr>
            <a:xfrm>
              <a:off x="34718"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15"/>
            <p:cNvSpPr/>
            <p:nvPr/>
          </p:nvSpPr>
          <p:spPr>
            <a:xfrm>
              <a:off x="42945"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15"/>
            <p:cNvSpPr/>
            <p:nvPr/>
          </p:nvSpPr>
          <p:spPr>
            <a:xfrm>
              <a:off x="34718"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15"/>
            <p:cNvSpPr/>
            <p:nvPr/>
          </p:nvSpPr>
          <p:spPr>
            <a:xfrm>
              <a:off x="42945"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15"/>
            <p:cNvSpPr/>
            <p:nvPr/>
          </p:nvSpPr>
          <p:spPr>
            <a:xfrm>
              <a:off x="34718"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9" name="Google Shape;4599;p15"/>
            <p:cNvSpPr/>
            <p:nvPr/>
          </p:nvSpPr>
          <p:spPr>
            <a:xfrm>
              <a:off x="42945"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0" name="Google Shape;4600;p15"/>
            <p:cNvSpPr/>
            <p:nvPr/>
          </p:nvSpPr>
          <p:spPr>
            <a:xfrm>
              <a:off x="308286"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15"/>
            <p:cNvSpPr/>
            <p:nvPr/>
          </p:nvSpPr>
          <p:spPr>
            <a:xfrm>
              <a:off x="308286"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15"/>
            <p:cNvSpPr/>
            <p:nvPr/>
          </p:nvSpPr>
          <p:spPr>
            <a:xfrm>
              <a:off x="308286"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3" name="Google Shape;4603;p15"/>
            <p:cNvSpPr/>
            <p:nvPr/>
          </p:nvSpPr>
          <p:spPr>
            <a:xfrm>
              <a:off x="308286"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4" name="Google Shape;4604;p15"/>
            <p:cNvSpPr/>
            <p:nvPr/>
          </p:nvSpPr>
          <p:spPr>
            <a:xfrm>
              <a:off x="300060"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15"/>
            <p:cNvSpPr/>
            <p:nvPr/>
          </p:nvSpPr>
          <p:spPr>
            <a:xfrm>
              <a:off x="300060"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15"/>
            <p:cNvSpPr/>
            <p:nvPr/>
          </p:nvSpPr>
          <p:spPr>
            <a:xfrm>
              <a:off x="308286"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7" name="Google Shape;4607;p15"/>
            <p:cNvSpPr/>
            <p:nvPr/>
          </p:nvSpPr>
          <p:spPr>
            <a:xfrm>
              <a:off x="300060"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8" name="Google Shape;4608;p15"/>
            <p:cNvSpPr/>
            <p:nvPr/>
          </p:nvSpPr>
          <p:spPr>
            <a:xfrm>
              <a:off x="308286"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15"/>
            <p:cNvSpPr/>
            <p:nvPr/>
          </p:nvSpPr>
          <p:spPr>
            <a:xfrm>
              <a:off x="300060"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15"/>
            <p:cNvSpPr/>
            <p:nvPr/>
          </p:nvSpPr>
          <p:spPr>
            <a:xfrm>
              <a:off x="308286"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15"/>
            <p:cNvSpPr/>
            <p:nvPr/>
          </p:nvSpPr>
          <p:spPr>
            <a:xfrm>
              <a:off x="300060"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15"/>
            <p:cNvSpPr/>
            <p:nvPr/>
          </p:nvSpPr>
          <p:spPr>
            <a:xfrm>
              <a:off x="308286"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3" name="Google Shape;4613;p15"/>
            <p:cNvSpPr/>
            <p:nvPr/>
          </p:nvSpPr>
          <p:spPr>
            <a:xfrm>
              <a:off x="300060"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4" name="Google Shape;4614;p15"/>
            <p:cNvSpPr/>
            <p:nvPr/>
          </p:nvSpPr>
          <p:spPr>
            <a:xfrm>
              <a:off x="308286"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15"/>
            <p:cNvSpPr/>
            <p:nvPr/>
          </p:nvSpPr>
          <p:spPr>
            <a:xfrm>
              <a:off x="308286"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15"/>
            <p:cNvSpPr/>
            <p:nvPr/>
          </p:nvSpPr>
          <p:spPr>
            <a:xfrm>
              <a:off x="300060"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15"/>
            <p:cNvSpPr/>
            <p:nvPr/>
          </p:nvSpPr>
          <p:spPr>
            <a:xfrm>
              <a:off x="300060"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15"/>
            <p:cNvSpPr/>
            <p:nvPr/>
          </p:nvSpPr>
          <p:spPr>
            <a:xfrm>
              <a:off x="308286"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9" name="Google Shape;4619;p15"/>
            <p:cNvSpPr/>
            <p:nvPr/>
          </p:nvSpPr>
          <p:spPr>
            <a:xfrm>
              <a:off x="300060"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0" name="Google Shape;4620;p15"/>
            <p:cNvSpPr/>
            <p:nvPr/>
          </p:nvSpPr>
          <p:spPr>
            <a:xfrm>
              <a:off x="308286"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15"/>
            <p:cNvSpPr/>
            <p:nvPr/>
          </p:nvSpPr>
          <p:spPr>
            <a:xfrm>
              <a:off x="308286"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2" name="Google Shape;4622;p15"/>
            <p:cNvSpPr/>
            <p:nvPr/>
          </p:nvSpPr>
          <p:spPr>
            <a:xfrm>
              <a:off x="300060"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3" name="Google Shape;4623;p15"/>
            <p:cNvSpPr/>
            <p:nvPr/>
          </p:nvSpPr>
          <p:spPr>
            <a:xfrm>
              <a:off x="300060"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15"/>
            <p:cNvSpPr/>
            <p:nvPr/>
          </p:nvSpPr>
          <p:spPr>
            <a:xfrm>
              <a:off x="300060"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15"/>
            <p:cNvSpPr/>
            <p:nvPr/>
          </p:nvSpPr>
          <p:spPr>
            <a:xfrm>
              <a:off x="308286"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15"/>
            <p:cNvSpPr/>
            <p:nvPr/>
          </p:nvSpPr>
          <p:spPr>
            <a:xfrm>
              <a:off x="308286"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15"/>
            <p:cNvSpPr/>
            <p:nvPr/>
          </p:nvSpPr>
          <p:spPr>
            <a:xfrm>
              <a:off x="308286"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15"/>
            <p:cNvSpPr/>
            <p:nvPr/>
          </p:nvSpPr>
          <p:spPr>
            <a:xfrm>
              <a:off x="300060"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9" name="Google Shape;4629;p15"/>
            <p:cNvSpPr/>
            <p:nvPr/>
          </p:nvSpPr>
          <p:spPr>
            <a:xfrm>
              <a:off x="308286"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0" name="Google Shape;4630;p15"/>
            <p:cNvSpPr/>
            <p:nvPr/>
          </p:nvSpPr>
          <p:spPr>
            <a:xfrm>
              <a:off x="300060"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1" name="Google Shape;4631;p15"/>
            <p:cNvSpPr/>
            <p:nvPr/>
          </p:nvSpPr>
          <p:spPr>
            <a:xfrm>
              <a:off x="308286"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15"/>
            <p:cNvSpPr/>
            <p:nvPr/>
          </p:nvSpPr>
          <p:spPr>
            <a:xfrm>
              <a:off x="300060"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15"/>
            <p:cNvSpPr/>
            <p:nvPr/>
          </p:nvSpPr>
          <p:spPr>
            <a:xfrm>
              <a:off x="308286"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15"/>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15"/>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6" name="Google Shape;4636;p15"/>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7" name="Google Shape;4637;p15"/>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8" name="Google Shape;4638;p15"/>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9" name="Google Shape;4639;p15"/>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0" name="Google Shape;4640;p15"/>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1" name="Google Shape;4641;p15"/>
            <p:cNvSpPr/>
            <p:nvPr/>
          </p:nvSpPr>
          <p:spPr>
            <a:xfrm>
              <a:off x="189258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15"/>
            <p:cNvSpPr/>
            <p:nvPr/>
          </p:nvSpPr>
          <p:spPr>
            <a:xfrm>
              <a:off x="190081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3" name="Google Shape;4643;p15"/>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4" name="Google Shape;4644;p15"/>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5" name="Google Shape;4645;p15"/>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15"/>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7" name="Google Shape;4647;p15"/>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15"/>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9" name="Google Shape;4649;p15"/>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0" name="Google Shape;4650;p15"/>
            <p:cNvSpPr/>
            <p:nvPr/>
          </p:nvSpPr>
          <p:spPr>
            <a:xfrm>
              <a:off x="2158050"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1" name="Google Shape;4651;p15"/>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2" name="Google Shape;4652;p15"/>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3" name="Google Shape;4653;p15"/>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4" name="Google Shape;4654;p15"/>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5" name="Google Shape;4655;p15"/>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6" name="Google Shape;4656;p15"/>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7" name="Google Shape;4657;p15"/>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8" name="Google Shape;4658;p15"/>
            <p:cNvSpPr/>
            <p:nvPr/>
          </p:nvSpPr>
          <p:spPr>
            <a:xfrm>
              <a:off x="2423511"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9" name="Google Shape;4659;p15"/>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0" name="Google Shape;4660;p15"/>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1" name="Google Shape;4661;p15"/>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2" name="Google Shape;4662;p15"/>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3" name="Google Shape;4663;p15"/>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4" name="Google Shape;4664;p15"/>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5" name="Google Shape;4665;p15"/>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6" name="Google Shape;4666;p15"/>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7" name="Google Shape;4667;p15"/>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5"/>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5"/>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5"/>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5"/>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5"/>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5"/>
            <p:cNvSpPr/>
            <p:nvPr/>
          </p:nvSpPr>
          <p:spPr>
            <a:xfrm>
              <a:off x="5077050"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5"/>
            <p:cNvSpPr/>
            <p:nvPr/>
          </p:nvSpPr>
          <p:spPr>
            <a:xfrm>
              <a:off x="5084442"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5"/>
            <p:cNvSpPr/>
            <p:nvPr/>
          </p:nvSpPr>
          <p:spPr>
            <a:xfrm>
              <a:off x="5077050" y="1300979"/>
              <a:ext cx="52460" cy="80955"/>
            </a:xfrm>
            <a:custGeom>
              <a:avLst/>
              <a:gdLst/>
              <a:ahLst/>
              <a:cxnLst/>
              <a:rect l="l" t="t" r="r" b="b"/>
              <a:pathLst>
                <a:path w="440" h="679" extrusionOk="0">
                  <a:moveTo>
                    <a:pt x="224" y="70"/>
                  </a:moveTo>
                  <a:cubicBezTo>
                    <a:pt x="316" y="70"/>
                    <a:pt x="355" y="170"/>
                    <a:pt x="355" y="331"/>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5"/>
            <p:cNvSpPr/>
            <p:nvPr/>
          </p:nvSpPr>
          <p:spPr>
            <a:xfrm>
              <a:off x="5084442" y="144703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5"/>
            <p:cNvSpPr/>
            <p:nvPr/>
          </p:nvSpPr>
          <p:spPr>
            <a:xfrm>
              <a:off x="5077050" y="1590344"/>
              <a:ext cx="52460" cy="80955"/>
            </a:xfrm>
            <a:custGeom>
              <a:avLst/>
              <a:gdLst/>
              <a:ahLst/>
              <a:cxnLst/>
              <a:rect l="l" t="t" r="r" b="b"/>
              <a:pathLst>
                <a:path w="440" h="679" extrusionOk="0">
                  <a:moveTo>
                    <a:pt x="224" y="70"/>
                  </a:moveTo>
                  <a:cubicBezTo>
                    <a:pt x="316" y="70"/>
                    <a:pt x="355" y="170"/>
                    <a:pt x="355" y="332"/>
                  </a:cubicBezTo>
                  <a:cubicBezTo>
                    <a:pt x="355" y="501"/>
                    <a:pt x="309" y="609"/>
                    <a:pt x="216" y="609"/>
                  </a:cubicBezTo>
                  <a:cubicBezTo>
                    <a:pt x="139" y="609"/>
                    <a:pt x="85" y="509"/>
                    <a:pt x="85" y="339"/>
                  </a:cubicBezTo>
                  <a:cubicBezTo>
                    <a:pt x="85" y="162"/>
                    <a:pt x="139" y="70"/>
                    <a:pt x="224" y="70"/>
                  </a:cubicBezTo>
                  <a:close/>
                  <a:moveTo>
                    <a:pt x="224" y="0"/>
                  </a:moveTo>
                  <a:cubicBezTo>
                    <a:pt x="93" y="0"/>
                    <a:pt x="0" y="116"/>
                    <a:pt x="0" y="339"/>
                  </a:cubicBezTo>
                  <a:cubicBezTo>
                    <a:pt x="0" y="555"/>
                    <a:pt x="85" y="678"/>
                    <a:pt x="216" y="678"/>
                  </a:cubicBezTo>
                  <a:cubicBezTo>
                    <a:pt x="363" y="678"/>
                    <a:pt x="440" y="555"/>
                    <a:pt x="440" y="332"/>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5"/>
            <p:cNvSpPr/>
            <p:nvPr/>
          </p:nvSpPr>
          <p:spPr>
            <a:xfrm>
              <a:off x="5084442" y="1736397"/>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5"/>
            <p:cNvSpPr/>
            <p:nvPr/>
          </p:nvSpPr>
          <p:spPr>
            <a:xfrm>
              <a:off x="5077050" y="1879709"/>
              <a:ext cx="52460" cy="80955"/>
            </a:xfrm>
            <a:custGeom>
              <a:avLst/>
              <a:gdLst/>
              <a:ahLst/>
              <a:cxnLst/>
              <a:rect l="l" t="t" r="r" b="b"/>
              <a:pathLst>
                <a:path w="440" h="679" extrusionOk="0">
                  <a:moveTo>
                    <a:pt x="224" y="62"/>
                  </a:moveTo>
                  <a:cubicBezTo>
                    <a:pt x="316" y="62"/>
                    <a:pt x="355" y="162"/>
                    <a:pt x="355" y="332"/>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2"/>
                  </a:cubicBezTo>
                  <a:cubicBezTo>
                    <a:pt x="440" y="124"/>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5"/>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5"/>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5"/>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5"/>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5"/>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5"/>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5"/>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5"/>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5"/>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5"/>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5"/>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5"/>
            <p:cNvSpPr/>
            <p:nvPr/>
          </p:nvSpPr>
          <p:spPr>
            <a:xfrm>
              <a:off x="830863" y="159034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5"/>
            <p:cNvSpPr/>
            <p:nvPr/>
          </p:nvSpPr>
          <p:spPr>
            <a:xfrm>
              <a:off x="839090" y="1736397"/>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3" name="Google Shape;4693;p15"/>
            <p:cNvSpPr/>
            <p:nvPr/>
          </p:nvSpPr>
          <p:spPr>
            <a:xfrm>
              <a:off x="830863" y="1879709"/>
              <a:ext cx="53414" cy="80955"/>
            </a:xfrm>
            <a:custGeom>
              <a:avLst/>
              <a:gdLst/>
              <a:ahLst/>
              <a:cxnLst/>
              <a:rect l="l" t="t" r="r" b="b"/>
              <a:pathLst>
                <a:path w="448" h="679" extrusionOk="0">
                  <a:moveTo>
                    <a:pt x="224" y="62"/>
                  </a:moveTo>
                  <a:cubicBezTo>
                    <a:pt x="316" y="62"/>
                    <a:pt x="362" y="162"/>
                    <a:pt x="362" y="332"/>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4" name="Google Shape;4694;p15"/>
            <p:cNvSpPr/>
            <p:nvPr/>
          </p:nvSpPr>
          <p:spPr>
            <a:xfrm>
              <a:off x="839090" y="202576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5" name="Google Shape;4695;p15"/>
            <p:cNvSpPr/>
            <p:nvPr/>
          </p:nvSpPr>
          <p:spPr>
            <a:xfrm>
              <a:off x="839090" y="2169909"/>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6" name="Google Shape;4696;p15"/>
            <p:cNvSpPr/>
            <p:nvPr/>
          </p:nvSpPr>
          <p:spPr>
            <a:xfrm>
              <a:off x="830863" y="2313220"/>
              <a:ext cx="53414" cy="80955"/>
            </a:xfrm>
            <a:custGeom>
              <a:avLst/>
              <a:gdLst/>
              <a:ahLst/>
              <a:cxnLst/>
              <a:rect l="l" t="t" r="r" b="b"/>
              <a:pathLst>
                <a:path w="448"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5"/>
            <p:cNvSpPr/>
            <p:nvPr/>
          </p:nvSpPr>
          <p:spPr>
            <a:xfrm>
              <a:off x="830863" y="2458439"/>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5"/>
            <p:cNvSpPr/>
            <p:nvPr/>
          </p:nvSpPr>
          <p:spPr>
            <a:xfrm>
              <a:off x="839090" y="260449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5"/>
            <p:cNvSpPr/>
            <p:nvPr/>
          </p:nvSpPr>
          <p:spPr>
            <a:xfrm>
              <a:off x="830863" y="2747804"/>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5"/>
            <p:cNvSpPr/>
            <p:nvPr/>
          </p:nvSpPr>
          <p:spPr>
            <a:xfrm>
              <a:off x="839090" y="2893858"/>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5"/>
            <p:cNvSpPr/>
            <p:nvPr/>
          </p:nvSpPr>
          <p:spPr>
            <a:xfrm>
              <a:off x="839090" y="303812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5"/>
            <p:cNvSpPr/>
            <p:nvPr/>
          </p:nvSpPr>
          <p:spPr>
            <a:xfrm>
              <a:off x="830863" y="3181315"/>
              <a:ext cx="53414" cy="81075"/>
            </a:xfrm>
            <a:custGeom>
              <a:avLst/>
              <a:gdLst/>
              <a:ahLst/>
              <a:cxnLst/>
              <a:rect l="l" t="t" r="r" b="b"/>
              <a:pathLst>
                <a:path w="448" h="680" extrusionOk="0">
                  <a:moveTo>
                    <a:pt x="224" y="70"/>
                  </a:moveTo>
                  <a:cubicBezTo>
                    <a:pt x="316" y="70"/>
                    <a:pt x="362" y="170"/>
                    <a:pt x="362" y="340"/>
                  </a:cubicBezTo>
                  <a:cubicBezTo>
                    <a:pt x="362" y="510"/>
                    <a:pt x="316" y="610"/>
                    <a:pt x="224" y="610"/>
                  </a:cubicBezTo>
                  <a:cubicBezTo>
                    <a:pt x="147" y="610"/>
                    <a:pt x="93" y="517"/>
                    <a:pt x="93" y="348"/>
                  </a:cubicBezTo>
                  <a:cubicBezTo>
                    <a:pt x="93" y="170"/>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5"/>
            <p:cNvSpPr/>
            <p:nvPr/>
          </p:nvSpPr>
          <p:spPr>
            <a:xfrm>
              <a:off x="830863" y="3326535"/>
              <a:ext cx="53414" cy="80955"/>
            </a:xfrm>
            <a:custGeom>
              <a:avLst/>
              <a:gdLst/>
              <a:ahLst/>
              <a:cxnLst/>
              <a:rect l="l" t="t" r="r" b="b"/>
              <a:pathLst>
                <a:path w="448"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5"/>
            <p:cNvSpPr/>
            <p:nvPr/>
          </p:nvSpPr>
          <p:spPr>
            <a:xfrm>
              <a:off x="830863" y="3470800"/>
              <a:ext cx="53414" cy="80955"/>
            </a:xfrm>
            <a:custGeom>
              <a:avLst/>
              <a:gdLst/>
              <a:ahLst/>
              <a:cxnLst/>
              <a:rect l="l" t="t" r="r" b="b"/>
              <a:pathLst>
                <a:path w="448" h="679" extrusionOk="0">
                  <a:moveTo>
                    <a:pt x="224" y="69"/>
                  </a:moveTo>
                  <a:cubicBezTo>
                    <a:pt x="316" y="69"/>
                    <a:pt x="362" y="170"/>
                    <a:pt x="362" y="339"/>
                  </a:cubicBezTo>
                  <a:cubicBezTo>
                    <a:pt x="362" y="501"/>
                    <a:pt x="316" y="609"/>
                    <a:pt x="224" y="609"/>
                  </a:cubicBezTo>
                  <a:cubicBezTo>
                    <a:pt x="147" y="609"/>
                    <a:pt x="93" y="516"/>
                    <a:pt x="93" y="347"/>
                  </a:cubicBezTo>
                  <a:cubicBezTo>
                    <a:pt x="93" y="162"/>
                    <a:pt x="147" y="69"/>
                    <a:pt x="224" y="69"/>
                  </a:cubicBezTo>
                  <a:close/>
                  <a:moveTo>
                    <a:pt x="231" y="0"/>
                  </a:moveTo>
                  <a:cubicBezTo>
                    <a:pt x="101"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5"/>
            <p:cNvSpPr/>
            <p:nvPr/>
          </p:nvSpPr>
          <p:spPr>
            <a:xfrm>
              <a:off x="839090" y="3616853"/>
              <a:ext cx="26826" cy="78094"/>
            </a:xfrm>
            <a:custGeom>
              <a:avLst/>
              <a:gdLst/>
              <a:ahLst/>
              <a:cxnLst/>
              <a:rect l="l" t="t" r="r" b="b"/>
              <a:pathLst>
                <a:path w="225" h="655"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5"/>
            <p:cNvSpPr/>
            <p:nvPr/>
          </p:nvSpPr>
          <p:spPr>
            <a:xfrm>
              <a:off x="839090" y="3761953"/>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5"/>
            <p:cNvSpPr/>
            <p:nvPr/>
          </p:nvSpPr>
          <p:spPr>
            <a:xfrm>
              <a:off x="839090" y="3906219"/>
              <a:ext cx="26826" cy="78213"/>
            </a:xfrm>
            <a:custGeom>
              <a:avLst/>
              <a:gdLst/>
              <a:ahLst/>
              <a:cxnLst/>
              <a:rect l="l" t="t" r="r" b="b"/>
              <a:pathLst>
                <a:path w="225" h="656" extrusionOk="0">
                  <a:moveTo>
                    <a:pt x="147" y="0"/>
                  </a:moveTo>
                  <a:lnTo>
                    <a:pt x="1" y="77"/>
                  </a:lnTo>
                  <a:lnTo>
                    <a:pt x="16" y="146"/>
                  </a:lnTo>
                  <a:lnTo>
                    <a:pt x="132"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5"/>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5"/>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5"/>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5"/>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5"/>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5"/>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5"/>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5"/>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5"/>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5"/>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5"/>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5"/>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5"/>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5"/>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5"/>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5"/>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5"/>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5"/>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5"/>
            <p:cNvSpPr/>
            <p:nvPr/>
          </p:nvSpPr>
          <p:spPr>
            <a:xfrm>
              <a:off x="561524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5"/>
            <p:cNvSpPr/>
            <p:nvPr/>
          </p:nvSpPr>
          <p:spPr>
            <a:xfrm>
              <a:off x="5607019"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5"/>
            <p:cNvSpPr/>
            <p:nvPr/>
          </p:nvSpPr>
          <p:spPr>
            <a:xfrm>
              <a:off x="5615245"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5"/>
            <p:cNvSpPr/>
            <p:nvPr/>
          </p:nvSpPr>
          <p:spPr>
            <a:xfrm>
              <a:off x="5607019"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5"/>
            <p:cNvSpPr/>
            <p:nvPr/>
          </p:nvSpPr>
          <p:spPr>
            <a:xfrm>
              <a:off x="5615245"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5"/>
            <p:cNvSpPr/>
            <p:nvPr/>
          </p:nvSpPr>
          <p:spPr>
            <a:xfrm>
              <a:off x="5607019"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1" y="0"/>
                  </a:moveTo>
                  <a:cubicBezTo>
                    <a:pt x="93" y="0"/>
                    <a:pt x="0" y="116"/>
                    <a:pt x="0" y="339"/>
                  </a:cubicBezTo>
                  <a:cubicBezTo>
                    <a:pt x="0" y="555"/>
                    <a:pt x="85" y="678"/>
                    <a:pt x="216" y="678"/>
                  </a:cubicBezTo>
                  <a:cubicBezTo>
                    <a:pt x="362" y="678"/>
                    <a:pt x="447" y="555"/>
                    <a:pt x="447" y="332"/>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5"/>
            <p:cNvSpPr/>
            <p:nvPr/>
          </p:nvSpPr>
          <p:spPr>
            <a:xfrm>
              <a:off x="5615245"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5"/>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5"/>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5"/>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5"/>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5"/>
            <p:cNvSpPr/>
            <p:nvPr/>
          </p:nvSpPr>
          <p:spPr>
            <a:xfrm>
              <a:off x="6137822"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5"/>
            <p:cNvSpPr/>
            <p:nvPr/>
          </p:nvSpPr>
          <p:spPr>
            <a:xfrm>
              <a:off x="6137822"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5"/>
            <p:cNvSpPr/>
            <p:nvPr/>
          </p:nvSpPr>
          <p:spPr>
            <a:xfrm>
              <a:off x="614604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5"/>
            <p:cNvSpPr/>
            <p:nvPr/>
          </p:nvSpPr>
          <p:spPr>
            <a:xfrm>
              <a:off x="6137822"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5"/>
            <p:cNvSpPr/>
            <p:nvPr/>
          </p:nvSpPr>
          <p:spPr>
            <a:xfrm>
              <a:off x="6146049"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5"/>
            <p:cNvSpPr/>
            <p:nvPr/>
          </p:nvSpPr>
          <p:spPr>
            <a:xfrm>
              <a:off x="6137822"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5"/>
            <p:cNvSpPr/>
            <p:nvPr/>
          </p:nvSpPr>
          <p:spPr>
            <a:xfrm>
              <a:off x="6146049"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5"/>
            <p:cNvSpPr/>
            <p:nvPr/>
          </p:nvSpPr>
          <p:spPr>
            <a:xfrm>
              <a:off x="6137822"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5"/>
            <p:cNvSpPr/>
            <p:nvPr/>
          </p:nvSpPr>
          <p:spPr>
            <a:xfrm>
              <a:off x="6146049"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5"/>
            <p:cNvSpPr/>
            <p:nvPr/>
          </p:nvSpPr>
          <p:spPr>
            <a:xfrm>
              <a:off x="6137822" y="1879709"/>
              <a:ext cx="53414" cy="80955"/>
            </a:xfrm>
            <a:custGeom>
              <a:avLst/>
              <a:gdLst/>
              <a:ahLst/>
              <a:cxnLst/>
              <a:rect l="l" t="t" r="r" b="b"/>
              <a:pathLst>
                <a:path w="448" h="679" extrusionOk="0">
                  <a:moveTo>
                    <a:pt x="224" y="62"/>
                  </a:moveTo>
                  <a:cubicBezTo>
                    <a:pt x="316" y="62"/>
                    <a:pt x="355" y="162"/>
                    <a:pt x="355" y="332"/>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5"/>
            <p:cNvSpPr/>
            <p:nvPr/>
          </p:nvSpPr>
          <p:spPr>
            <a:xfrm>
              <a:off x="6146049"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5"/>
            <p:cNvSpPr/>
            <p:nvPr/>
          </p:nvSpPr>
          <p:spPr>
            <a:xfrm>
              <a:off x="6146049"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5"/>
            <p:cNvSpPr/>
            <p:nvPr/>
          </p:nvSpPr>
          <p:spPr>
            <a:xfrm>
              <a:off x="6137822" y="2313220"/>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5"/>
            <p:cNvSpPr/>
            <p:nvPr/>
          </p:nvSpPr>
          <p:spPr>
            <a:xfrm>
              <a:off x="6137822" y="245843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32" y="0"/>
                  </a:moveTo>
                  <a:cubicBezTo>
                    <a:pt x="93" y="0"/>
                    <a:pt x="1" y="116"/>
                    <a:pt x="1" y="339"/>
                  </a:cubicBezTo>
                  <a:cubicBezTo>
                    <a:pt x="1" y="555"/>
                    <a:pt x="85" y="678"/>
                    <a:pt x="216" y="678"/>
                  </a:cubicBezTo>
                  <a:cubicBezTo>
                    <a:pt x="363" y="678"/>
                    <a:pt x="447" y="555"/>
                    <a:pt x="447" y="332"/>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5"/>
            <p:cNvSpPr/>
            <p:nvPr/>
          </p:nvSpPr>
          <p:spPr>
            <a:xfrm>
              <a:off x="6146049"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5"/>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5"/>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5"/>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5"/>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5"/>
            <p:cNvSpPr/>
            <p:nvPr/>
          </p:nvSpPr>
          <p:spPr>
            <a:xfrm>
              <a:off x="719966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5"/>
            <p:cNvSpPr/>
            <p:nvPr/>
          </p:nvSpPr>
          <p:spPr>
            <a:xfrm>
              <a:off x="719966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5"/>
            <p:cNvSpPr/>
            <p:nvPr/>
          </p:nvSpPr>
          <p:spPr>
            <a:xfrm>
              <a:off x="720801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5"/>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5"/>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5"/>
            <p:cNvSpPr/>
            <p:nvPr/>
          </p:nvSpPr>
          <p:spPr>
            <a:xfrm>
              <a:off x="8004158"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5"/>
            <p:cNvSpPr/>
            <p:nvPr/>
          </p:nvSpPr>
          <p:spPr>
            <a:xfrm>
              <a:off x="8004158"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5"/>
            <p:cNvSpPr/>
            <p:nvPr/>
          </p:nvSpPr>
          <p:spPr>
            <a:xfrm>
              <a:off x="7995931"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5"/>
            <p:cNvSpPr/>
            <p:nvPr/>
          </p:nvSpPr>
          <p:spPr>
            <a:xfrm>
              <a:off x="7995931"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5" name="Google Shape;4765;p15"/>
            <p:cNvSpPr/>
            <p:nvPr/>
          </p:nvSpPr>
          <p:spPr>
            <a:xfrm>
              <a:off x="8004158"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6" name="Google Shape;4766;p15"/>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7" name="Google Shape;4767;p15"/>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8" name="Google Shape;4768;p15"/>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9" name="Google Shape;4769;p15"/>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0" name="Google Shape;4770;p15"/>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1" name="Google Shape;4771;p15"/>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2" name="Google Shape;4772;p15"/>
            <p:cNvSpPr/>
            <p:nvPr/>
          </p:nvSpPr>
          <p:spPr>
            <a:xfrm>
              <a:off x="906421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3" name="Google Shape;4773;p15"/>
            <p:cNvSpPr/>
            <p:nvPr/>
          </p:nvSpPr>
          <p:spPr>
            <a:xfrm>
              <a:off x="9056822" y="1010660"/>
              <a:ext cx="52460" cy="81909"/>
            </a:xfrm>
            <a:custGeom>
              <a:avLst/>
              <a:gdLst/>
              <a:ahLst/>
              <a:cxnLst/>
              <a:rect l="l" t="t" r="r" b="b"/>
              <a:pathLst>
                <a:path w="440" h="687" extrusionOk="0">
                  <a:moveTo>
                    <a:pt x="224" y="70"/>
                  </a:moveTo>
                  <a:cubicBezTo>
                    <a:pt x="316" y="70"/>
                    <a:pt x="355" y="170"/>
                    <a:pt x="355" y="339"/>
                  </a:cubicBezTo>
                  <a:cubicBezTo>
                    <a:pt x="355" y="509"/>
                    <a:pt x="309" y="617"/>
                    <a:pt x="216" y="617"/>
                  </a:cubicBezTo>
                  <a:cubicBezTo>
                    <a:pt x="139" y="617"/>
                    <a:pt x="85" y="517"/>
                    <a:pt x="85" y="347"/>
                  </a:cubicBezTo>
                  <a:cubicBezTo>
                    <a:pt x="85" y="170"/>
                    <a:pt x="139" y="70"/>
                    <a:pt x="224" y="70"/>
                  </a:cubicBezTo>
                  <a:close/>
                  <a:moveTo>
                    <a:pt x="224" y="0"/>
                  </a:moveTo>
                  <a:cubicBezTo>
                    <a:pt x="93" y="0"/>
                    <a:pt x="0" y="124"/>
                    <a:pt x="0" y="347"/>
                  </a:cubicBezTo>
                  <a:cubicBezTo>
                    <a:pt x="0" y="563"/>
                    <a:pt x="85" y="686"/>
                    <a:pt x="216" y="686"/>
                  </a:cubicBezTo>
                  <a:cubicBezTo>
                    <a:pt x="363" y="686"/>
                    <a:pt x="440" y="563"/>
                    <a:pt x="440" y="339"/>
                  </a:cubicBezTo>
                  <a:cubicBezTo>
                    <a:pt x="440" y="124"/>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4" name="Google Shape;4774;p15"/>
            <p:cNvSpPr/>
            <p:nvPr/>
          </p:nvSpPr>
          <p:spPr>
            <a:xfrm>
              <a:off x="9064214" y="1156713"/>
              <a:ext cx="26707" cy="79167"/>
            </a:xfrm>
            <a:custGeom>
              <a:avLst/>
              <a:gdLst/>
              <a:ahLst/>
              <a:cxnLst/>
              <a:rect l="l" t="t" r="r" b="b"/>
              <a:pathLst>
                <a:path w="224" h="664" extrusionOk="0">
                  <a:moveTo>
                    <a:pt x="147" y="1"/>
                  </a:moveTo>
                  <a:lnTo>
                    <a:pt x="0" y="85"/>
                  </a:lnTo>
                  <a:lnTo>
                    <a:pt x="23" y="147"/>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5" name="Google Shape;4775;p15"/>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6" name="Google Shape;4776;p15"/>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7" name="Google Shape;4777;p15"/>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8" name="Google Shape;4778;p15"/>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9" name="Google Shape;4779;p15"/>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0" name="Google Shape;4780;p15"/>
            <p:cNvSpPr/>
            <p:nvPr/>
          </p:nvSpPr>
          <p:spPr>
            <a:xfrm>
              <a:off x="4546128"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1" name="Google Shape;4781;p15"/>
            <p:cNvSpPr/>
            <p:nvPr/>
          </p:nvSpPr>
          <p:spPr>
            <a:xfrm>
              <a:off x="4554354"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2" name="Google Shape;4782;p15"/>
            <p:cNvSpPr/>
            <p:nvPr/>
          </p:nvSpPr>
          <p:spPr>
            <a:xfrm>
              <a:off x="4546128"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3" name="Google Shape;4783;p15"/>
            <p:cNvSpPr/>
            <p:nvPr/>
          </p:nvSpPr>
          <p:spPr>
            <a:xfrm>
              <a:off x="4554354"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4" name="Google Shape;4784;p15"/>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5" name="Google Shape;4785;p15"/>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6" name="Google Shape;4786;p15"/>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7" name="Google Shape;4787;p15"/>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8" name="Google Shape;4788;p15"/>
            <p:cNvSpPr/>
            <p:nvPr/>
          </p:nvSpPr>
          <p:spPr>
            <a:xfrm>
              <a:off x="6934205"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9" name="Google Shape;4789;p15"/>
            <p:cNvSpPr/>
            <p:nvPr/>
          </p:nvSpPr>
          <p:spPr>
            <a:xfrm>
              <a:off x="6942432" y="72308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0" name="Google Shape;4790;p15"/>
            <p:cNvSpPr/>
            <p:nvPr/>
          </p:nvSpPr>
          <p:spPr>
            <a:xfrm>
              <a:off x="6934205"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85" y="517"/>
                    <a:pt x="85" y="348"/>
                  </a:cubicBezTo>
                  <a:cubicBezTo>
                    <a:pt x="85" y="170"/>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1" name="Google Shape;4791;p15"/>
            <p:cNvSpPr/>
            <p:nvPr/>
          </p:nvSpPr>
          <p:spPr>
            <a:xfrm>
              <a:off x="6942432" y="101244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2" name="Google Shape;4792;p15"/>
            <p:cNvSpPr/>
            <p:nvPr/>
          </p:nvSpPr>
          <p:spPr>
            <a:xfrm>
              <a:off x="6934205"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85" y="517"/>
                    <a:pt x="85" y="348"/>
                  </a:cubicBezTo>
                  <a:cubicBezTo>
                    <a:pt x="85" y="163"/>
                    <a:pt x="147"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3" name="Google Shape;4793;p15"/>
            <p:cNvSpPr/>
            <p:nvPr/>
          </p:nvSpPr>
          <p:spPr>
            <a:xfrm>
              <a:off x="6934205" y="1300979"/>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4" name="Google Shape;4794;p15"/>
            <p:cNvSpPr/>
            <p:nvPr/>
          </p:nvSpPr>
          <p:spPr>
            <a:xfrm>
              <a:off x="6934205" y="5062725"/>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40"/>
                  </a:cubicBezTo>
                  <a:cubicBezTo>
                    <a:pt x="85" y="162"/>
                    <a:pt x="147" y="70"/>
                    <a:pt x="224" y="70"/>
                  </a:cubicBezTo>
                  <a:close/>
                  <a:moveTo>
                    <a:pt x="224" y="1"/>
                  </a:moveTo>
                  <a:cubicBezTo>
                    <a:pt x="93" y="1"/>
                    <a:pt x="0" y="116"/>
                    <a:pt x="0" y="340"/>
                  </a:cubicBezTo>
                  <a:cubicBezTo>
                    <a:pt x="0" y="555"/>
                    <a:pt x="85" y="679"/>
                    <a:pt x="216" y="679"/>
                  </a:cubicBezTo>
                  <a:cubicBezTo>
                    <a:pt x="362" y="679"/>
                    <a:pt x="447" y="555"/>
                    <a:pt x="447" y="332"/>
                  </a:cubicBezTo>
                  <a:cubicBezTo>
                    <a:pt x="447" y="124"/>
                    <a:pt x="362"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5" name="Google Shape;4795;p15"/>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6" name="Google Shape;4796;p15"/>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7" name="Google Shape;4797;p15"/>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8" name="Google Shape;4798;p15"/>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9" name="Google Shape;4799;p15"/>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0" name="Google Shape;4800;p15"/>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1" name="Google Shape;4801;p15"/>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2" name="Google Shape;4802;p15"/>
            <p:cNvSpPr/>
            <p:nvPr/>
          </p:nvSpPr>
          <p:spPr>
            <a:xfrm>
              <a:off x="4819935" y="101244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3" name="Google Shape;4803;p15"/>
            <p:cNvSpPr/>
            <p:nvPr/>
          </p:nvSpPr>
          <p:spPr>
            <a:xfrm>
              <a:off x="4811589"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4" name="Google Shape;4804;p15"/>
            <p:cNvSpPr/>
            <p:nvPr/>
          </p:nvSpPr>
          <p:spPr>
            <a:xfrm>
              <a:off x="4811589"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5" name="Google Shape;4805;p15"/>
            <p:cNvSpPr/>
            <p:nvPr/>
          </p:nvSpPr>
          <p:spPr>
            <a:xfrm>
              <a:off x="4819935" y="144703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6" name="Google Shape;4806;p15"/>
            <p:cNvSpPr/>
            <p:nvPr/>
          </p:nvSpPr>
          <p:spPr>
            <a:xfrm>
              <a:off x="4819935" y="1591178"/>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7" name="Google Shape;4807;p15"/>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8" name="Google Shape;4808;p15"/>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9" name="Google Shape;4809;p15"/>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0" name="Google Shape;4810;p15"/>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1" name="Google Shape;4811;p15"/>
            <p:cNvSpPr/>
            <p:nvPr/>
          </p:nvSpPr>
          <p:spPr>
            <a:xfrm>
              <a:off x="5872480" y="57702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15"/>
            <p:cNvSpPr/>
            <p:nvPr/>
          </p:nvSpPr>
          <p:spPr>
            <a:xfrm>
              <a:off x="5880707" y="72308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15"/>
            <p:cNvSpPr/>
            <p:nvPr/>
          </p:nvSpPr>
          <p:spPr>
            <a:xfrm>
              <a:off x="5872480" y="866394"/>
              <a:ext cx="53295" cy="80955"/>
            </a:xfrm>
            <a:custGeom>
              <a:avLst/>
              <a:gdLst/>
              <a:ahLst/>
              <a:cxnLst/>
              <a:rect l="l" t="t" r="r" b="b"/>
              <a:pathLst>
                <a:path w="447" h="679" extrusionOk="0">
                  <a:moveTo>
                    <a:pt x="224" y="70"/>
                  </a:moveTo>
                  <a:cubicBezTo>
                    <a:pt x="316" y="70"/>
                    <a:pt x="362" y="170"/>
                    <a:pt x="362" y="340"/>
                  </a:cubicBezTo>
                  <a:cubicBezTo>
                    <a:pt x="362" y="509"/>
                    <a:pt x="316" y="617"/>
                    <a:pt x="224" y="617"/>
                  </a:cubicBezTo>
                  <a:cubicBezTo>
                    <a:pt x="147" y="617"/>
                    <a:pt x="93" y="517"/>
                    <a:pt x="93" y="348"/>
                  </a:cubicBezTo>
                  <a:cubicBezTo>
                    <a:pt x="93" y="170"/>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4" name="Google Shape;4814;p15"/>
            <p:cNvSpPr/>
            <p:nvPr/>
          </p:nvSpPr>
          <p:spPr>
            <a:xfrm>
              <a:off x="5880707" y="101244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5" name="Google Shape;4815;p15"/>
            <p:cNvSpPr/>
            <p:nvPr/>
          </p:nvSpPr>
          <p:spPr>
            <a:xfrm>
              <a:off x="5872480" y="1155759"/>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7" y="610"/>
                    <a:pt x="93" y="517"/>
                    <a:pt x="93" y="348"/>
                  </a:cubicBezTo>
                  <a:cubicBezTo>
                    <a:pt x="93" y="163"/>
                    <a:pt x="147" y="70"/>
                    <a:pt x="224" y="70"/>
                  </a:cubicBezTo>
                  <a:close/>
                  <a:moveTo>
                    <a:pt x="231" y="1"/>
                  </a:moveTo>
                  <a:cubicBezTo>
                    <a:pt x="100" y="1"/>
                    <a:pt x="0" y="124"/>
                    <a:pt x="0" y="348"/>
                  </a:cubicBezTo>
                  <a:cubicBezTo>
                    <a:pt x="8" y="563"/>
                    <a:pt x="93" y="679"/>
                    <a:pt x="224" y="679"/>
                  </a:cubicBezTo>
                  <a:cubicBezTo>
                    <a:pt x="370"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6" name="Google Shape;4816;p15"/>
            <p:cNvSpPr/>
            <p:nvPr/>
          </p:nvSpPr>
          <p:spPr>
            <a:xfrm>
              <a:off x="5872480" y="130097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15"/>
            <p:cNvSpPr/>
            <p:nvPr/>
          </p:nvSpPr>
          <p:spPr>
            <a:xfrm>
              <a:off x="5880707" y="144703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15"/>
            <p:cNvSpPr/>
            <p:nvPr/>
          </p:nvSpPr>
          <p:spPr>
            <a:xfrm>
              <a:off x="5880707" y="1591178"/>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15"/>
            <p:cNvSpPr/>
            <p:nvPr/>
          </p:nvSpPr>
          <p:spPr>
            <a:xfrm>
              <a:off x="5880707" y="1736397"/>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0" name="Google Shape;4820;p15"/>
            <p:cNvSpPr/>
            <p:nvPr/>
          </p:nvSpPr>
          <p:spPr>
            <a:xfrm>
              <a:off x="5872480" y="1879709"/>
              <a:ext cx="53295" cy="80955"/>
            </a:xfrm>
            <a:custGeom>
              <a:avLst/>
              <a:gdLst/>
              <a:ahLst/>
              <a:cxnLst/>
              <a:rect l="l" t="t" r="r" b="b"/>
              <a:pathLst>
                <a:path w="447" h="679" extrusionOk="0">
                  <a:moveTo>
                    <a:pt x="224" y="70"/>
                  </a:moveTo>
                  <a:cubicBezTo>
                    <a:pt x="316" y="70"/>
                    <a:pt x="362" y="162"/>
                    <a:pt x="362" y="332"/>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1" name="Google Shape;4821;p15"/>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15"/>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15"/>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4" name="Google Shape;4824;p15"/>
            <p:cNvSpPr/>
            <p:nvPr/>
          </p:nvSpPr>
          <p:spPr>
            <a:xfrm>
              <a:off x="7465128"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5" name="Google Shape;4825;p15"/>
            <p:cNvSpPr/>
            <p:nvPr/>
          </p:nvSpPr>
          <p:spPr>
            <a:xfrm>
              <a:off x="7465128"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6" name="Google Shape;4826;p15"/>
            <p:cNvSpPr/>
            <p:nvPr/>
          </p:nvSpPr>
          <p:spPr>
            <a:xfrm>
              <a:off x="7473355" y="72308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7" name="Google Shape;4827;p15"/>
            <p:cNvSpPr/>
            <p:nvPr/>
          </p:nvSpPr>
          <p:spPr>
            <a:xfrm>
              <a:off x="7465128" y="866394"/>
              <a:ext cx="53414" cy="80955"/>
            </a:xfrm>
            <a:custGeom>
              <a:avLst/>
              <a:gdLst/>
              <a:ahLst/>
              <a:cxnLst/>
              <a:rect l="l" t="t" r="r" b="b"/>
              <a:pathLst>
                <a:path w="448" h="679" extrusionOk="0">
                  <a:moveTo>
                    <a:pt x="224" y="70"/>
                  </a:moveTo>
                  <a:cubicBezTo>
                    <a:pt x="316" y="70"/>
                    <a:pt x="363" y="170"/>
                    <a:pt x="363" y="340"/>
                  </a:cubicBezTo>
                  <a:cubicBezTo>
                    <a:pt x="363" y="509"/>
                    <a:pt x="316" y="617"/>
                    <a:pt x="224" y="617"/>
                  </a:cubicBezTo>
                  <a:cubicBezTo>
                    <a:pt x="147" y="617"/>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8" name="Google Shape;4828;p15"/>
            <p:cNvSpPr/>
            <p:nvPr/>
          </p:nvSpPr>
          <p:spPr>
            <a:xfrm>
              <a:off x="7465128" y="5062725"/>
              <a:ext cx="53414" cy="80955"/>
            </a:xfrm>
            <a:custGeom>
              <a:avLst/>
              <a:gdLst/>
              <a:ahLst/>
              <a:cxnLst/>
              <a:rect l="l" t="t" r="r" b="b"/>
              <a:pathLst>
                <a:path w="448" h="679" extrusionOk="0">
                  <a:moveTo>
                    <a:pt x="224" y="70"/>
                  </a:moveTo>
                  <a:cubicBezTo>
                    <a:pt x="316" y="70"/>
                    <a:pt x="363" y="170"/>
                    <a:pt x="363" y="332"/>
                  </a:cubicBezTo>
                  <a:cubicBezTo>
                    <a:pt x="363" y="501"/>
                    <a:pt x="316" y="609"/>
                    <a:pt x="224" y="609"/>
                  </a:cubicBezTo>
                  <a:cubicBezTo>
                    <a:pt x="147" y="609"/>
                    <a:pt x="93" y="509"/>
                    <a:pt x="93" y="340"/>
                  </a:cubicBezTo>
                  <a:cubicBezTo>
                    <a:pt x="93" y="162"/>
                    <a:pt x="147" y="70"/>
                    <a:pt x="224" y="70"/>
                  </a:cubicBezTo>
                  <a:close/>
                  <a:moveTo>
                    <a:pt x="232" y="1"/>
                  </a:moveTo>
                  <a:cubicBezTo>
                    <a:pt x="101" y="1"/>
                    <a:pt x="0" y="116"/>
                    <a:pt x="0" y="340"/>
                  </a:cubicBezTo>
                  <a:cubicBezTo>
                    <a:pt x="8" y="555"/>
                    <a:pt x="93" y="679"/>
                    <a:pt x="224" y="679"/>
                  </a:cubicBezTo>
                  <a:cubicBezTo>
                    <a:pt x="370" y="679"/>
                    <a:pt x="447" y="555"/>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9" name="Google Shape;4829;p15"/>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0" name="Google Shape;4830;p15"/>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1" name="Google Shape;4831;p15"/>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2" name="Google Shape;4832;p15"/>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3" name="Google Shape;4833;p15"/>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4" name="Google Shape;4834;p15"/>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5" name="Google Shape;4835;p15"/>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6" name="Google Shape;4836;p15"/>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7" name="Google Shape;4837;p15"/>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8" name="Google Shape;4838;p15"/>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9" name="Google Shape;4839;p15"/>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0" name="Google Shape;4840;p15"/>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1" name="Google Shape;4841;p15"/>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2" name="Google Shape;4842;p15"/>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3" name="Google Shape;4843;p15"/>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4" name="Google Shape;4844;p15"/>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5" name="Google Shape;4845;p15"/>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6" name="Google Shape;4846;p15"/>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7" name="Google Shape;4847;p15"/>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8" name="Google Shape;4848;p15"/>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9" name="Google Shape;4849;p15"/>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0" name="Google Shape;4850;p15"/>
            <p:cNvSpPr/>
            <p:nvPr/>
          </p:nvSpPr>
          <p:spPr>
            <a:xfrm>
              <a:off x="4280666"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2" y="0"/>
                  </a:moveTo>
                  <a:cubicBezTo>
                    <a:pt x="93" y="0"/>
                    <a:pt x="1" y="124"/>
                    <a:pt x="1" y="347"/>
                  </a:cubicBezTo>
                  <a:cubicBezTo>
                    <a:pt x="1" y="563"/>
                    <a:pt x="85" y="686"/>
                    <a:pt x="216" y="686"/>
                  </a:cubicBezTo>
                  <a:cubicBezTo>
                    <a:pt x="363" y="686"/>
                    <a:pt x="447" y="563"/>
                    <a:pt x="447" y="339"/>
                  </a:cubicBezTo>
                  <a:cubicBezTo>
                    <a:pt x="447"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1" name="Google Shape;4851;p15"/>
            <p:cNvSpPr/>
            <p:nvPr/>
          </p:nvSpPr>
          <p:spPr>
            <a:xfrm>
              <a:off x="428889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2" name="Google Shape;4852;p15"/>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3" name="Google Shape;4853;p15"/>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4" name="Google Shape;4854;p15"/>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5" name="Google Shape;4855;p15"/>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6" name="Google Shape;4856;p15"/>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7" name="Google Shape;4857;p15"/>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8" name="Google Shape;4858;p15"/>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9" name="Google Shape;4859;p15"/>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0" name="Google Shape;4860;p15"/>
            <p:cNvSpPr/>
            <p:nvPr/>
          </p:nvSpPr>
          <p:spPr>
            <a:xfrm>
              <a:off x="5349903" y="1156713"/>
              <a:ext cx="25872" cy="79167"/>
            </a:xfrm>
            <a:custGeom>
              <a:avLst/>
              <a:gdLst/>
              <a:ahLst/>
              <a:cxnLst/>
              <a:rect l="l" t="t" r="r" b="b"/>
              <a:pathLst>
                <a:path w="217" h="664" extrusionOk="0">
                  <a:moveTo>
                    <a:pt x="139" y="1"/>
                  </a:moveTo>
                  <a:lnTo>
                    <a:pt x="0" y="85"/>
                  </a:lnTo>
                  <a:lnTo>
                    <a:pt x="16" y="147"/>
                  </a:lnTo>
                  <a:lnTo>
                    <a:pt x="131" y="85"/>
                  </a:lnTo>
                  <a:lnTo>
                    <a:pt x="131"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1" name="Google Shape;4861;p15"/>
            <p:cNvSpPr/>
            <p:nvPr/>
          </p:nvSpPr>
          <p:spPr>
            <a:xfrm>
              <a:off x="5341557" y="1300979"/>
              <a:ext cx="53414" cy="80955"/>
            </a:xfrm>
            <a:custGeom>
              <a:avLst/>
              <a:gdLst/>
              <a:ahLst/>
              <a:cxnLst/>
              <a:rect l="l" t="t" r="r" b="b"/>
              <a:pathLst>
                <a:path w="448" h="679" extrusionOk="0">
                  <a:moveTo>
                    <a:pt x="224" y="70"/>
                  </a:moveTo>
                  <a:cubicBezTo>
                    <a:pt x="317" y="70"/>
                    <a:pt x="355" y="170"/>
                    <a:pt x="355" y="331"/>
                  </a:cubicBezTo>
                  <a:cubicBezTo>
                    <a:pt x="355" y="501"/>
                    <a:pt x="317" y="609"/>
                    <a:pt x="224" y="609"/>
                  </a:cubicBezTo>
                  <a:cubicBezTo>
                    <a:pt x="140" y="609"/>
                    <a:pt x="86" y="509"/>
                    <a:pt x="86" y="339"/>
                  </a:cubicBezTo>
                  <a:cubicBezTo>
                    <a:pt x="86" y="162"/>
                    <a:pt x="147" y="70"/>
                    <a:pt x="224" y="70"/>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2" name="Google Shape;4862;p15"/>
            <p:cNvSpPr/>
            <p:nvPr/>
          </p:nvSpPr>
          <p:spPr>
            <a:xfrm>
              <a:off x="5349903"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3" name="Google Shape;4863;p15"/>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4" name="Google Shape;4864;p15"/>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5" name="Google Shape;4865;p15"/>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6" name="Google Shape;4866;p15"/>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7" name="Google Shape;4867;p15"/>
            <p:cNvSpPr/>
            <p:nvPr/>
          </p:nvSpPr>
          <p:spPr>
            <a:xfrm>
              <a:off x="6403283"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8" name="Google Shape;4868;p15"/>
            <p:cNvSpPr/>
            <p:nvPr/>
          </p:nvSpPr>
          <p:spPr>
            <a:xfrm>
              <a:off x="6403283"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9" name="Google Shape;4869;p15"/>
            <p:cNvSpPr/>
            <p:nvPr/>
          </p:nvSpPr>
          <p:spPr>
            <a:xfrm>
              <a:off x="6411510"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0" name="Google Shape;4870;p15"/>
            <p:cNvSpPr/>
            <p:nvPr/>
          </p:nvSpPr>
          <p:spPr>
            <a:xfrm>
              <a:off x="6403283"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24" y="0"/>
                  </a:moveTo>
                  <a:cubicBezTo>
                    <a:pt x="93" y="0"/>
                    <a:pt x="0" y="124"/>
                    <a:pt x="0" y="347"/>
                  </a:cubicBezTo>
                  <a:cubicBezTo>
                    <a:pt x="0" y="563"/>
                    <a:pt x="85" y="686"/>
                    <a:pt x="216" y="686"/>
                  </a:cubicBezTo>
                  <a:cubicBezTo>
                    <a:pt x="362" y="686"/>
                    <a:pt x="447" y="563"/>
                    <a:pt x="447" y="339"/>
                  </a:cubicBezTo>
                  <a:cubicBezTo>
                    <a:pt x="447" y="124"/>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1" name="Google Shape;4871;p15"/>
            <p:cNvSpPr/>
            <p:nvPr/>
          </p:nvSpPr>
          <p:spPr>
            <a:xfrm>
              <a:off x="6411510" y="1156713"/>
              <a:ext cx="25872" cy="79167"/>
            </a:xfrm>
            <a:custGeom>
              <a:avLst/>
              <a:gdLst/>
              <a:ahLst/>
              <a:cxnLst/>
              <a:rect l="l" t="t" r="r" b="b"/>
              <a:pathLst>
                <a:path w="217" h="664" extrusionOk="0">
                  <a:moveTo>
                    <a:pt x="139" y="1"/>
                  </a:moveTo>
                  <a:lnTo>
                    <a:pt x="1" y="85"/>
                  </a:lnTo>
                  <a:lnTo>
                    <a:pt x="16" y="147"/>
                  </a:lnTo>
                  <a:lnTo>
                    <a:pt x="132" y="85"/>
                  </a:lnTo>
                  <a:lnTo>
                    <a:pt x="132" y="663"/>
                  </a:lnTo>
                  <a:lnTo>
                    <a:pt x="216" y="663"/>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2" name="Google Shape;4872;p15"/>
            <p:cNvSpPr/>
            <p:nvPr/>
          </p:nvSpPr>
          <p:spPr>
            <a:xfrm>
              <a:off x="6403283" y="1300979"/>
              <a:ext cx="53414" cy="80955"/>
            </a:xfrm>
            <a:custGeom>
              <a:avLst/>
              <a:gdLst/>
              <a:ahLst/>
              <a:cxnLst/>
              <a:rect l="l" t="t" r="r" b="b"/>
              <a:pathLst>
                <a:path w="448" h="679" extrusionOk="0">
                  <a:moveTo>
                    <a:pt x="224" y="70"/>
                  </a:moveTo>
                  <a:cubicBezTo>
                    <a:pt x="316" y="70"/>
                    <a:pt x="355" y="170"/>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3" name="Google Shape;4873;p15"/>
            <p:cNvSpPr/>
            <p:nvPr/>
          </p:nvSpPr>
          <p:spPr>
            <a:xfrm>
              <a:off x="6411510" y="144703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4" name="Google Shape;4874;p15"/>
            <p:cNvSpPr/>
            <p:nvPr/>
          </p:nvSpPr>
          <p:spPr>
            <a:xfrm>
              <a:off x="6403283" y="1590344"/>
              <a:ext cx="53414" cy="80955"/>
            </a:xfrm>
            <a:custGeom>
              <a:avLst/>
              <a:gdLst/>
              <a:ahLst/>
              <a:cxnLst/>
              <a:rect l="l" t="t" r="r" b="b"/>
              <a:pathLst>
                <a:path w="448" h="679" extrusionOk="0">
                  <a:moveTo>
                    <a:pt x="224" y="70"/>
                  </a:moveTo>
                  <a:cubicBezTo>
                    <a:pt x="316" y="70"/>
                    <a:pt x="355" y="170"/>
                    <a:pt x="355" y="332"/>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2"/>
                  </a:cubicBezTo>
                  <a:cubicBezTo>
                    <a:pt x="447" y="123"/>
                    <a:pt x="362"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5" name="Google Shape;4875;p15"/>
            <p:cNvSpPr/>
            <p:nvPr/>
          </p:nvSpPr>
          <p:spPr>
            <a:xfrm>
              <a:off x="6411510" y="1736397"/>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6" name="Google Shape;4876;p15"/>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7" name="Google Shape;4877;p15"/>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8" name="Google Shape;4878;p15"/>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9" name="Google Shape;4879;p15"/>
            <p:cNvSpPr/>
            <p:nvPr/>
          </p:nvSpPr>
          <p:spPr>
            <a:xfrm>
              <a:off x="826878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0" name="Google Shape;4880;p15"/>
            <p:cNvSpPr/>
            <p:nvPr/>
          </p:nvSpPr>
          <p:spPr>
            <a:xfrm>
              <a:off x="826139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1" name="Google Shape;4881;p15"/>
            <p:cNvSpPr/>
            <p:nvPr/>
          </p:nvSpPr>
          <p:spPr>
            <a:xfrm>
              <a:off x="826139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2" name="Google Shape;4882;p15"/>
            <p:cNvSpPr/>
            <p:nvPr/>
          </p:nvSpPr>
          <p:spPr>
            <a:xfrm>
              <a:off x="8268784"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3" name="Google Shape;4883;p15"/>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4" name="Google Shape;4884;p15"/>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5" name="Google Shape;4885;p15"/>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6" name="Google Shape;4886;p15"/>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7" name="Google Shape;4887;p15"/>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8" name="Google Shape;4888;p15"/>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9" name="Google Shape;4889;p15"/>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90" name="Google Shape;4890;p15"/>
          <p:cNvSpPr txBox="1">
            <a:spLocks noGrp="1"/>
          </p:cNvSpPr>
          <p:nvPr>
            <p:ph type="title"/>
          </p:nvPr>
        </p:nvSpPr>
        <p:spPr>
          <a:xfrm>
            <a:off x="823525" y="2182650"/>
            <a:ext cx="47340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4891" name="Google Shape;4891;p15"/>
          <p:cNvSpPr txBox="1">
            <a:spLocks noGrp="1"/>
          </p:cNvSpPr>
          <p:nvPr>
            <p:ph type="title" idx="2" hasCustomPrompt="1"/>
          </p:nvPr>
        </p:nvSpPr>
        <p:spPr>
          <a:xfrm>
            <a:off x="2375875"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4892" name="Google Shape;4892;p15"/>
          <p:cNvSpPr txBox="1">
            <a:spLocks noGrp="1"/>
          </p:cNvSpPr>
          <p:nvPr>
            <p:ph type="subTitle" idx="1"/>
          </p:nvPr>
        </p:nvSpPr>
        <p:spPr>
          <a:xfrm>
            <a:off x="1670875" y="3188215"/>
            <a:ext cx="3039300" cy="699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4">
  <p:cSld name="CUSTOM_22_1_1_1_1_1_1">
    <p:spTree>
      <p:nvGrpSpPr>
        <p:cNvPr id="1" name="Shape 5937"/>
        <p:cNvGrpSpPr/>
        <p:nvPr/>
      </p:nvGrpSpPr>
      <p:grpSpPr>
        <a:xfrm>
          <a:off x="0" y="0"/>
          <a:ext cx="0" cy="0"/>
          <a:chOff x="0" y="0"/>
          <a:chExt cx="0" cy="0"/>
        </a:xfrm>
      </p:grpSpPr>
      <p:grpSp>
        <p:nvGrpSpPr>
          <p:cNvPr id="5938" name="Google Shape;5938;p18"/>
          <p:cNvGrpSpPr/>
          <p:nvPr/>
        </p:nvGrpSpPr>
        <p:grpSpPr>
          <a:xfrm>
            <a:off x="189" y="52"/>
            <a:ext cx="9144013" cy="5143533"/>
            <a:chOff x="4088025" y="1324225"/>
            <a:chExt cx="1348575" cy="1101800"/>
          </a:xfrm>
        </p:grpSpPr>
        <p:sp>
          <p:nvSpPr>
            <p:cNvPr id="5939" name="Google Shape;5939;p18"/>
            <p:cNvSpPr/>
            <p:nvPr/>
          </p:nvSpPr>
          <p:spPr>
            <a:xfrm>
              <a:off x="4088025" y="24229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8"/>
            <p:cNvSpPr/>
            <p:nvPr/>
          </p:nvSpPr>
          <p:spPr>
            <a:xfrm>
              <a:off x="4088025" y="24005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8"/>
            <p:cNvSpPr/>
            <p:nvPr/>
          </p:nvSpPr>
          <p:spPr>
            <a:xfrm>
              <a:off x="4088025" y="23780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8"/>
            <p:cNvSpPr/>
            <p:nvPr/>
          </p:nvSpPr>
          <p:spPr>
            <a:xfrm>
              <a:off x="4088025" y="23557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8"/>
            <p:cNvSpPr/>
            <p:nvPr/>
          </p:nvSpPr>
          <p:spPr>
            <a:xfrm>
              <a:off x="4088025" y="23331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8"/>
            <p:cNvSpPr/>
            <p:nvPr/>
          </p:nvSpPr>
          <p:spPr>
            <a:xfrm>
              <a:off x="4088025" y="23108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8"/>
            <p:cNvSpPr/>
            <p:nvPr/>
          </p:nvSpPr>
          <p:spPr>
            <a:xfrm>
              <a:off x="4088025" y="22884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8"/>
            <p:cNvSpPr/>
            <p:nvPr/>
          </p:nvSpPr>
          <p:spPr>
            <a:xfrm>
              <a:off x="4088025" y="22659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8"/>
            <p:cNvSpPr/>
            <p:nvPr/>
          </p:nvSpPr>
          <p:spPr>
            <a:xfrm>
              <a:off x="4088025" y="22436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8"/>
            <p:cNvSpPr/>
            <p:nvPr/>
          </p:nvSpPr>
          <p:spPr>
            <a:xfrm>
              <a:off x="4088025" y="22210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8"/>
            <p:cNvSpPr/>
            <p:nvPr/>
          </p:nvSpPr>
          <p:spPr>
            <a:xfrm>
              <a:off x="4088025" y="21987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8"/>
            <p:cNvSpPr/>
            <p:nvPr/>
          </p:nvSpPr>
          <p:spPr>
            <a:xfrm>
              <a:off x="4088025" y="21761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8"/>
            <p:cNvSpPr/>
            <p:nvPr/>
          </p:nvSpPr>
          <p:spPr>
            <a:xfrm>
              <a:off x="4088025" y="21538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8"/>
            <p:cNvSpPr/>
            <p:nvPr/>
          </p:nvSpPr>
          <p:spPr>
            <a:xfrm>
              <a:off x="4088025" y="21314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8"/>
            <p:cNvSpPr/>
            <p:nvPr/>
          </p:nvSpPr>
          <p:spPr>
            <a:xfrm>
              <a:off x="4088025" y="2108950"/>
              <a:ext cx="1348575" cy="3300"/>
            </a:xfrm>
            <a:custGeom>
              <a:avLst/>
              <a:gdLst/>
              <a:ahLst/>
              <a:cxnLst/>
              <a:rect l="l" t="t" r="r" b="b"/>
              <a:pathLst>
                <a:path w="53943" h="132" extrusionOk="0">
                  <a:moveTo>
                    <a:pt x="1" y="1"/>
                  </a:moveTo>
                  <a:lnTo>
                    <a:pt x="1" y="131"/>
                  </a:lnTo>
                  <a:lnTo>
                    <a:pt x="53943" y="131"/>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8"/>
            <p:cNvSpPr/>
            <p:nvPr/>
          </p:nvSpPr>
          <p:spPr>
            <a:xfrm>
              <a:off x="4088025" y="20866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8"/>
            <p:cNvSpPr/>
            <p:nvPr/>
          </p:nvSpPr>
          <p:spPr>
            <a:xfrm>
              <a:off x="4088025" y="20640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8"/>
            <p:cNvSpPr/>
            <p:nvPr/>
          </p:nvSpPr>
          <p:spPr>
            <a:xfrm>
              <a:off x="4088025" y="204172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8"/>
            <p:cNvSpPr/>
            <p:nvPr/>
          </p:nvSpPr>
          <p:spPr>
            <a:xfrm>
              <a:off x="4088025" y="20193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8"/>
            <p:cNvSpPr/>
            <p:nvPr/>
          </p:nvSpPr>
          <p:spPr>
            <a:xfrm>
              <a:off x="4088025" y="199685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8"/>
            <p:cNvSpPr/>
            <p:nvPr/>
          </p:nvSpPr>
          <p:spPr>
            <a:xfrm>
              <a:off x="4088025" y="19745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8"/>
            <p:cNvSpPr/>
            <p:nvPr/>
          </p:nvSpPr>
          <p:spPr>
            <a:xfrm>
              <a:off x="4088025" y="1951975"/>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8"/>
            <p:cNvSpPr/>
            <p:nvPr/>
          </p:nvSpPr>
          <p:spPr>
            <a:xfrm>
              <a:off x="4088025" y="19296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8"/>
            <p:cNvSpPr/>
            <p:nvPr/>
          </p:nvSpPr>
          <p:spPr>
            <a:xfrm>
              <a:off x="4088025" y="19070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8"/>
            <p:cNvSpPr/>
            <p:nvPr/>
          </p:nvSpPr>
          <p:spPr>
            <a:xfrm>
              <a:off x="4088025" y="188475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8"/>
            <p:cNvSpPr/>
            <p:nvPr/>
          </p:nvSpPr>
          <p:spPr>
            <a:xfrm>
              <a:off x="4088025" y="18624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8"/>
            <p:cNvSpPr/>
            <p:nvPr/>
          </p:nvSpPr>
          <p:spPr>
            <a:xfrm>
              <a:off x="4088025" y="18398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8"/>
            <p:cNvSpPr/>
            <p:nvPr/>
          </p:nvSpPr>
          <p:spPr>
            <a:xfrm>
              <a:off x="4088025" y="18175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8"/>
            <p:cNvSpPr/>
            <p:nvPr/>
          </p:nvSpPr>
          <p:spPr>
            <a:xfrm>
              <a:off x="4088025" y="179497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8"/>
            <p:cNvSpPr/>
            <p:nvPr/>
          </p:nvSpPr>
          <p:spPr>
            <a:xfrm>
              <a:off x="4088025" y="177262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8"/>
            <p:cNvSpPr/>
            <p:nvPr/>
          </p:nvSpPr>
          <p:spPr>
            <a:xfrm>
              <a:off x="4088025" y="1750300"/>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8"/>
            <p:cNvSpPr/>
            <p:nvPr/>
          </p:nvSpPr>
          <p:spPr>
            <a:xfrm>
              <a:off x="4088025" y="17277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8"/>
            <p:cNvSpPr/>
            <p:nvPr/>
          </p:nvSpPr>
          <p:spPr>
            <a:xfrm>
              <a:off x="4088025" y="170540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8"/>
            <p:cNvSpPr/>
            <p:nvPr/>
          </p:nvSpPr>
          <p:spPr>
            <a:xfrm>
              <a:off x="4088025" y="168307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8"/>
            <p:cNvSpPr/>
            <p:nvPr/>
          </p:nvSpPr>
          <p:spPr>
            <a:xfrm>
              <a:off x="4088025" y="16605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8"/>
            <p:cNvSpPr/>
            <p:nvPr/>
          </p:nvSpPr>
          <p:spPr>
            <a:xfrm>
              <a:off x="4088025" y="1638175"/>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8"/>
            <p:cNvSpPr/>
            <p:nvPr/>
          </p:nvSpPr>
          <p:spPr>
            <a:xfrm>
              <a:off x="4088025" y="16156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8"/>
            <p:cNvSpPr/>
            <p:nvPr/>
          </p:nvSpPr>
          <p:spPr>
            <a:xfrm>
              <a:off x="4088025" y="1593300"/>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8"/>
            <p:cNvSpPr/>
            <p:nvPr/>
          </p:nvSpPr>
          <p:spPr>
            <a:xfrm>
              <a:off x="4088025" y="1570950"/>
              <a:ext cx="1348575" cy="3125"/>
            </a:xfrm>
            <a:custGeom>
              <a:avLst/>
              <a:gdLst/>
              <a:ahLst/>
              <a:cxnLst/>
              <a:rect l="l" t="t" r="r" b="b"/>
              <a:pathLst>
                <a:path w="53943" h="125"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8"/>
            <p:cNvSpPr/>
            <p:nvPr/>
          </p:nvSpPr>
          <p:spPr>
            <a:xfrm>
              <a:off x="4088025" y="154842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8"/>
            <p:cNvSpPr/>
            <p:nvPr/>
          </p:nvSpPr>
          <p:spPr>
            <a:xfrm>
              <a:off x="4088025" y="1526075"/>
              <a:ext cx="1348575" cy="3100"/>
            </a:xfrm>
            <a:custGeom>
              <a:avLst/>
              <a:gdLst/>
              <a:ahLst/>
              <a:cxnLst/>
              <a:rect l="l" t="t" r="r" b="b"/>
              <a:pathLst>
                <a:path w="53943" h="124" extrusionOk="0">
                  <a:moveTo>
                    <a:pt x="1" y="1"/>
                  </a:moveTo>
                  <a:lnTo>
                    <a:pt x="1" y="124"/>
                  </a:lnTo>
                  <a:lnTo>
                    <a:pt x="53943" y="124"/>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8"/>
            <p:cNvSpPr/>
            <p:nvPr/>
          </p:nvSpPr>
          <p:spPr>
            <a:xfrm>
              <a:off x="4088025" y="1503550"/>
              <a:ext cx="1348575" cy="3300"/>
            </a:xfrm>
            <a:custGeom>
              <a:avLst/>
              <a:gdLst/>
              <a:ahLst/>
              <a:cxnLst/>
              <a:rect l="l" t="t" r="r" b="b"/>
              <a:pathLst>
                <a:path w="53943" h="132" extrusionOk="0">
                  <a:moveTo>
                    <a:pt x="1" y="0"/>
                  </a:moveTo>
                  <a:lnTo>
                    <a:pt x="1" y="131"/>
                  </a:lnTo>
                  <a:lnTo>
                    <a:pt x="53943" y="131"/>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8"/>
            <p:cNvSpPr/>
            <p:nvPr/>
          </p:nvSpPr>
          <p:spPr>
            <a:xfrm>
              <a:off x="4088025" y="14812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2" name="Google Shape;5982;p18"/>
            <p:cNvSpPr/>
            <p:nvPr/>
          </p:nvSpPr>
          <p:spPr>
            <a:xfrm>
              <a:off x="4088025" y="14586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3" name="Google Shape;5983;p18"/>
            <p:cNvSpPr/>
            <p:nvPr/>
          </p:nvSpPr>
          <p:spPr>
            <a:xfrm>
              <a:off x="4088025" y="14363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4" name="Google Shape;5984;p18"/>
            <p:cNvSpPr/>
            <p:nvPr/>
          </p:nvSpPr>
          <p:spPr>
            <a:xfrm>
              <a:off x="4088025" y="1413975"/>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8"/>
            <p:cNvSpPr/>
            <p:nvPr/>
          </p:nvSpPr>
          <p:spPr>
            <a:xfrm>
              <a:off x="4088025" y="1391425"/>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8"/>
            <p:cNvSpPr/>
            <p:nvPr/>
          </p:nvSpPr>
          <p:spPr>
            <a:xfrm>
              <a:off x="4088025" y="1369100"/>
              <a:ext cx="1348575" cy="3100"/>
            </a:xfrm>
            <a:custGeom>
              <a:avLst/>
              <a:gdLst/>
              <a:ahLst/>
              <a:cxnLst/>
              <a:rect l="l" t="t" r="r" b="b"/>
              <a:pathLst>
                <a:path w="53943" h="124" extrusionOk="0">
                  <a:moveTo>
                    <a:pt x="1" y="0"/>
                  </a:moveTo>
                  <a:lnTo>
                    <a:pt x="1" y="124"/>
                  </a:lnTo>
                  <a:lnTo>
                    <a:pt x="53943" y="124"/>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8"/>
            <p:cNvSpPr/>
            <p:nvPr/>
          </p:nvSpPr>
          <p:spPr>
            <a:xfrm>
              <a:off x="4088025" y="1346550"/>
              <a:ext cx="1348575" cy="3300"/>
            </a:xfrm>
            <a:custGeom>
              <a:avLst/>
              <a:gdLst/>
              <a:ahLst/>
              <a:cxnLst/>
              <a:rect l="l" t="t" r="r" b="b"/>
              <a:pathLst>
                <a:path w="53943" h="132" extrusionOk="0">
                  <a:moveTo>
                    <a:pt x="1" y="1"/>
                  </a:moveTo>
                  <a:lnTo>
                    <a:pt x="1" y="132"/>
                  </a:lnTo>
                  <a:lnTo>
                    <a:pt x="53943" y="132"/>
                  </a:lnTo>
                  <a:lnTo>
                    <a:pt x="53943" y="1"/>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8"/>
            <p:cNvSpPr/>
            <p:nvPr/>
          </p:nvSpPr>
          <p:spPr>
            <a:xfrm>
              <a:off x="4088025" y="1324225"/>
              <a:ext cx="1348575" cy="3100"/>
            </a:xfrm>
            <a:custGeom>
              <a:avLst/>
              <a:gdLst/>
              <a:ahLst/>
              <a:cxnLst/>
              <a:rect l="l" t="t" r="r" b="b"/>
              <a:pathLst>
                <a:path w="53943" h="124" extrusionOk="0">
                  <a:moveTo>
                    <a:pt x="1" y="0"/>
                  </a:moveTo>
                  <a:lnTo>
                    <a:pt x="1" y="123"/>
                  </a:lnTo>
                  <a:lnTo>
                    <a:pt x="53943" y="123"/>
                  </a:lnTo>
                  <a:lnTo>
                    <a:pt x="53943" y="0"/>
                  </a:lnTo>
                  <a:close/>
                </a:path>
              </a:pathLst>
            </a:custGeom>
            <a:solidFill>
              <a:srgbClr val="3D4D52">
                <a:alpha val="326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9" name="Google Shape;5989;p18"/>
          <p:cNvGrpSpPr/>
          <p:nvPr/>
        </p:nvGrpSpPr>
        <p:grpSpPr>
          <a:xfrm>
            <a:off x="34718" y="206"/>
            <a:ext cx="9074564" cy="5143474"/>
            <a:chOff x="34718" y="206"/>
            <a:chExt cx="9074564" cy="5143474"/>
          </a:xfrm>
        </p:grpSpPr>
        <p:grpSp>
          <p:nvGrpSpPr>
            <p:cNvPr id="5990" name="Google Shape;5990;p18"/>
            <p:cNvGrpSpPr/>
            <p:nvPr/>
          </p:nvGrpSpPr>
          <p:grpSpPr>
            <a:xfrm>
              <a:off x="565521" y="206"/>
              <a:ext cx="53295" cy="5143474"/>
              <a:chOff x="578867" y="206"/>
              <a:chExt cx="53295" cy="5143474"/>
            </a:xfrm>
          </p:grpSpPr>
          <p:sp>
            <p:nvSpPr>
              <p:cNvPr id="5991" name="Google Shape;5991;p18"/>
              <p:cNvSpPr/>
              <p:nvPr/>
            </p:nvSpPr>
            <p:spPr>
              <a:xfrm>
                <a:off x="587093" y="206"/>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8"/>
              <p:cNvSpPr/>
              <p:nvPr/>
            </p:nvSpPr>
            <p:spPr>
              <a:xfrm>
                <a:off x="587093" y="14435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8"/>
              <p:cNvSpPr/>
              <p:nvPr/>
            </p:nvSpPr>
            <p:spPr>
              <a:xfrm>
                <a:off x="587093" y="28957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8"/>
              <p:cNvSpPr/>
              <p:nvPr/>
            </p:nvSpPr>
            <p:spPr>
              <a:xfrm>
                <a:off x="578867" y="432883"/>
                <a:ext cx="53295" cy="80955"/>
              </a:xfrm>
              <a:custGeom>
                <a:avLst/>
                <a:gdLst/>
                <a:ahLst/>
                <a:cxnLst/>
                <a:rect l="l" t="t" r="r" b="b"/>
                <a:pathLst>
                  <a:path w="447" h="679" extrusionOk="0">
                    <a:moveTo>
                      <a:pt x="223" y="70"/>
                    </a:moveTo>
                    <a:cubicBezTo>
                      <a:pt x="316" y="70"/>
                      <a:pt x="362" y="162"/>
                      <a:pt x="362" y="331"/>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8"/>
              <p:cNvSpPr/>
              <p:nvPr/>
            </p:nvSpPr>
            <p:spPr>
              <a:xfrm>
                <a:off x="578867" y="57702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8"/>
              <p:cNvSpPr/>
              <p:nvPr/>
            </p:nvSpPr>
            <p:spPr>
              <a:xfrm>
                <a:off x="587093" y="723083"/>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8"/>
              <p:cNvSpPr/>
              <p:nvPr/>
            </p:nvSpPr>
            <p:spPr>
              <a:xfrm>
                <a:off x="578867" y="866394"/>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8"/>
              <p:cNvSpPr/>
              <p:nvPr/>
            </p:nvSpPr>
            <p:spPr>
              <a:xfrm>
                <a:off x="587093" y="101244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8"/>
              <p:cNvSpPr/>
              <p:nvPr/>
            </p:nvSpPr>
            <p:spPr>
              <a:xfrm>
                <a:off x="578867" y="1155759"/>
                <a:ext cx="53295" cy="80955"/>
              </a:xfrm>
              <a:custGeom>
                <a:avLst/>
                <a:gdLst/>
                <a:ahLst/>
                <a:cxnLst/>
                <a:rect l="l" t="t" r="r" b="b"/>
                <a:pathLst>
                  <a:path w="447" h="679" extrusionOk="0">
                    <a:moveTo>
                      <a:pt x="223" y="70"/>
                    </a:moveTo>
                    <a:cubicBezTo>
                      <a:pt x="316" y="70"/>
                      <a:pt x="362" y="170"/>
                      <a:pt x="362" y="340"/>
                    </a:cubicBezTo>
                    <a:cubicBezTo>
                      <a:pt x="362" y="509"/>
                      <a:pt x="316" y="610"/>
                      <a:pt x="223" y="610"/>
                    </a:cubicBezTo>
                    <a:cubicBezTo>
                      <a:pt x="146" y="610"/>
                      <a:pt x="92" y="517"/>
                      <a:pt x="92" y="348"/>
                    </a:cubicBezTo>
                    <a:cubicBezTo>
                      <a:pt x="92" y="163"/>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8"/>
              <p:cNvSpPr/>
              <p:nvPr/>
            </p:nvSpPr>
            <p:spPr>
              <a:xfrm>
                <a:off x="578867" y="1300979"/>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8"/>
              <p:cNvSpPr/>
              <p:nvPr/>
            </p:nvSpPr>
            <p:spPr>
              <a:xfrm>
                <a:off x="587093" y="144703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8"/>
              <p:cNvSpPr/>
              <p:nvPr/>
            </p:nvSpPr>
            <p:spPr>
              <a:xfrm>
                <a:off x="587093" y="1591178"/>
                <a:ext cx="26707" cy="78213"/>
              </a:xfrm>
              <a:custGeom>
                <a:avLst/>
                <a:gdLst/>
                <a:ahLst/>
                <a:cxnLst/>
                <a:rect l="l" t="t" r="r" b="b"/>
                <a:pathLst>
                  <a:path w="224" h="656" extrusionOk="0">
                    <a:moveTo>
                      <a:pt x="147" y="1"/>
                    </a:moveTo>
                    <a:lnTo>
                      <a:pt x="0" y="78"/>
                    </a:lnTo>
                    <a:lnTo>
                      <a:pt x="23"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8"/>
              <p:cNvSpPr/>
              <p:nvPr/>
            </p:nvSpPr>
            <p:spPr>
              <a:xfrm>
                <a:off x="587093" y="1736397"/>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8"/>
              <p:cNvSpPr/>
              <p:nvPr/>
            </p:nvSpPr>
            <p:spPr>
              <a:xfrm>
                <a:off x="578867" y="1879709"/>
                <a:ext cx="53295" cy="80955"/>
              </a:xfrm>
              <a:custGeom>
                <a:avLst/>
                <a:gdLst/>
                <a:ahLst/>
                <a:cxnLst/>
                <a:rect l="l" t="t" r="r" b="b"/>
                <a:pathLst>
                  <a:path w="447" h="679" extrusionOk="0">
                    <a:moveTo>
                      <a:pt x="223" y="70"/>
                    </a:moveTo>
                    <a:cubicBezTo>
                      <a:pt x="316" y="70"/>
                      <a:pt x="362" y="162"/>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8"/>
              <p:cNvSpPr/>
              <p:nvPr/>
            </p:nvSpPr>
            <p:spPr>
              <a:xfrm>
                <a:off x="587093" y="2025762"/>
                <a:ext cx="26707" cy="78213"/>
              </a:xfrm>
              <a:custGeom>
                <a:avLst/>
                <a:gdLst/>
                <a:ahLst/>
                <a:cxnLst/>
                <a:rect l="l" t="t" r="r" b="b"/>
                <a:pathLst>
                  <a:path w="224" h="656" extrusionOk="0">
                    <a:moveTo>
                      <a:pt x="147" y="0"/>
                    </a:moveTo>
                    <a:lnTo>
                      <a:pt x="0" y="77"/>
                    </a:lnTo>
                    <a:lnTo>
                      <a:pt x="23"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8"/>
              <p:cNvSpPr/>
              <p:nvPr/>
            </p:nvSpPr>
            <p:spPr>
              <a:xfrm>
                <a:off x="587093" y="217002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8"/>
              <p:cNvSpPr/>
              <p:nvPr/>
            </p:nvSpPr>
            <p:spPr>
              <a:xfrm>
                <a:off x="578867" y="2313220"/>
                <a:ext cx="53295" cy="80955"/>
              </a:xfrm>
              <a:custGeom>
                <a:avLst/>
                <a:gdLst/>
                <a:ahLst/>
                <a:cxnLst/>
                <a:rect l="l" t="t" r="r" b="b"/>
                <a:pathLst>
                  <a:path w="447" h="679" extrusionOk="0">
                    <a:moveTo>
                      <a:pt x="223" y="70"/>
                    </a:moveTo>
                    <a:cubicBezTo>
                      <a:pt x="316" y="70"/>
                      <a:pt x="362" y="170"/>
                      <a:pt x="362" y="340"/>
                    </a:cubicBezTo>
                    <a:cubicBezTo>
                      <a:pt x="362" y="509"/>
                      <a:pt x="316" y="617"/>
                      <a:pt x="223" y="617"/>
                    </a:cubicBezTo>
                    <a:cubicBezTo>
                      <a:pt x="146" y="617"/>
                      <a:pt x="92" y="517"/>
                      <a:pt x="92" y="348"/>
                    </a:cubicBezTo>
                    <a:cubicBezTo>
                      <a:pt x="92" y="170"/>
                      <a:pt x="146" y="70"/>
                      <a:pt x="223" y="70"/>
                    </a:cubicBezTo>
                    <a:close/>
                    <a:moveTo>
                      <a:pt x="231" y="1"/>
                    </a:moveTo>
                    <a:cubicBezTo>
                      <a:pt x="100" y="1"/>
                      <a:pt x="0" y="124"/>
                      <a:pt x="0" y="348"/>
                    </a:cubicBezTo>
                    <a:cubicBezTo>
                      <a:pt x="8" y="563"/>
                      <a:pt x="92" y="679"/>
                      <a:pt x="223"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8"/>
              <p:cNvSpPr/>
              <p:nvPr/>
            </p:nvSpPr>
            <p:spPr>
              <a:xfrm>
                <a:off x="587093" y="245939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8"/>
              <p:cNvSpPr/>
              <p:nvPr/>
            </p:nvSpPr>
            <p:spPr>
              <a:xfrm>
                <a:off x="578867" y="2602704"/>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8"/>
              <p:cNvSpPr/>
              <p:nvPr/>
            </p:nvSpPr>
            <p:spPr>
              <a:xfrm>
                <a:off x="587093" y="2748758"/>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1" name="Google Shape;6011;p18"/>
              <p:cNvSpPr/>
              <p:nvPr/>
            </p:nvSpPr>
            <p:spPr>
              <a:xfrm>
                <a:off x="578867" y="2892069"/>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2"/>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2" name="Google Shape;6012;p18"/>
              <p:cNvSpPr/>
              <p:nvPr/>
            </p:nvSpPr>
            <p:spPr>
              <a:xfrm>
                <a:off x="587093" y="3038123"/>
                <a:ext cx="26707" cy="78094"/>
              </a:xfrm>
              <a:custGeom>
                <a:avLst/>
                <a:gdLst/>
                <a:ahLst/>
                <a:cxnLst/>
                <a:rect l="l" t="t" r="r" b="b"/>
                <a:pathLst>
                  <a:path w="224" h="655" extrusionOk="0">
                    <a:moveTo>
                      <a:pt x="147" y="0"/>
                    </a:moveTo>
                    <a:lnTo>
                      <a:pt x="0" y="77"/>
                    </a:lnTo>
                    <a:lnTo>
                      <a:pt x="23" y="146"/>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8"/>
              <p:cNvSpPr/>
              <p:nvPr/>
            </p:nvSpPr>
            <p:spPr>
              <a:xfrm>
                <a:off x="578867" y="3181435"/>
                <a:ext cx="53295" cy="80955"/>
              </a:xfrm>
              <a:custGeom>
                <a:avLst/>
                <a:gdLst/>
                <a:ahLst/>
                <a:cxnLst/>
                <a:rect l="l" t="t" r="r" b="b"/>
                <a:pathLst>
                  <a:path w="447" h="679" extrusionOk="0">
                    <a:moveTo>
                      <a:pt x="223" y="69"/>
                    </a:moveTo>
                    <a:cubicBezTo>
                      <a:pt x="316" y="69"/>
                      <a:pt x="362" y="170"/>
                      <a:pt x="362" y="339"/>
                    </a:cubicBezTo>
                    <a:cubicBezTo>
                      <a:pt x="362" y="509"/>
                      <a:pt x="316" y="616"/>
                      <a:pt x="223" y="616"/>
                    </a:cubicBezTo>
                    <a:cubicBezTo>
                      <a:pt x="146" y="616"/>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8"/>
              <p:cNvSpPr/>
              <p:nvPr/>
            </p:nvSpPr>
            <p:spPr>
              <a:xfrm>
                <a:off x="578867" y="332653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8"/>
              <p:cNvSpPr/>
              <p:nvPr/>
            </p:nvSpPr>
            <p:spPr>
              <a:xfrm>
                <a:off x="587093" y="3472588"/>
                <a:ext cx="26707" cy="78213"/>
              </a:xfrm>
              <a:custGeom>
                <a:avLst/>
                <a:gdLst/>
                <a:ahLst/>
                <a:cxnLst/>
                <a:rect l="l" t="t" r="r" b="b"/>
                <a:pathLst>
                  <a:path w="224" h="656" extrusionOk="0">
                    <a:moveTo>
                      <a:pt x="147" y="0"/>
                    </a:moveTo>
                    <a:lnTo>
                      <a:pt x="0" y="78"/>
                    </a:lnTo>
                    <a:lnTo>
                      <a:pt x="23" y="139"/>
                    </a:lnTo>
                    <a:lnTo>
                      <a:pt x="131" y="78"/>
                    </a:lnTo>
                    <a:lnTo>
                      <a:pt x="139" y="78"/>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8"/>
              <p:cNvSpPr/>
              <p:nvPr/>
            </p:nvSpPr>
            <p:spPr>
              <a:xfrm>
                <a:off x="578867" y="361590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8"/>
              <p:cNvSpPr/>
              <p:nvPr/>
            </p:nvSpPr>
            <p:spPr>
              <a:xfrm>
                <a:off x="578867" y="3760165"/>
                <a:ext cx="53295" cy="80955"/>
              </a:xfrm>
              <a:custGeom>
                <a:avLst/>
                <a:gdLst/>
                <a:ahLst/>
                <a:cxnLst/>
                <a:rect l="l" t="t" r="r" b="b"/>
                <a:pathLst>
                  <a:path w="447" h="679" extrusionOk="0">
                    <a:moveTo>
                      <a:pt x="223" y="69"/>
                    </a:moveTo>
                    <a:cubicBezTo>
                      <a:pt x="316" y="69"/>
                      <a:pt x="362" y="170"/>
                      <a:pt x="362" y="339"/>
                    </a:cubicBezTo>
                    <a:cubicBezTo>
                      <a:pt x="362" y="509"/>
                      <a:pt x="316" y="609"/>
                      <a:pt x="223" y="609"/>
                    </a:cubicBezTo>
                    <a:cubicBezTo>
                      <a:pt x="146" y="609"/>
                      <a:pt x="92" y="516"/>
                      <a:pt x="92" y="347"/>
                    </a:cubicBezTo>
                    <a:cubicBezTo>
                      <a:pt x="92" y="170"/>
                      <a:pt x="146" y="69"/>
                      <a:pt x="223" y="69"/>
                    </a:cubicBezTo>
                    <a:close/>
                    <a:moveTo>
                      <a:pt x="231" y="0"/>
                    </a:moveTo>
                    <a:cubicBezTo>
                      <a:pt x="100" y="0"/>
                      <a:pt x="0" y="123"/>
                      <a:pt x="0" y="347"/>
                    </a:cubicBezTo>
                    <a:cubicBezTo>
                      <a:pt x="8" y="563"/>
                      <a:pt x="92" y="678"/>
                      <a:pt x="223"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8"/>
              <p:cNvSpPr/>
              <p:nvPr/>
            </p:nvSpPr>
            <p:spPr>
              <a:xfrm>
                <a:off x="578867" y="390526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39"/>
                    </a:cubicBezTo>
                    <a:cubicBezTo>
                      <a:pt x="92" y="162"/>
                      <a:pt x="146" y="70"/>
                      <a:pt x="223" y="70"/>
                    </a:cubicBezTo>
                    <a:close/>
                    <a:moveTo>
                      <a:pt x="231" y="0"/>
                    </a:moveTo>
                    <a:cubicBezTo>
                      <a:pt x="100" y="0"/>
                      <a:pt x="0" y="116"/>
                      <a:pt x="0" y="339"/>
                    </a:cubicBezTo>
                    <a:cubicBezTo>
                      <a:pt x="8" y="555"/>
                      <a:pt x="92" y="678"/>
                      <a:pt x="223" y="678"/>
                    </a:cubicBezTo>
                    <a:cubicBezTo>
                      <a:pt x="362" y="678"/>
                      <a:pt x="447" y="555"/>
                      <a:pt x="447" y="332"/>
                    </a:cubicBezTo>
                    <a:cubicBezTo>
                      <a:pt x="447" y="124"/>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8"/>
              <p:cNvSpPr/>
              <p:nvPr/>
            </p:nvSpPr>
            <p:spPr>
              <a:xfrm>
                <a:off x="587093" y="4051318"/>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8"/>
              <p:cNvSpPr/>
              <p:nvPr/>
            </p:nvSpPr>
            <p:spPr>
              <a:xfrm>
                <a:off x="587093" y="4195584"/>
                <a:ext cx="26707" cy="78213"/>
              </a:xfrm>
              <a:custGeom>
                <a:avLst/>
                <a:gdLst/>
                <a:ahLst/>
                <a:cxnLst/>
                <a:rect l="l" t="t" r="r" b="b"/>
                <a:pathLst>
                  <a:path w="224" h="656" extrusionOk="0">
                    <a:moveTo>
                      <a:pt x="147" y="0"/>
                    </a:moveTo>
                    <a:lnTo>
                      <a:pt x="0" y="77"/>
                    </a:lnTo>
                    <a:lnTo>
                      <a:pt x="23" y="147"/>
                    </a:lnTo>
                    <a:lnTo>
                      <a:pt x="131" y="85"/>
                    </a:lnTo>
                    <a:lnTo>
                      <a:pt x="139" y="85"/>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8"/>
              <p:cNvSpPr/>
              <p:nvPr/>
            </p:nvSpPr>
            <p:spPr>
              <a:xfrm>
                <a:off x="587093" y="4340684"/>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8"/>
              <p:cNvSpPr/>
              <p:nvPr/>
            </p:nvSpPr>
            <p:spPr>
              <a:xfrm>
                <a:off x="578867" y="448399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8"/>
              <p:cNvSpPr/>
              <p:nvPr/>
            </p:nvSpPr>
            <p:spPr>
              <a:xfrm>
                <a:off x="587093" y="4630049"/>
                <a:ext cx="26707" cy="78213"/>
              </a:xfrm>
              <a:custGeom>
                <a:avLst/>
                <a:gdLst/>
                <a:ahLst/>
                <a:cxnLst/>
                <a:rect l="l" t="t" r="r" b="b"/>
                <a:pathLst>
                  <a:path w="224" h="656" extrusionOk="0">
                    <a:moveTo>
                      <a:pt x="147" y="1"/>
                    </a:moveTo>
                    <a:lnTo>
                      <a:pt x="0" y="78"/>
                    </a:lnTo>
                    <a:lnTo>
                      <a:pt x="23" y="139"/>
                    </a:lnTo>
                    <a:lnTo>
                      <a:pt x="131" y="78"/>
                    </a:lnTo>
                    <a:lnTo>
                      <a:pt x="139" y="78"/>
                    </a:lnTo>
                    <a:lnTo>
                      <a:pt x="139" y="655"/>
                    </a:lnTo>
                    <a:lnTo>
                      <a:pt x="224" y="655"/>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8"/>
              <p:cNvSpPr/>
              <p:nvPr/>
            </p:nvSpPr>
            <p:spPr>
              <a:xfrm>
                <a:off x="578867" y="4773360"/>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8"/>
              <p:cNvSpPr/>
              <p:nvPr/>
            </p:nvSpPr>
            <p:spPr>
              <a:xfrm>
                <a:off x="587093" y="4919414"/>
                <a:ext cx="26707" cy="78213"/>
              </a:xfrm>
              <a:custGeom>
                <a:avLst/>
                <a:gdLst/>
                <a:ahLst/>
                <a:cxnLst/>
                <a:rect l="l" t="t" r="r" b="b"/>
                <a:pathLst>
                  <a:path w="224" h="656" extrusionOk="0">
                    <a:moveTo>
                      <a:pt x="147" y="1"/>
                    </a:moveTo>
                    <a:lnTo>
                      <a:pt x="0" y="78"/>
                    </a:lnTo>
                    <a:lnTo>
                      <a:pt x="23" y="139"/>
                    </a:lnTo>
                    <a:lnTo>
                      <a:pt x="131" y="78"/>
                    </a:lnTo>
                    <a:lnTo>
                      <a:pt x="139" y="78"/>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8"/>
              <p:cNvSpPr/>
              <p:nvPr/>
            </p:nvSpPr>
            <p:spPr>
              <a:xfrm>
                <a:off x="578867" y="5062725"/>
                <a:ext cx="53295" cy="80955"/>
              </a:xfrm>
              <a:custGeom>
                <a:avLst/>
                <a:gdLst/>
                <a:ahLst/>
                <a:cxnLst/>
                <a:rect l="l" t="t" r="r" b="b"/>
                <a:pathLst>
                  <a:path w="447" h="679" extrusionOk="0">
                    <a:moveTo>
                      <a:pt x="223" y="70"/>
                    </a:moveTo>
                    <a:cubicBezTo>
                      <a:pt x="316" y="70"/>
                      <a:pt x="362" y="170"/>
                      <a:pt x="362" y="332"/>
                    </a:cubicBezTo>
                    <a:cubicBezTo>
                      <a:pt x="362" y="501"/>
                      <a:pt x="316" y="609"/>
                      <a:pt x="223" y="609"/>
                    </a:cubicBezTo>
                    <a:cubicBezTo>
                      <a:pt x="146" y="609"/>
                      <a:pt x="92" y="509"/>
                      <a:pt x="92" y="340"/>
                    </a:cubicBezTo>
                    <a:cubicBezTo>
                      <a:pt x="92" y="162"/>
                      <a:pt x="146" y="70"/>
                      <a:pt x="223" y="70"/>
                    </a:cubicBezTo>
                    <a:close/>
                    <a:moveTo>
                      <a:pt x="231" y="1"/>
                    </a:moveTo>
                    <a:cubicBezTo>
                      <a:pt x="100" y="1"/>
                      <a:pt x="0" y="116"/>
                      <a:pt x="0" y="340"/>
                    </a:cubicBezTo>
                    <a:cubicBezTo>
                      <a:pt x="8" y="555"/>
                      <a:pt x="92" y="679"/>
                      <a:pt x="223" y="679"/>
                    </a:cubicBezTo>
                    <a:cubicBezTo>
                      <a:pt x="362" y="679"/>
                      <a:pt x="447" y="555"/>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27" name="Google Shape;6027;p18"/>
            <p:cNvSpPr/>
            <p:nvPr/>
          </p:nvSpPr>
          <p:spPr>
            <a:xfrm>
              <a:off x="1104670"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8"/>
            <p:cNvSpPr/>
            <p:nvPr/>
          </p:nvSpPr>
          <p:spPr>
            <a:xfrm>
              <a:off x="1104670"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8"/>
            <p:cNvSpPr/>
            <p:nvPr/>
          </p:nvSpPr>
          <p:spPr>
            <a:xfrm>
              <a:off x="1104670"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8"/>
            <p:cNvSpPr/>
            <p:nvPr/>
          </p:nvSpPr>
          <p:spPr>
            <a:xfrm>
              <a:off x="109632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8"/>
            <p:cNvSpPr/>
            <p:nvPr/>
          </p:nvSpPr>
          <p:spPr>
            <a:xfrm>
              <a:off x="109632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8"/>
            <p:cNvSpPr/>
            <p:nvPr/>
          </p:nvSpPr>
          <p:spPr>
            <a:xfrm>
              <a:off x="1104670"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8"/>
            <p:cNvSpPr/>
            <p:nvPr/>
          </p:nvSpPr>
          <p:spPr>
            <a:xfrm>
              <a:off x="1096324"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8"/>
            <p:cNvSpPr/>
            <p:nvPr/>
          </p:nvSpPr>
          <p:spPr>
            <a:xfrm>
              <a:off x="1104670"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8"/>
            <p:cNvSpPr/>
            <p:nvPr/>
          </p:nvSpPr>
          <p:spPr>
            <a:xfrm>
              <a:off x="1096324" y="115575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63"/>
                    <a:pt x="147" y="70"/>
                    <a:pt x="224" y="70"/>
                  </a:cubicBezTo>
                  <a:close/>
                  <a:moveTo>
                    <a:pt x="224" y="1"/>
                  </a:moveTo>
                  <a:cubicBezTo>
                    <a:pt x="93" y="1"/>
                    <a:pt x="1" y="124"/>
                    <a:pt x="1" y="348"/>
                  </a:cubicBezTo>
                  <a:cubicBezTo>
                    <a:pt x="1" y="563"/>
                    <a:pt x="93"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8"/>
            <p:cNvSpPr/>
            <p:nvPr/>
          </p:nvSpPr>
          <p:spPr>
            <a:xfrm>
              <a:off x="1096324" y="1300979"/>
              <a:ext cx="53414" cy="80955"/>
            </a:xfrm>
            <a:custGeom>
              <a:avLst/>
              <a:gdLst/>
              <a:ahLst/>
              <a:cxnLst/>
              <a:rect l="l" t="t" r="r" b="b"/>
              <a:pathLst>
                <a:path w="448" h="679" extrusionOk="0">
                  <a:moveTo>
                    <a:pt x="224" y="70"/>
                  </a:moveTo>
                  <a:cubicBezTo>
                    <a:pt x="317" y="70"/>
                    <a:pt x="355" y="170"/>
                    <a:pt x="355" y="332"/>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93" y="678"/>
                    <a:pt x="217" y="678"/>
                  </a:cubicBezTo>
                  <a:cubicBezTo>
                    <a:pt x="363" y="678"/>
                    <a:pt x="448" y="555"/>
                    <a:pt x="448" y="332"/>
                  </a:cubicBezTo>
                  <a:cubicBezTo>
                    <a:pt x="448" y="124"/>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8"/>
            <p:cNvSpPr/>
            <p:nvPr/>
          </p:nvSpPr>
          <p:spPr>
            <a:xfrm>
              <a:off x="1104670" y="144703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8"/>
            <p:cNvSpPr/>
            <p:nvPr/>
          </p:nvSpPr>
          <p:spPr>
            <a:xfrm>
              <a:off x="1370012"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9" name="Google Shape;6039;p18"/>
            <p:cNvSpPr/>
            <p:nvPr/>
          </p:nvSpPr>
          <p:spPr>
            <a:xfrm>
              <a:off x="1370012"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0" name="Google Shape;6040;p18"/>
            <p:cNvSpPr/>
            <p:nvPr/>
          </p:nvSpPr>
          <p:spPr>
            <a:xfrm>
              <a:off x="1370012" y="28957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8"/>
            <p:cNvSpPr/>
            <p:nvPr/>
          </p:nvSpPr>
          <p:spPr>
            <a:xfrm>
              <a:off x="1361785" y="432883"/>
              <a:ext cx="53295" cy="80955"/>
            </a:xfrm>
            <a:custGeom>
              <a:avLst/>
              <a:gdLst/>
              <a:ahLst/>
              <a:cxnLst/>
              <a:rect l="l" t="t" r="r" b="b"/>
              <a:pathLst>
                <a:path w="447" h="679" extrusionOk="0">
                  <a:moveTo>
                    <a:pt x="224" y="70"/>
                  </a:moveTo>
                  <a:cubicBezTo>
                    <a:pt x="316" y="70"/>
                    <a:pt x="355" y="162"/>
                    <a:pt x="355" y="331"/>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8"/>
            <p:cNvSpPr/>
            <p:nvPr/>
          </p:nvSpPr>
          <p:spPr>
            <a:xfrm>
              <a:off x="1361785" y="57702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8"/>
            <p:cNvSpPr/>
            <p:nvPr/>
          </p:nvSpPr>
          <p:spPr>
            <a:xfrm>
              <a:off x="1370012" y="72308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8"/>
            <p:cNvSpPr/>
            <p:nvPr/>
          </p:nvSpPr>
          <p:spPr>
            <a:xfrm>
              <a:off x="1361785" y="866394"/>
              <a:ext cx="53295" cy="80955"/>
            </a:xfrm>
            <a:custGeom>
              <a:avLst/>
              <a:gdLst/>
              <a:ahLst/>
              <a:cxnLst/>
              <a:rect l="l" t="t" r="r" b="b"/>
              <a:pathLst>
                <a:path w="447" h="679" extrusionOk="0">
                  <a:moveTo>
                    <a:pt x="224" y="70"/>
                  </a:moveTo>
                  <a:cubicBezTo>
                    <a:pt x="316" y="70"/>
                    <a:pt x="355" y="170"/>
                    <a:pt x="355" y="340"/>
                  </a:cubicBezTo>
                  <a:cubicBezTo>
                    <a:pt x="355" y="509"/>
                    <a:pt x="308" y="617"/>
                    <a:pt x="216" y="617"/>
                  </a:cubicBezTo>
                  <a:cubicBezTo>
                    <a:pt x="139" y="617"/>
                    <a:pt x="85" y="517"/>
                    <a:pt x="85" y="348"/>
                  </a:cubicBezTo>
                  <a:cubicBezTo>
                    <a:pt x="85" y="170"/>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8"/>
            <p:cNvSpPr/>
            <p:nvPr/>
          </p:nvSpPr>
          <p:spPr>
            <a:xfrm>
              <a:off x="1370012" y="101244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8"/>
            <p:cNvSpPr/>
            <p:nvPr/>
          </p:nvSpPr>
          <p:spPr>
            <a:xfrm>
              <a:off x="1361785" y="1155759"/>
              <a:ext cx="53295" cy="80955"/>
            </a:xfrm>
            <a:custGeom>
              <a:avLst/>
              <a:gdLst/>
              <a:ahLst/>
              <a:cxnLst/>
              <a:rect l="l" t="t" r="r" b="b"/>
              <a:pathLst>
                <a:path w="447" h="679" extrusionOk="0">
                  <a:moveTo>
                    <a:pt x="224" y="70"/>
                  </a:moveTo>
                  <a:cubicBezTo>
                    <a:pt x="316" y="70"/>
                    <a:pt x="355" y="170"/>
                    <a:pt x="355" y="340"/>
                  </a:cubicBezTo>
                  <a:cubicBezTo>
                    <a:pt x="355" y="509"/>
                    <a:pt x="308" y="610"/>
                    <a:pt x="216" y="610"/>
                  </a:cubicBezTo>
                  <a:cubicBezTo>
                    <a:pt x="139" y="610"/>
                    <a:pt x="85" y="517"/>
                    <a:pt x="85" y="348"/>
                  </a:cubicBezTo>
                  <a:cubicBezTo>
                    <a:pt x="85" y="163"/>
                    <a:pt x="146" y="70"/>
                    <a:pt x="224" y="70"/>
                  </a:cubicBezTo>
                  <a:close/>
                  <a:moveTo>
                    <a:pt x="224" y="1"/>
                  </a:moveTo>
                  <a:cubicBezTo>
                    <a:pt x="93" y="1"/>
                    <a:pt x="0" y="124"/>
                    <a:pt x="0" y="348"/>
                  </a:cubicBezTo>
                  <a:cubicBezTo>
                    <a:pt x="0" y="563"/>
                    <a:pt x="85" y="679"/>
                    <a:pt x="216" y="679"/>
                  </a:cubicBezTo>
                  <a:cubicBezTo>
                    <a:pt x="362" y="679"/>
                    <a:pt x="447" y="556"/>
                    <a:pt x="447" y="332"/>
                  </a:cubicBezTo>
                  <a:cubicBezTo>
                    <a:pt x="447" y="124"/>
                    <a:pt x="355"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8"/>
            <p:cNvSpPr/>
            <p:nvPr/>
          </p:nvSpPr>
          <p:spPr>
            <a:xfrm>
              <a:off x="1361785" y="1300979"/>
              <a:ext cx="53295" cy="80955"/>
            </a:xfrm>
            <a:custGeom>
              <a:avLst/>
              <a:gdLst/>
              <a:ahLst/>
              <a:cxnLst/>
              <a:rect l="l" t="t" r="r" b="b"/>
              <a:pathLst>
                <a:path w="447" h="679" extrusionOk="0">
                  <a:moveTo>
                    <a:pt x="224" y="70"/>
                  </a:moveTo>
                  <a:cubicBezTo>
                    <a:pt x="316" y="70"/>
                    <a:pt x="355" y="170"/>
                    <a:pt x="355" y="332"/>
                  </a:cubicBezTo>
                  <a:cubicBezTo>
                    <a:pt x="355" y="501"/>
                    <a:pt x="308" y="609"/>
                    <a:pt x="216" y="609"/>
                  </a:cubicBezTo>
                  <a:cubicBezTo>
                    <a:pt x="139" y="609"/>
                    <a:pt x="85" y="509"/>
                    <a:pt x="85" y="339"/>
                  </a:cubicBezTo>
                  <a:cubicBezTo>
                    <a:pt x="85" y="162"/>
                    <a:pt x="146" y="70"/>
                    <a:pt x="224" y="70"/>
                  </a:cubicBezTo>
                  <a:close/>
                  <a:moveTo>
                    <a:pt x="224" y="0"/>
                  </a:moveTo>
                  <a:cubicBezTo>
                    <a:pt x="93" y="0"/>
                    <a:pt x="0" y="116"/>
                    <a:pt x="0" y="339"/>
                  </a:cubicBezTo>
                  <a:cubicBezTo>
                    <a:pt x="0" y="555"/>
                    <a:pt x="85" y="678"/>
                    <a:pt x="216" y="678"/>
                  </a:cubicBezTo>
                  <a:cubicBezTo>
                    <a:pt x="362" y="678"/>
                    <a:pt x="447" y="555"/>
                    <a:pt x="447" y="332"/>
                  </a:cubicBezTo>
                  <a:cubicBezTo>
                    <a:pt x="447" y="124"/>
                    <a:pt x="355"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8"/>
            <p:cNvSpPr/>
            <p:nvPr/>
          </p:nvSpPr>
          <p:spPr>
            <a:xfrm>
              <a:off x="8534126"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8"/>
            <p:cNvSpPr/>
            <p:nvPr/>
          </p:nvSpPr>
          <p:spPr>
            <a:xfrm>
              <a:off x="8534126"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8"/>
            <p:cNvSpPr/>
            <p:nvPr/>
          </p:nvSpPr>
          <p:spPr>
            <a:xfrm>
              <a:off x="8534126"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8"/>
            <p:cNvSpPr/>
            <p:nvPr/>
          </p:nvSpPr>
          <p:spPr>
            <a:xfrm>
              <a:off x="8525900"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8"/>
            <p:cNvSpPr/>
            <p:nvPr/>
          </p:nvSpPr>
          <p:spPr>
            <a:xfrm>
              <a:off x="1635354" y="206"/>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8"/>
            <p:cNvSpPr/>
            <p:nvPr/>
          </p:nvSpPr>
          <p:spPr>
            <a:xfrm>
              <a:off x="1635354" y="14435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8"/>
            <p:cNvSpPr/>
            <p:nvPr/>
          </p:nvSpPr>
          <p:spPr>
            <a:xfrm>
              <a:off x="1635354" y="289572"/>
              <a:ext cx="25872" cy="78213"/>
            </a:xfrm>
            <a:custGeom>
              <a:avLst/>
              <a:gdLst/>
              <a:ahLst/>
              <a:cxnLst/>
              <a:rect l="l" t="t" r="r" b="b"/>
              <a:pathLst>
                <a:path w="217" h="656" extrusionOk="0">
                  <a:moveTo>
                    <a:pt x="147"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8"/>
            <p:cNvSpPr/>
            <p:nvPr/>
          </p:nvSpPr>
          <p:spPr>
            <a:xfrm>
              <a:off x="1627127"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93" y="509"/>
                    <a:pt x="93" y="339"/>
                  </a:cubicBezTo>
                  <a:cubicBezTo>
                    <a:pt x="93" y="162"/>
                    <a:pt x="147" y="70"/>
                    <a:pt x="224" y="70"/>
                  </a:cubicBezTo>
                  <a:close/>
                  <a:moveTo>
                    <a:pt x="231" y="0"/>
                  </a:moveTo>
                  <a:cubicBezTo>
                    <a:pt x="93" y="0"/>
                    <a:pt x="0" y="116"/>
                    <a:pt x="0" y="339"/>
                  </a:cubicBezTo>
                  <a:cubicBezTo>
                    <a:pt x="0" y="555"/>
                    <a:pt x="93" y="678"/>
                    <a:pt x="216" y="678"/>
                  </a:cubicBezTo>
                  <a:cubicBezTo>
                    <a:pt x="362"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8"/>
            <p:cNvSpPr/>
            <p:nvPr/>
          </p:nvSpPr>
          <p:spPr>
            <a:xfrm>
              <a:off x="1627127" y="57702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8"/>
            <p:cNvSpPr/>
            <p:nvPr/>
          </p:nvSpPr>
          <p:spPr>
            <a:xfrm>
              <a:off x="1635354" y="723083"/>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8"/>
            <p:cNvSpPr/>
            <p:nvPr/>
          </p:nvSpPr>
          <p:spPr>
            <a:xfrm>
              <a:off x="1627127" y="866394"/>
              <a:ext cx="53414" cy="80955"/>
            </a:xfrm>
            <a:custGeom>
              <a:avLst/>
              <a:gdLst/>
              <a:ahLst/>
              <a:cxnLst/>
              <a:rect l="l" t="t" r="r" b="b"/>
              <a:pathLst>
                <a:path w="448" h="679" extrusionOk="0">
                  <a:moveTo>
                    <a:pt x="224" y="70"/>
                  </a:moveTo>
                  <a:cubicBezTo>
                    <a:pt x="316" y="70"/>
                    <a:pt x="355" y="170"/>
                    <a:pt x="355" y="340"/>
                  </a:cubicBezTo>
                  <a:cubicBezTo>
                    <a:pt x="355" y="509"/>
                    <a:pt x="316" y="617"/>
                    <a:pt x="224" y="617"/>
                  </a:cubicBezTo>
                  <a:cubicBezTo>
                    <a:pt x="139" y="617"/>
                    <a:pt x="93" y="517"/>
                    <a:pt x="93" y="348"/>
                  </a:cubicBezTo>
                  <a:cubicBezTo>
                    <a:pt x="93" y="170"/>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8"/>
            <p:cNvSpPr/>
            <p:nvPr/>
          </p:nvSpPr>
          <p:spPr>
            <a:xfrm>
              <a:off x="1635354" y="1012448"/>
              <a:ext cx="25872" cy="78213"/>
            </a:xfrm>
            <a:custGeom>
              <a:avLst/>
              <a:gdLst/>
              <a:ahLst/>
              <a:cxnLst/>
              <a:rect l="l" t="t" r="r" b="b"/>
              <a:pathLst>
                <a:path w="217" h="656" extrusionOk="0">
                  <a:moveTo>
                    <a:pt x="147"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8"/>
            <p:cNvSpPr/>
            <p:nvPr/>
          </p:nvSpPr>
          <p:spPr>
            <a:xfrm>
              <a:off x="1627127" y="1155759"/>
              <a:ext cx="53414" cy="80955"/>
            </a:xfrm>
            <a:custGeom>
              <a:avLst/>
              <a:gdLst/>
              <a:ahLst/>
              <a:cxnLst/>
              <a:rect l="l" t="t" r="r" b="b"/>
              <a:pathLst>
                <a:path w="448" h="679" extrusionOk="0">
                  <a:moveTo>
                    <a:pt x="224" y="70"/>
                  </a:moveTo>
                  <a:cubicBezTo>
                    <a:pt x="316" y="70"/>
                    <a:pt x="355" y="170"/>
                    <a:pt x="355" y="340"/>
                  </a:cubicBezTo>
                  <a:cubicBezTo>
                    <a:pt x="355" y="509"/>
                    <a:pt x="316" y="610"/>
                    <a:pt x="224" y="610"/>
                  </a:cubicBezTo>
                  <a:cubicBezTo>
                    <a:pt x="139" y="610"/>
                    <a:pt x="93" y="517"/>
                    <a:pt x="93" y="348"/>
                  </a:cubicBezTo>
                  <a:cubicBezTo>
                    <a:pt x="93" y="163"/>
                    <a:pt x="147" y="70"/>
                    <a:pt x="224" y="70"/>
                  </a:cubicBezTo>
                  <a:close/>
                  <a:moveTo>
                    <a:pt x="231" y="1"/>
                  </a:moveTo>
                  <a:cubicBezTo>
                    <a:pt x="93" y="1"/>
                    <a:pt x="0" y="124"/>
                    <a:pt x="0" y="348"/>
                  </a:cubicBezTo>
                  <a:cubicBezTo>
                    <a:pt x="0" y="563"/>
                    <a:pt x="93" y="679"/>
                    <a:pt x="216" y="679"/>
                  </a:cubicBezTo>
                  <a:cubicBezTo>
                    <a:pt x="362" y="679"/>
                    <a:pt x="447" y="556"/>
                    <a:pt x="447" y="332"/>
                  </a:cubicBezTo>
                  <a:cubicBezTo>
                    <a:pt x="447" y="124"/>
                    <a:pt x="362" y="1"/>
                    <a:pt x="231"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8"/>
            <p:cNvSpPr/>
            <p:nvPr/>
          </p:nvSpPr>
          <p:spPr>
            <a:xfrm>
              <a:off x="6677090"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8"/>
            <p:cNvSpPr/>
            <p:nvPr/>
          </p:nvSpPr>
          <p:spPr>
            <a:xfrm>
              <a:off x="6677090"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8"/>
            <p:cNvSpPr/>
            <p:nvPr/>
          </p:nvSpPr>
          <p:spPr>
            <a:xfrm>
              <a:off x="6677090"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8"/>
            <p:cNvSpPr/>
            <p:nvPr/>
          </p:nvSpPr>
          <p:spPr>
            <a:xfrm>
              <a:off x="6668744"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8"/>
            <p:cNvSpPr/>
            <p:nvPr/>
          </p:nvSpPr>
          <p:spPr>
            <a:xfrm>
              <a:off x="6668744"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8"/>
            <p:cNvSpPr/>
            <p:nvPr/>
          </p:nvSpPr>
          <p:spPr>
            <a:xfrm>
              <a:off x="7738816"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7" name="Google Shape;6067;p18"/>
            <p:cNvSpPr/>
            <p:nvPr/>
          </p:nvSpPr>
          <p:spPr>
            <a:xfrm>
              <a:off x="7738816"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8" name="Google Shape;6068;p18"/>
            <p:cNvSpPr/>
            <p:nvPr/>
          </p:nvSpPr>
          <p:spPr>
            <a:xfrm>
              <a:off x="8799588"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8"/>
            <p:cNvSpPr/>
            <p:nvPr/>
          </p:nvSpPr>
          <p:spPr>
            <a:xfrm>
              <a:off x="8799588"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8"/>
            <p:cNvSpPr/>
            <p:nvPr/>
          </p:nvSpPr>
          <p:spPr>
            <a:xfrm>
              <a:off x="8799588"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8"/>
            <p:cNvSpPr/>
            <p:nvPr/>
          </p:nvSpPr>
          <p:spPr>
            <a:xfrm>
              <a:off x="8791361" y="432883"/>
              <a:ext cx="53414" cy="80955"/>
            </a:xfrm>
            <a:custGeom>
              <a:avLst/>
              <a:gdLst/>
              <a:ahLst/>
              <a:cxnLst/>
              <a:rect l="l" t="t" r="r" b="b"/>
              <a:pathLst>
                <a:path w="448" h="679" extrusionOk="0">
                  <a:moveTo>
                    <a:pt x="224" y="70"/>
                  </a:moveTo>
                  <a:cubicBezTo>
                    <a:pt x="316" y="70"/>
                    <a:pt x="363" y="162"/>
                    <a:pt x="363" y="331"/>
                  </a:cubicBezTo>
                  <a:cubicBezTo>
                    <a:pt x="363" y="501"/>
                    <a:pt x="316" y="609"/>
                    <a:pt x="224" y="609"/>
                  </a:cubicBezTo>
                  <a:cubicBezTo>
                    <a:pt x="147" y="609"/>
                    <a:pt x="93" y="509"/>
                    <a:pt x="93" y="339"/>
                  </a:cubicBezTo>
                  <a:cubicBezTo>
                    <a:pt x="93" y="162"/>
                    <a:pt x="147" y="70"/>
                    <a:pt x="224" y="70"/>
                  </a:cubicBezTo>
                  <a:close/>
                  <a:moveTo>
                    <a:pt x="232" y="0"/>
                  </a:moveTo>
                  <a:cubicBezTo>
                    <a:pt x="101" y="0"/>
                    <a:pt x="0" y="116"/>
                    <a:pt x="0" y="339"/>
                  </a:cubicBezTo>
                  <a:cubicBezTo>
                    <a:pt x="8" y="555"/>
                    <a:pt x="93" y="678"/>
                    <a:pt x="224" y="678"/>
                  </a:cubicBezTo>
                  <a:cubicBezTo>
                    <a:pt x="370" y="678"/>
                    <a:pt x="447" y="555"/>
                    <a:pt x="447" y="331"/>
                  </a:cubicBezTo>
                  <a:cubicBezTo>
                    <a:pt x="447" y="123"/>
                    <a:pt x="363" y="0"/>
                    <a:pt x="232"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8"/>
            <p:cNvSpPr/>
            <p:nvPr/>
          </p:nvSpPr>
          <p:spPr>
            <a:xfrm>
              <a:off x="8791361" y="577029"/>
              <a:ext cx="53414" cy="80955"/>
            </a:xfrm>
            <a:custGeom>
              <a:avLst/>
              <a:gdLst/>
              <a:ahLst/>
              <a:cxnLst/>
              <a:rect l="l" t="t" r="r" b="b"/>
              <a:pathLst>
                <a:path w="448" h="679" extrusionOk="0">
                  <a:moveTo>
                    <a:pt x="224" y="70"/>
                  </a:moveTo>
                  <a:cubicBezTo>
                    <a:pt x="316" y="70"/>
                    <a:pt x="363" y="170"/>
                    <a:pt x="363" y="340"/>
                  </a:cubicBezTo>
                  <a:cubicBezTo>
                    <a:pt x="363" y="509"/>
                    <a:pt x="316" y="610"/>
                    <a:pt x="224" y="610"/>
                  </a:cubicBezTo>
                  <a:cubicBezTo>
                    <a:pt x="147" y="610"/>
                    <a:pt x="93" y="517"/>
                    <a:pt x="93" y="348"/>
                  </a:cubicBezTo>
                  <a:cubicBezTo>
                    <a:pt x="93" y="170"/>
                    <a:pt x="147" y="70"/>
                    <a:pt x="224" y="70"/>
                  </a:cubicBezTo>
                  <a:close/>
                  <a:moveTo>
                    <a:pt x="232" y="1"/>
                  </a:moveTo>
                  <a:cubicBezTo>
                    <a:pt x="101" y="1"/>
                    <a:pt x="0" y="124"/>
                    <a:pt x="0" y="348"/>
                  </a:cubicBezTo>
                  <a:cubicBezTo>
                    <a:pt x="8" y="563"/>
                    <a:pt x="93" y="679"/>
                    <a:pt x="224" y="679"/>
                  </a:cubicBezTo>
                  <a:cubicBezTo>
                    <a:pt x="370" y="679"/>
                    <a:pt x="447" y="556"/>
                    <a:pt x="447" y="332"/>
                  </a:cubicBezTo>
                  <a:cubicBezTo>
                    <a:pt x="447" y="124"/>
                    <a:pt x="363" y="1"/>
                    <a:pt x="232"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3" name="Google Shape;6073;p18"/>
            <p:cNvGrpSpPr/>
            <p:nvPr/>
          </p:nvGrpSpPr>
          <p:grpSpPr>
            <a:xfrm>
              <a:off x="34718" y="206"/>
              <a:ext cx="53295" cy="4852321"/>
              <a:chOff x="62135" y="206"/>
              <a:chExt cx="53295" cy="4852321"/>
            </a:xfrm>
          </p:grpSpPr>
          <p:sp>
            <p:nvSpPr>
              <p:cNvPr id="6074" name="Google Shape;6074;p18"/>
              <p:cNvSpPr/>
              <p:nvPr/>
            </p:nvSpPr>
            <p:spPr>
              <a:xfrm>
                <a:off x="70362"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8"/>
              <p:cNvSpPr/>
              <p:nvPr/>
            </p:nvSpPr>
            <p:spPr>
              <a:xfrm>
                <a:off x="70362"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8"/>
              <p:cNvSpPr/>
              <p:nvPr/>
            </p:nvSpPr>
            <p:spPr>
              <a:xfrm>
                <a:off x="70362"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8"/>
              <p:cNvSpPr/>
              <p:nvPr/>
            </p:nvSpPr>
            <p:spPr>
              <a:xfrm>
                <a:off x="70362"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8"/>
              <p:cNvSpPr/>
              <p:nvPr/>
            </p:nvSpPr>
            <p:spPr>
              <a:xfrm>
                <a:off x="62135"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8"/>
              <p:cNvSpPr/>
              <p:nvPr/>
            </p:nvSpPr>
            <p:spPr>
              <a:xfrm>
                <a:off x="62135"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8"/>
              <p:cNvSpPr/>
              <p:nvPr/>
            </p:nvSpPr>
            <p:spPr>
              <a:xfrm>
                <a:off x="70362"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8"/>
              <p:cNvSpPr/>
              <p:nvPr/>
            </p:nvSpPr>
            <p:spPr>
              <a:xfrm>
                <a:off x="62135" y="1010660"/>
                <a:ext cx="53295" cy="81909"/>
              </a:xfrm>
              <a:custGeom>
                <a:avLst/>
                <a:gdLst/>
                <a:ahLst/>
                <a:cxnLst/>
                <a:rect l="l" t="t" r="r" b="b"/>
                <a:pathLst>
                  <a:path w="447" h="687" extrusionOk="0">
                    <a:moveTo>
                      <a:pt x="224" y="70"/>
                    </a:moveTo>
                    <a:cubicBezTo>
                      <a:pt x="316" y="70"/>
                      <a:pt x="362" y="170"/>
                      <a:pt x="362" y="339"/>
                    </a:cubicBezTo>
                    <a:cubicBezTo>
                      <a:pt x="362" y="509"/>
                      <a:pt x="316" y="617"/>
                      <a:pt x="224" y="617"/>
                    </a:cubicBezTo>
                    <a:cubicBezTo>
                      <a:pt x="146" y="617"/>
                      <a:pt x="93" y="517"/>
                      <a:pt x="93" y="347"/>
                    </a:cubicBezTo>
                    <a:cubicBezTo>
                      <a:pt x="93" y="170"/>
                      <a:pt x="146" y="70"/>
                      <a:pt x="224" y="70"/>
                    </a:cubicBezTo>
                    <a:close/>
                    <a:moveTo>
                      <a:pt x="231" y="0"/>
                    </a:moveTo>
                    <a:cubicBezTo>
                      <a:pt x="100"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8"/>
              <p:cNvSpPr/>
              <p:nvPr/>
            </p:nvSpPr>
            <p:spPr>
              <a:xfrm>
                <a:off x="70362" y="1156713"/>
                <a:ext cx="26707" cy="79167"/>
              </a:xfrm>
              <a:custGeom>
                <a:avLst/>
                <a:gdLst/>
                <a:ahLst/>
                <a:cxnLst/>
                <a:rect l="l" t="t" r="r" b="b"/>
                <a:pathLst>
                  <a:path w="224" h="664" extrusionOk="0">
                    <a:moveTo>
                      <a:pt x="147" y="1"/>
                    </a:moveTo>
                    <a:lnTo>
                      <a:pt x="0" y="85"/>
                    </a:lnTo>
                    <a:lnTo>
                      <a:pt x="16" y="147"/>
                    </a:lnTo>
                    <a:lnTo>
                      <a:pt x="131"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8"/>
              <p:cNvSpPr/>
              <p:nvPr/>
            </p:nvSpPr>
            <p:spPr>
              <a:xfrm>
                <a:off x="62135" y="1300979"/>
                <a:ext cx="53295" cy="80955"/>
              </a:xfrm>
              <a:custGeom>
                <a:avLst/>
                <a:gdLst/>
                <a:ahLst/>
                <a:cxnLst/>
                <a:rect l="l" t="t" r="r" b="b"/>
                <a:pathLst>
                  <a:path w="447" h="679" extrusionOk="0">
                    <a:moveTo>
                      <a:pt x="224" y="70"/>
                    </a:moveTo>
                    <a:cubicBezTo>
                      <a:pt x="316" y="70"/>
                      <a:pt x="362" y="170"/>
                      <a:pt x="362" y="331"/>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8"/>
              <p:cNvSpPr/>
              <p:nvPr/>
            </p:nvSpPr>
            <p:spPr>
              <a:xfrm>
                <a:off x="70362" y="144703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8"/>
              <p:cNvSpPr/>
              <p:nvPr/>
            </p:nvSpPr>
            <p:spPr>
              <a:xfrm>
                <a:off x="62135" y="159034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8"/>
              <p:cNvSpPr/>
              <p:nvPr/>
            </p:nvSpPr>
            <p:spPr>
              <a:xfrm>
                <a:off x="70362" y="1736397"/>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8"/>
              <p:cNvSpPr/>
              <p:nvPr/>
            </p:nvSpPr>
            <p:spPr>
              <a:xfrm>
                <a:off x="62135" y="1879709"/>
                <a:ext cx="53295" cy="80955"/>
              </a:xfrm>
              <a:custGeom>
                <a:avLst/>
                <a:gdLst/>
                <a:ahLst/>
                <a:cxnLst/>
                <a:rect l="l" t="t" r="r" b="b"/>
                <a:pathLst>
                  <a:path w="447" h="679" extrusionOk="0">
                    <a:moveTo>
                      <a:pt x="224" y="62"/>
                    </a:moveTo>
                    <a:cubicBezTo>
                      <a:pt x="316" y="62"/>
                      <a:pt x="362" y="162"/>
                      <a:pt x="362" y="332"/>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8"/>
              <p:cNvSpPr/>
              <p:nvPr/>
            </p:nvSpPr>
            <p:spPr>
              <a:xfrm>
                <a:off x="70362" y="202576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8"/>
              <p:cNvSpPr/>
              <p:nvPr/>
            </p:nvSpPr>
            <p:spPr>
              <a:xfrm>
                <a:off x="70362" y="2169909"/>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8"/>
              <p:cNvSpPr/>
              <p:nvPr/>
            </p:nvSpPr>
            <p:spPr>
              <a:xfrm>
                <a:off x="62135" y="2313220"/>
                <a:ext cx="53295" cy="80955"/>
              </a:xfrm>
              <a:custGeom>
                <a:avLst/>
                <a:gdLst/>
                <a:ahLst/>
                <a:cxnLst/>
                <a:rect l="l" t="t" r="r" b="b"/>
                <a:pathLst>
                  <a:path w="447" h="679" extrusionOk="0">
                    <a:moveTo>
                      <a:pt x="224" y="70"/>
                    </a:moveTo>
                    <a:cubicBezTo>
                      <a:pt x="316" y="70"/>
                      <a:pt x="362" y="170"/>
                      <a:pt x="362" y="340"/>
                    </a:cubicBezTo>
                    <a:cubicBezTo>
                      <a:pt x="362" y="509"/>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8"/>
              <p:cNvSpPr/>
              <p:nvPr/>
            </p:nvSpPr>
            <p:spPr>
              <a:xfrm>
                <a:off x="62135" y="2458439"/>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8"/>
              <p:cNvSpPr/>
              <p:nvPr/>
            </p:nvSpPr>
            <p:spPr>
              <a:xfrm>
                <a:off x="70362" y="260449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8"/>
              <p:cNvSpPr/>
              <p:nvPr/>
            </p:nvSpPr>
            <p:spPr>
              <a:xfrm>
                <a:off x="62135" y="2747804"/>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8"/>
              <p:cNvSpPr/>
              <p:nvPr/>
            </p:nvSpPr>
            <p:spPr>
              <a:xfrm>
                <a:off x="70362" y="2893858"/>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8"/>
              <p:cNvSpPr/>
              <p:nvPr/>
            </p:nvSpPr>
            <p:spPr>
              <a:xfrm>
                <a:off x="70362" y="303812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8"/>
              <p:cNvSpPr/>
              <p:nvPr/>
            </p:nvSpPr>
            <p:spPr>
              <a:xfrm>
                <a:off x="62135" y="3181315"/>
                <a:ext cx="53295" cy="81075"/>
              </a:xfrm>
              <a:custGeom>
                <a:avLst/>
                <a:gdLst/>
                <a:ahLst/>
                <a:cxnLst/>
                <a:rect l="l" t="t" r="r" b="b"/>
                <a:pathLst>
                  <a:path w="447" h="680" extrusionOk="0">
                    <a:moveTo>
                      <a:pt x="224" y="70"/>
                    </a:moveTo>
                    <a:cubicBezTo>
                      <a:pt x="316" y="70"/>
                      <a:pt x="362" y="170"/>
                      <a:pt x="362" y="340"/>
                    </a:cubicBezTo>
                    <a:cubicBezTo>
                      <a:pt x="362" y="510"/>
                      <a:pt x="316" y="610"/>
                      <a:pt x="224" y="610"/>
                    </a:cubicBezTo>
                    <a:cubicBezTo>
                      <a:pt x="146" y="610"/>
                      <a:pt x="93" y="517"/>
                      <a:pt x="93" y="348"/>
                    </a:cubicBezTo>
                    <a:cubicBezTo>
                      <a:pt x="93" y="170"/>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8"/>
              <p:cNvSpPr/>
              <p:nvPr/>
            </p:nvSpPr>
            <p:spPr>
              <a:xfrm>
                <a:off x="62135" y="3326535"/>
                <a:ext cx="53295" cy="80955"/>
              </a:xfrm>
              <a:custGeom>
                <a:avLst/>
                <a:gdLst/>
                <a:ahLst/>
                <a:cxnLst/>
                <a:rect l="l" t="t" r="r" b="b"/>
                <a:pathLst>
                  <a:path w="447" h="679" extrusionOk="0">
                    <a:moveTo>
                      <a:pt x="224" y="70"/>
                    </a:moveTo>
                    <a:cubicBezTo>
                      <a:pt x="316" y="70"/>
                      <a:pt x="362" y="170"/>
                      <a:pt x="362" y="332"/>
                    </a:cubicBezTo>
                    <a:cubicBezTo>
                      <a:pt x="362" y="501"/>
                      <a:pt x="316" y="609"/>
                      <a:pt x="224" y="609"/>
                    </a:cubicBezTo>
                    <a:cubicBezTo>
                      <a:pt x="146" y="609"/>
                      <a:pt x="93" y="509"/>
                      <a:pt x="93" y="339"/>
                    </a:cubicBezTo>
                    <a:cubicBezTo>
                      <a:pt x="93" y="162"/>
                      <a:pt x="146" y="70"/>
                      <a:pt x="224" y="70"/>
                    </a:cubicBezTo>
                    <a:close/>
                    <a:moveTo>
                      <a:pt x="231" y="0"/>
                    </a:moveTo>
                    <a:cubicBezTo>
                      <a:pt x="100" y="0"/>
                      <a:pt x="0" y="116"/>
                      <a:pt x="0" y="339"/>
                    </a:cubicBezTo>
                    <a:cubicBezTo>
                      <a:pt x="8" y="555"/>
                      <a:pt x="93" y="678"/>
                      <a:pt x="224" y="678"/>
                    </a:cubicBezTo>
                    <a:cubicBezTo>
                      <a:pt x="362" y="678"/>
                      <a:pt x="447" y="555"/>
                      <a:pt x="447" y="332"/>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8"/>
              <p:cNvSpPr/>
              <p:nvPr/>
            </p:nvSpPr>
            <p:spPr>
              <a:xfrm>
                <a:off x="62135" y="3470800"/>
                <a:ext cx="53295" cy="80955"/>
              </a:xfrm>
              <a:custGeom>
                <a:avLst/>
                <a:gdLst/>
                <a:ahLst/>
                <a:cxnLst/>
                <a:rect l="l" t="t" r="r" b="b"/>
                <a:pathLst>
                  <a:path w="447" h="679" extrusionOk="0">
                    <a:moveTo>
                      <a:pt x="224" y="69"/>
                    </a:moveTo>
                    <a:cubicBezTo>
                      <a:pt x="316" y="69"/>
                      <a:pt x="362" y="170"/>
                      <a:pt x="362" y="339"/>
                    </a:cubicBezTo>
                    <a:cubicBezTo>
                      <a:pt x="362" y="501"/>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2"/>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8"/>
              <p:cNvSpPr/>
              <p:nvPr/>
            </p:nvSpPr>
            <p:spPr>
              <a:xfrm>
                <a:off x="70362" y="3616853"/>
                <a:ext cx="26707" cy="78094"/>
              </a:xfrm>
              <a:custGeom>
                <a:avLst/>
                <a:gdLst/>
                <a:ahLst/>
                <a:cxnLst/>
                <a:rect l="l" t="t" r="r" b="b"/>
                <a:pathLst>
                  <a:path w="224" h="655"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8"/>
              <p:cNvSpPr/>
              <p:nvPr/>
            </p:nvSpPr>
            <p:spPr>
              <a:xfrm>
                <a:off x="70362" y="3761953"/>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8"/>
              <p:cNvSpPr/>
              <p:nvPr/>
            </p:nvSpPr>
            <p:spPr>
              <a:xfrm>
                <a:off x="70362" y="3906219"/>
                <a:ext cx="26707" cy="78213"/>
              </a:xfrm>
              <a:custGeom>
                <a:avLst/>
                <a:gdLst/>
                <a:ahLst/>
                <a:cxnLst/>
                <a:rect l="l" t="t" r="r" b="b"/>
                <a:pathLst>
                  <a:path w="224" h="656" extrusionOk="0">
                    <a:moveTo>
                      <a:pt x="147" y="0"/>
                    </a:moveTo>
                    <a:lnTo>
                      <a:pt x="0" y="77"/>
                    </a:lnTo>
                    <a:lnTo>
                      <a:pt x="16" y="146"/>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8"/>
              <p:cNvSpPr/>
              <p:nvPr/>
            </p:nvSpPr>
            <p:spPr>
              <a:xfrm>
                <a:off x="62135" y="404953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62"/>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8"/>
              <p:cNvSpPr/>
              <p:nvPr/>
            </p:nvSpPr>
            <p:spPr>
              <a:xfrm>
                <a:off x="70362" y="419558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8"/>
              <p:cNvSpPr/>
              <p:nvPr/>
            </p:nvSpPr>
            <p:spPr>
              <a:xfrm>
                <a:off x="62135" y="4338895"/>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8"/>
              <p:cNvSpPr/>
              <p:nvPr/>
            </p:nvSpPr>
            <p:spPr>
              <a:xfrm>
                <a:off x="70362" y="4484949"/>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8"/>
              <p:cNvSpPr/>
              <p:nvPr/>
            </p:nvSpPr>
            <p:spPr>
              <a:xfrm>
                <a:off x="62135" y="4628260"/>
                <a:ext cx="53295" cy="80955"/>
              </a:xfrm>
              <a:custGeom>
                <a:avLst/>
                <a:gdLst/>
                <a:ahLst/>
                <a:cxnLst/>
                <a:rect l="l" t="t" r="r" b="b"/>
                <a:pathLst>
                  <a:path w="447" h="679" extrusionOk="0">
                    <a:moveTo>
                      <a:pt x="224" y="69"/>
                    </a:moveTo>
                    <a:cubicBezTo>
                      <a:pt x="316" y="69"/>
                      <a:pt x="362" y="170"/>
                      <a:pt x="362" y="339"/>
                    </a:cubicBezTo>
                    <a:cubicBezTo>
                      <a:pt x="362" y="509"/>
                      <a:pt x="316" y="609"/>
                      <a:pt x="224" y="609"/>
                    </a:cubicBezTo>
                    <a:cubicBezTo>
                      <a:pt x="146" y="609"/>
                      <a:pt x="93" y="516"/>
                      <a:pt x="93" y="347"/>
                    </a:cubicBezTo>
                    <a:cubicBezTo>
                      <a:pt x="93" y="170"/>
                      <a:pt x="146" y="69"/>
                      <a:pt x="224" y="69"/>
                    </a:cubicBezTo>
                    <a:close/>
                    <a:moveTo>
                      <a:pt x="231" y="0"/>
                    </a:moveTo>
                    <a:cubicBezTo>
                      <a:pt x="100" y="0"/>
                      <a:pt x="0" y="123"/>
                      <a:pt x="0" y="339"/>
                    </a:cubicBezTo>
                    <a:cubicBezTo>
                      <a:pt x="8" y="563"/>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8"/>
              <p:cNvSpPr/>
              <p:nvPr/>
            </p:nvSpPr>
            <p:spPr>
              <a:xfrm>
                <a:off x="70362" y="4774314"/>
                <a:ext cx="26707" cy="78213"/>
              </a:xfrm>
              <a:custGeom>
                <a:avLst/>
                <a:gdLst/>
                <a:ahLst/>
                <a:cxnLst/>
                <a:rect l="l" t="t" r="r" b="b"/>
                <a:pathLst>
                  <a:path w="224" h="656" extrusionOk="0">
                    <a:moveTo>
                      <a:pt x="147" y="0"/>
                    </a:moveTo>
                    <a:lnTo>
                      <a:pt x="0" y="77"/>
                    </a:lnTo>
                    <a:lnTo>
                      <a:pt x="16" y="147"/>
                    </a:lnTo>
                    <a:lnTo>
                      <a:pt x="131" y="85"/>
                    </a:lnTo>
                    <a:lnTo>
                      <a:pt x="139" y="85"/>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8" name="Google Shape;6108;p18"/>
            <p:cNvGrpSpPr/>
            <p:nvPr/>
          </p:nvGrpSpPr>
          <p:grpSpPr>
            <a:xfrm>
              <a:off x="300060" y="206"/>
              <a:ext cx="53414" cy="4852321"/>
              <a:chOff x="418506" y="206"/>
              <a:chExt cx="53414" cy="4852321"/>
            </a:xfrm>
          </p:grpSpPr>
          <p:sp>
            <p:nvSpPr>
              <p:cNvPr id="6109" name="Google Shape;6109;p18"/>
              <p:cNvSpPr/>
              <p:nvPr/>
            </p:nvSpPr>
            <p:spPr>
              <a:xfrm>
                <a:off x="42673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8"/>
              <p:cNvSpPr/>
              <p:nvPr/>
            </p:nvSpPr>
            <p:spPr>
              <a:xfrm>
                <a:off x="42673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8"/>
              <p:cNvSpPr/>
              <p:nvPr/>
            </p:nvSpPr>
            <p:spPr>
              <a:xfrm>
                <a:off x="42673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8"/>
              <p:cNvSpPr/>
              <p:nvPr/>
            </p:nvSpPr>
            <p:spPr>
              <a:xfrm>
                <a:off x="42673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8"/>
              <p:cNvSpPr/>
              <p:nvPr/>
            </p:nvSpPr>
            <p:spPr>
              <a:xfrm>
                <a:off x="418506"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8"/>
              <p:cNvSpPr/>
              <p:nvPr/>
            </p:nvSpPr>
            <p:spPr>
              <a:xfrm>
                <a:off x="418506"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8"/>
              <p:cNvSpPr/>
              <p:nvPr/>
            </p:nvSpPr>
            <p:spPr>
              <a:xfrm>
                <a:off x="42673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8"/>
              <p:cNvSpPr/>
              <p:nvPr/>
            </p:nvSpPr>
            <p:spPr>
              <a:xfrm>
                <a:off x="418506" y="1010660"/>
                <a:ext cx="53414" cy="81909"/>
              </a:xfrm>
              <a:custGeom>
                <a:avLst/>
                <a:gdLst/>
                <a:ahLst/>
                <a:cxnLst/>
                <a:rect l="l" t="t" r="r" b="b"/>
                <a:pathLst>
                  <a:path w="448" h="687" extrusionOk="0">
                    <a:moveTo>
                      <a:pt x="224" y="70"/>
                    </a:moveTo>
                    <a:cubicBezTo>
                      <a:pt x="316" y="70"/>
                      <a:pt x="355" y="170"/>
                      <a:pt x="355" y="339"/>
                    </a:cubicBezTo>
                    <a:cubicBezTo>
                      <a:pt x="355" y="509"/>
                      <a:pt x="309" y="617"/>
                      <a:pt x="224" y="617"/>
                    </a:cubicBezTo>
                    <a:cubicBezTo>
                      <a:pt x="139" y="617"/>
                      <a:pt x="85" y="517"/>
                      <a:pt x="85" y="347"/>
                    </a:cubicBezTo>
                    <a:cubicBezTo>
                      <a:pt x="85" y="170"/>
                      <a:pt x="147" y="70"/>
                      <a:pt x="224" y="70"/>
                    </a:cubicBezTo>
                    <a:close/>
                    <a:moveTo>
                      <a:pt x="224" y="0"/>
                    </a:moveTo>
                    <a:cubicBezTo>
                      <a:pt x="93" y="0"/>
                      <a:pt x="1" y="124"/>
                      <a:pt x="1" y="347"/>
                    </a:cubicBezTo>
                    <a:cubicBezTo>
                      <a:pt x="1" y="563"/>
                      <a:pt x="85" y="686"/>
                      <a:pt x="216" y="686"/>
                    </a:cubicBezTo>
                    <a:cubicBezTo>
                      <a:pt x="363" y="686"/>
                      <a:pt x="447" y="563"/>
                      <a:pt x="447" y="339"/>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8"/>
              <p:cNvSpPr/>
              <p:nvPr/>
            </p:nvSpPr>
            <p:spPr>
              <a:xfrm>
                <a:off x="426733" y="1156713"/>
                <a:ext cx="25872" cy="79167"/>
              </a:xfrm>
              <a:custGeom>
                <a:avLst/>
                <a:gdLst/>
                <a:ahLst/>
                <a:cxnLst/>
                <a:rect l="l" t="t" r="r" b="b"/>
                <a:pathLst>
                  <a:path w="217" h="664" extrusionOk="0">
                    <a:moveTo>
                      <a:pt x="140" y="1"/>
                    </a:moveTo>
                    <a:lnTo>
                      <a:pt x="1" y="85"/>
                    </a:lnTo>
                    <a:lnTo>
                      <a:pt x="16" y="147"/>
                    </a:lnTo>
                    <a:lnTo>
                      <a:pt x="132" y="85"/>
                    </a:lnTo>
                    <a:lnTo>
                      <a:pt x="132" y="663"/>
                    </a:lnTo>
                    <a:lnTo>
                      <a:pt x="217" y="663"/>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8"/>
              <p:cNvSpPr/>
              <p:nvPr/>
            </p:nvSpPr>
            <p:spPr>
              <a:xfrm>
                <a:off x="418506" y="1300979"/>
                <a:ext cx="53414" cy="80955"/>
              </a:xfrm>
              <a:custGeom>
                <a:avLst/>
                <a:gdLst/>
                <a:ahLst/>
                <a:cxnLst/>
                <a:rect l="l" t="t" r="r" b="b"/>
                <a:pathLst>
                  <a:path w="448" h="679" extrusionOk="0">
                    <a:moveTo>
                      <a:pt x="224" y="70"/>
                    </a:moveTo>
                    <a:cubicBezTo>
                      <a:pt x="316" y="70"/>
                      <a:pt x="355" y="170"/>
                      <a:pt x="355" y="331"/>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8"/>
              <p:cNvSpPr/>
              <p:nvPr/>
            </p:nvSpPr>
            <p:spPr>
              <a:xfrm>
                <a:off x="426733" y="144703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8"/>
              <p:cNvSpPr/>
              <p:nvPr/>
            </p:nvSpPr>
            <p:spPr>
              <a:xfrm>
                <a:off x="418506" y="159034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8"/>
              <p:cNvSpPr/>
              <p:nvPr/>
            </p:nvSpPr>
            <p:spPr>
              <a:xfrm>
                <a:off x="426733" y="1736397"/>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8"/>
              <p:cNvSpPr/>
              <p:nvPr/>
            </p:nvSpPr>
            <p:spPr>
              <a:xfrm>
                <a:off x="418506" y="1879709"/>
                <a:ext cx="53414" cy="80955"/>
              </a:xfrm>
              <a:custGeom>
                <a:avLst/>
                <a:gdLst/>
                <a:ahLst/>
                <a:cxnLst/>
                <a:rect l="l" t="t" r="r" b="b"/>
                <a:pathLst>
                  <a:path w="448" h="679" extrusionOk="0">
                    <a:moveTo>
                      <a:pt x="224" y="62"/>
                    </a:moveTo>
                    <a:cubicBezTo>
                      <a:pt x="316" y="62"/>
                      <a:pt x="355" y="162"/>
                      <a:pt x="355" y="332"/>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8"/>
              <p:cNvSpPr/>
              <p:nvPr/>
            </p:nvSpPr>
            <p:spPr>
              <a:xfrm>
                <a:off x="426733" y="202576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8"/>
              <p:cNvSpPr/>
              <p:nvPr/>
            </p:nvSpPr>
            <p:spPr>
              <a:xfrm>
                <a:off x="426733" y="2169909"/>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8"/>
              <p:cNvSpPr/>
              <p:nvPr/>
            </p:nvSpPr>
            <p:spPr>
              <a:xfrm>
                <a:off x="418506" y="2313220"/>
                <a:ext cx="53414" cy="80955"/>
              </a:xfrm>
              <a:custGeom>
                <a:avLst/>
                <a:gdLst/>
                <a:ahLst/>
                <a:cxnLst/>
                <a:rect l="l" t="t" r="r" b="b"/>
                <a:pathLst>
                  <a:path w="448" h="679" extrusionOk="0">
                    <a:moveTo>
                      <a:pt x="224" y="70"/>
                    </a:moveTo>
                    <a:cubicBezTo>
                      <a:pt x="316" y="70"/>
                      <a:pt x="355" y="170"/>
                      <a:pt x="355" y="340"/>
                    </a:cubicBezTo>
                    <a:cubicBezTo>
                      <a:pt x="355" y="509"/>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8"/>
              <p:cNvSpPr/>
              <p:nvPr/>
            </p:nvSpPr>
            <p:spPr>
              <a:xfrm>
                <a:off x="418506" y="2458439"/>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8"/>
              <p:cNvSpPr/>
              <p:nvPr/>
            </p:nvSpPr>
            <p:spPr>
              <a:xfrm>
                <a:off x="426733" y="260449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8"/>
              <p:cNvSpPr/>
              <p:nvPr/>
            </p:nvSpPr>
            <p:spPr>
              <a:xfrm>
                <a:off x="418506" y="2747804"/>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8"/>
              <p:cNvSpPr/>
              <p:nvPr/>
            </p:nvSpPr>
            <p:spPr>
              <a:xfrm>
                <a:off x="426733" y="2893858"/>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0" name="Google Shape;6130;p18"/>
              <p:cNvSpPr/>
              <p:nvPr/>
            </p:nvSpPr>
            <p:spPr>
              <a:xfrm>
                <a:off x="426733" y="303812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1" name="Google Shape;6131;p18"/>
              <p:cNvSpPr/>
              <p:nvPr/>
            </p:nvSpPr>
            <p:spPr>
              <a:xfrm>
                <a:off x="418506" y="3181315"/>
                <a:ext cx="53414" cy="81075"/>
              </a:xfrm>
              <a:custGeom>
                <a:avLst/>
                <a:gdLst/>
                <a:ahLst/>
                <a:cxnLst/>
                <a:rect l="l" t="t" r="r" b="b"/>
                <a:pathLst>
                  <a:path w="448" h="680" extrusionOk="0">
                    <a:moveTo>
                      <a:pt x="224" y="70"/>
                    </a:moveTo>
                    <a:cubicBezTo>
                      <a:pt x="316" y="70"/>
                      <a:pt x="355" y="170"/>
                      <a:pt x="355" y="340"/>
                    </a:cubicBezTo>
                    <a:cubicBezTo>
                      <a:pt x="355" y="510"/>
                      <a:pt x="309" y="610"/>
                      <a:pt x="224" y="610"/>
                    </a:cubicBezTo>
                    <a:cubicBezTo>
                      <a:pt x="139" y="610"/>
                      <a:pt x="85" y="517"/>
                      <a:pt x="85" y="348"/>
                    </a:cubicBezTo>
                    <a:cubicBezTo>
                      <a:pt x="85" y="170"/>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8"/>
              <p:cNvSpPr/>
              <p:nvPr/>
            </p:nvSpPr>
            <p:spPr>
              <a:xfrm>
                <a:off x="418506" y="3326535"/>
                <a:ext cx="53414" cy="80955"/>
              </a:xfrm>
              <a:custGeom>
                <a:avLst/>
                <a:gdLst/>
                <a:ahLst/>
                <a:cxnLst/>
                <a:rect l="l" t="t" r="r" b="b"/>
                <a:pathLst>
                  <a:path w="448" h="679" extrusionOk="0">
                    <a:moveTo>
                      <a:pt x="224" y="70"/>
                    </a:moveTo>
                    <a:cubicBezTo>
                      <a:pt x="316" y="70"/>
                      <a:pt x="355" y="170"/>
                      <a:pt x="355" y="332"/>
                    </a:cubicBezTo>
                    <a:cubicBezTo>
                      <a:pt x="355" y="501"/>
                      <a:pt x="309" y="609"/>
                      <a:pt x="224" y="609"/>
                    </a:cubicBezTo>
                    <a:cubicBezTo>
                      <a:pt x="139" y="609"/>
                      <a:pt x="85" y="509"/>
                      <a:pt x="85" y="339"/>
                    </a:cubicBezTo>
                    <a:cubicBezTo>
                      <a:pt x="85" y="162"/>
                      <a:pt x="147" y="70"/>
                      <a:pt x="224" y="70"/>
                    </a:cubicBezTo>
                    <a:close/>
                    <a:moveTo>
                      <a:pt x="224" y="0"/>
                    </a:moveTo>
                    <a:cubicBezTo>
                      <a:pt x="93" y="0"/>
                      <a:pt x="1" y="116"/>
                      <a:pt x="1" y="339"/>
                    </a:cubicBezTo>
                    <a:cubicBezTo>
                      <a:pt x="1" y="555"/>
                      <a:pt x="85" y="678"/>
                      <a:pt x="216" y="678"/>
                    </a:cubicBezTo>
                    <a:cubicBezTo>
                      <a:pt x="363" y="678"/>
                      <a:pt x="447" y="555"/>
                      <a:pt x="447" y="332"/>
                    </a:cubicBezTo>
                    <a:cubicBezTo>
                      <a:pt x="447" y="124"/>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8"/>
              <p:cNvSpPr/>
              <p:nvPr/>
            </p:nvSpPr>
            <p:spPr>
              <a:xfrm>
                <a:off x="418506" y="3470800"/>
                <a:ext cx="53414" cy="80955"/>
              </a:xfrm>
              <a:custGeom>
                <a:avLst/>
                <a:gdLst/>
                <a:ahLst/>
                <a:cxnLst/>
                <a:rect l="l" t="t" r="r" b="b"/>
                <a:pathLst>
                  <a:path w="448" h="679" extrusionOk="0">
                    <a:moveTo>
                      <a:pt x="224" y="69"/>
                    </a:moveTo>
                    <a:cubicBezTo>
                      <a:pt x="316" y="69"/>
                      <a:pt x="355" y="170"/>
                      <a:pt x="355" y="339"/>
                    </a:cubicBezTo>
                    <a:cubicBezTo>
                      <a:pt x="355" y="501"/>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2"/>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8"/>
              <p:cNvSpPr/>
              <p:nvPr/>
            </p:nvSpPr>
            <p:spPr>
              <a:xfrm>
                <a:off x="426733" y="3616853"/>
                <a:ext cx="25872" cy="78094"/>
              </a:xfrm>
              <a:custGeom>
                <a:avLst/>
                <a:gdLst/>
                <a:ahLst/>
                <a:cxnLst/>
                <a:rect l="l" t="t" r="r" b="b"/>
                <a:pathLst>
                  <a:path w="217" h="655"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8"/>
              <p:cNvSpPr/>
              <p:nvPr/>
            </p:nvSpPr>
            <p:spPr>
              <a:xfrm>
                <a:off x="426733" y="3761953"/>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8"/>
              <p:cNvSpPr/>
              <p:nvPr/>
            </p:nvSpPr>
            <p:spPr>
              <a:xfrm>
                <a:off x="426733" y="3906219"/>
                <a:ext cx="25872" cy="78213"/>
              </a:xfrm>
              <a:custGeom>
                <a:avLst/>
                <a:gdLst/>
                <a:ahLst/>
                <a:cxnLst/>
                <a:rect l="l" t="t" r="r" b="b"/>
                <a:pathLst>
                  <a:path w="217" h="656" extrusionOk="0">
                    <a:moveTo>
                      <a:pt x="140" y="0"/>
                    </a:moveTo>
                    <a:lnTo>
                      <a:pt x="1" y="77"/>
                    </a:lnTo>
                    <a:lnTo>
                      <a:pt x="16" y="146"/>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7" name="Google Shape;6137;p18"/>
              <p:cNvSpPr/>
              <p:nvPr/>
            </p:nvSpPr>
            <p:spPr>
              <a:xfrm>
                <a:off x="418506" y="404953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62"/>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8" name="Google Shape;6138;p18"/>
              <p:cNvSpPr/>
              <p:nvPr/>
            </p:nvSpPr>
            <p:spPr>
              <a:xfrm>
                <a:off x="426733" y="419558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8"/>
              <p:cNvSpPr/>
              <p:nvPr/>
            </p:nvSpPr>
            <p:spPr>
              <a:xfrm>
                <a:off x="418506" y="4338895"/>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8"/>
              <p:cNvSpPr/>
              <p:nvPr/>
            </p:nvSpPr>
            <p:spPr>
              <a:xfrm>
                <a:off x="426733" y="4484949"/>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8"/>
              <p:cNvSpPr/>
              <p:nvPr/>
            </p:nvSpPr>
            <p:spPr>
              <a:xfrm>
                <a:off x="418506" y="4628260"/>
                <a:ext cx="53414" cy="80955"/>
              </a:xfrm>
              <a:custGeom>
                <a:avLst/>
                <a:gdLst/>
                <a:ahLst/>
                <a:cxnLst/>
                <a:rect l="l" t="t" r="r" b="b"/>
                <a:pathLst>
                  <a:path w="448" h="679" extrusionOk="0">
                    <a:moveTo>
                      <a:pt x="224" y="69"/>
                    </a:moveTo>
                    <a:cubicBezTo>
                      <a:pt x="316" y="69"/>
                      <a:pt x="355" y="170"/>
                      <a:pt x="355" y="339"/>
                    </a:cubicBezTo>
                    <a:cubicBezTo>
                      <a:pt x="355" y="509"/>
                      <a:pt x="309" y="609"/>
                      <a:pt x="224" y="609"/>
                    </a:cubicBezTo>
                    <a:cubicBezTo>
                      <a:pt x="139" y="609"/>
                      <a:pt x="85" y="516"/>
                      <a:pt x="85" y="347"/>
                    </a:cubicBezTo>
                    <a:cubicBezTo>
                      <a:pt x="85" y="170"/>
                      <a:pt x="147" y="69"/>
                      <a:pt x="224" y="69"/>
                    </a:cubicBezTo>
                    <a:close/>
                    <a:moveTo>
                      <a:pt x="224" y="0"/>
                    </a:moveTo>
                    <a:cubicBezTo>
                      <a:pt x="93" y="0"/>
                      <a:pt x="1" y="123"/>
                      <a:pt x="1" y="339"/>
                    </a:cubicBezTo>
                    <a:cubicBezTo>
                      <a:pt x="1" y="563"/>
                      <a:pt x="85" y="678"/>
                      <a:pt x="216" y="678"/>
                    </a:cubicBezTo>
                    <a:cubicBezTo>
                      <a:pt x="363" y="678"/>
                      <a:pt x="447" y="555"/>
                      <a:pt x="447" y="331"/>
                    </a:cubicBezTo>
                    <a:cubicBezTo>
                      <a:pt x="447" y="123"/>
                      <a:pt x="363"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8"/>
              <p:cNvSpPr/>
              <p:nvPr/>
            </p:nvSpPr>
            <p:spPr>
              <a:xfrm>
                <a:off x="426733" y="4774314"/>
                <a:ext cx="25872" cy="78213"/>
              </a:xfrm>
              <a:custGeom>
                <a:avLst/>
                <a:gdLst/>
                <a:ahLst/>
                <a:cxnLst/>
                <a:rect l="l" t="t" r="r" b="b"/>
                <a:pathLst>
                  <a:path w="217" h="656" extrusionOk="0">
                    <a:moveTo>
                      <a:pt x="140" y="0"/>
                    </a:moveTo>
                    <a:lnTo>
                      <a:pt x="1" y="77"/>
                    </a:lnTo>
                    <a:lnTo>
                      <a:pt x="16" y="147"/>
                    </a:lnTo>
                    <a:lnTo>
                      <a:pt x="132" y="85"/>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43" name="Google Shape;6143;p18"/>
            <p:cNvSpPr/>
            <p:nvPr/>
          </p:nvSpPr>
          <p:spPr>
            <a:xfrm>
              <a:off x="190081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8"/>
            <p:cNvSpPr/>
            <p:nvPr/>
          </p:nvSpPr>
          <p:spPr>
            <a:xfrm>
              <a:off x="190081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8"/>
            <p:cNvSpPr/>
            <p:nvPr/>
          </p:nvSpPr>
          <p:spPr>
            <a:xfrm>
              <a:off x="190081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8"/>
            <p:cNvSpPr/>
            <p:nvPr/>
          </p:nvSpPr>
          <p:spPr>
            <a:xfrm>
              <a:off x="190081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8"/>
            <p:cNvSpPr/>
            <p:nvPr/>
          </p:nvSpPr>
          <p:spPr>
            <a:xfrm>
              <a:off x="189258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8"/>
            <p:cNvSpPr/>
            <p:nvPr/>
          </p:nvSpPr>
          <p:spPr>
            <a:xfrm>
              <a:off x="189258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8"/>
            <p:cNvSpPr/>
            <p:nvPr/>
          </p:nvSpPr>
          <p:spPr>
            <a:xfrm>
              <a:off x="1900815"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8"/>
            <p:cNvSpPr/>
            <p:nvPr/>
          </p:nvSpPr>
          <p:spPr>
            <a:xfrm>
              <a:off x="2166277"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8"/>
            <p:cNvSpPr/>
            <p:nvPr/>
          </p:nvSpPr>
          <p:spPr>
            <a:xfrm>
              <a:off x="2166277"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8"/>
            <p:cNvSpPr/>
            <p:nvPr/>
          </p:nvSpPr>
          <p:spPr>
            <a:xfrm>
              <a:off x="2166277"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8"/>
            <p:cNvSpPr/>
            <p:nvPr/>
          </p:nvSpPr>
          <p:spPr>
            <a:xfrm>
              <a:off x="2166277"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8"/>
            <p:cNvSpPr/>
            <p:nvPr/>
          </p:nvSpPr>
          <p:spPr>
            <a:xfrm>
              <a:off x="2158050"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8"/>
            <p:cNvSpPr/>
            <p:nvPr/>
          </p:nvSpPr>
          <p:spPr>
            <a:xfrm>
              <a:off x="2158050"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8"/>
            <p:cNvSpPr/>
            <p:nvPr/>
          </p:nvSpPr>
          <p:spPr>
            <a:xfrm>
              <a:off x="2166277"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8"/>
            <p:cNvSpPr/>
            <p:nvPr/>
          </p:nvSpPr>
          <p:spPr>
            <a:xfrm>
              <a:off x="2431857"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8"/>
            <p:cNvSpPr/>
            <p:nvPr/>
          </p:nvSpPr>
          <p:spPr>
            <a:xfrm>
              <a:off x="2431857"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9" name="Google Shape;6159;p18"/>
            <p:cNvSpPr/>
            <p:nvPr/>
          </p:nvSpPr>
          <p:spPr>
            <a:xfrm>
              <a:off x="2431857"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0" name="Google Shape;6160;p18"/>
            <p:cNvSpPr/>
            <p:nvPr/>
          </p:nvSpPr>
          <p:spPr>
            <a:xfrm>
              <a:off x="2431857"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8"/>
            <p:cNvSpPr/>
            <p:nvPr/>
          </p:nvSpPr>
          <p:spPr>
            <a:xfrm>
              <a:off x="2423511"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8"/>
            <p:cNvSpPr/>
            <p:nvPr/>
          </p:nvSpPr>
          <p:spPr>
            <a:xfrm>
              <a:off x="2423511"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8"/>
            <p:cNvSpPr/>
            <p:nvPr/>
          </p:nvSpPr>
          <p:spPr>
            <a:xfrm>
              <a:off x="2431857"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8"/>
            <p:cNvSpPr/>
            <p:nvPr/>
          </p:nvSpPr>
          <p:spPr>
            <a:xfrm>
              <a:off x="4023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8"/>
            <p:cNvSpPr/>
            <p:nvPr/>
          </p:nvSpPr>
          <p:spPr>
            <a:xfrm>
              <a:off x="4023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8"/>
            <p:cNvSpPr/>
            <p:nvPr/>
          </p:nvSpPr>
          <p:spPr>
            <a:xfrm>
              <a:off x="4023432"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8"/>
            <p:cNvSpPr/>
            <p:nvPr/>
          </p:nvSpPr>
          <p:spPr>
            <a:xfrm>
              <a:off x="4023432"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8"/>
            <p:cNvSpPr/>
            <p:nvPr/>
          </p:nvSpPr>
          <p:spPr>
            <a:xfrm>
              <a:off x="4015205"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24" y="1"/>
                  </a:moveTo>
                  <a:cubicBezTo>
                    <a:pt x="93" y="1"/>
                    <a:pt x="0" y="124"/>
                    <a:pt x="0" y="340"/>
                  </a:cubicBezTo>
                  <a:cubicBezTo>
                    <a:pt x="0" y="563"/>
                    <a:pt x="85" y="679"/>
                    <a:pt x="216" y="679"/>
                  </a:cubicBezTo>
                  <a:cubicBezTo>
                    <a:pt x="362" y="679"/>
                    <a:pt x="447" y="556"/>
                    <a:pt x="447" y="332"/>
                  </a:cubicBezTo>
                  <a:cubicBezTo>
                    <a:pt x="447" y="124"/>
                    <a:pt x="362"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8"/>
            <p:cNvSpPr/>
            <p:nvPr/>
          </p:nvSpPr>
          <p:spPr>
            <a:xfrm>
              <a:off x="4015205"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8"/>
            <p:cNvSpPr/>
            <p:nvPr/>
          </p:nvSpPr>
          <p:spPr>
            <a:xfrm>
              <a:off x="4023432"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8"/>
            <p:cNvSpPr/>
            <p:nvPr/>
          </p:nvSpPr>
          <p:spPr>
            <a:xfrm>
              <a:off x="5084442"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8"/>
            <p:cNvSpPr/>
            <p:nvPr/>
          </p:nvSpPr>
          <p:spPr>
            <a:xfrm>
              <a:off x="5084442"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8"/>
            <p:cNvSpPr/>
            <p:nvPr/>
          </p:nvSpPr>
          <p:spPr>
            <a:xfrm>
              <a:off x="5084442"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8"/>
            <p:cNvSpPr/>
            <p:nvPr/>
          </p:nvSpPr>
          <p:spPr>
            <a:xfrm>
              <a:off x="5084442"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5" name="Google Shape;6175;p18"/>
            <p:cNvSpPr/>
            <p:nvPr/>
          </p:nvSpPr>
          <p:spPr>
            <a:xfrm>
              <a:off x="5077050"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6" name="Google Shape;6176;p18"/>
            <p:cNvSpPr/>
            <p:nvPr/>
          </p:nvSpPr>
          <p:spPr>
            <a:xfrm>
              <a:off x="5077050"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8"/>
            <p:cNvSpPr/>
            <p:nvPr/>
          </p:nvSpPr>
          <p:spPr>
            <a:xfrm>
              <a:off x="5084442"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8"/>
            <p:cNvSpPr/>
            <p:nvPr/>
          </p:nvSpPr>
          <p:spPr>
            <a:xfrm>
              <a:off x="839090"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8"/>
            <p:cNvSpPr/>
            <p:nvPr/>
          </p:nvSpPr>
          <p:spPr>
            <a:xfrm>
              <a:off x="839090"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8"/>
            <p:cNvSpPr/>
            <p:nvPr/>
          </p:nvSpPr>
          <p:spPr>
            <a:xfrm>
              <a:off x="839090"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8"/>
            <p:cNvSpPr/>
            <p:nvPr/>
          </p:nvSpPr>
          <p:spPr>
            <a:xfrm>
              <a:off x="839090"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8"/>
            <p:cNvSpPr/>
            <p:nvPr/>
          </p:nvSpPr>
          <p:spPr>
            <a:xfrm>
              <a:off x="830863"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8"/>
            <p:cNvSpPr/>
            <p:nvPr/>
          </p:nvSpPr>
          <p:spPr>
            <a:xfrm>
              <a:off x="830863"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8"/>
            <p:cNvSpPr/>
            <p:nvPr/>
          </p:nvSpPr>
          <p:spPr>
            <a:xfrm>
              <a:off x="839090"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8"/>
            <p:cNvSpPr/>
            <p:nvPr/>
          </p:nvSpPr>
          <p:spPr>
            <a:xfrm>
              <a:off x="830863" y="1010660"/>
              <a:ext cx="53414" cy="81909"/>
            </a:xfrm>
            <a:custGeom>
              <a:avLst/>
              <a:gdLst/>
              <a:ahLst/>
              <a:cxnLst/>
              <a:rect l="l" t="t" r="r" b="b"/>
              <a:pathLst>
                <a:path w="448" h="687" extrusionOk="0">
                  <a:moveTo>
                    <a:pt x="224" y="70"/>
                  </a:moveTo>
                  <a:cubicBezTo>
                    <a:pt x="316" y="70"/>
                    <a:pt x="362" y="170"/>
                    <a:pt x="362" y="339"/>
                  </a:cubicBezTo>
                  <a:cubicBezTo>
                    <a:pt x="362" y="509"/>
                    <a:pt x="316" y="617"/>
                    <a:pt x="224" y="617"/>
                  </a:cubicBezTo>
                  <a:cubicBezTo>
                    <a:pt x="147" y="617"/>
                    <a:pt x="93" y="517"/>
                    <a:pt x="93" y="347"/>
                  </a:cubicBezTo>
                  <a:cubicBezTo>
                    <a:pt x="93" y="170"/>
                    <a:pt x="147" y="70"/>
                    <a:pt x="224" y="70"/>
                  </a:cubicBezTo>
                  <a:close/>
                  <a:moveTo>
                    <a:pt x="231" y="0"/>
                  </a:moveTo>
                  <a:cubicBezTo>
                    <a:pt x="101" y="0"/>
                    <a:pt x="0" y="124"/>
                    <a:pt x="0" y="347"/>
                  </a:cubicBezTo>
                  <a:cubicBezTo>
                    <a:pt x="8" y="563"/>
                    <a:pt x="93" y="686"/>
                    <a:pt x="224" y="686"/>
                  </a:cubicBezTo>
                  <a:cubicBezTo>
                    <a:pt x="362" y="686"/>
                    <a:pt x="447" y="563"/>
                    <a:pt x="447" y="339"/>
                  </a:cubicBezTo>
                  <a:cubicBezTo>
                    <a:pt x="447" y="124"/>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8"/>
            <p:cNvSpPr/>
            <p:nvPr/>
          </p:nvSpPr>
          <p:spPr>
            <a:xfrm>
              <a:off x="839090" y="1156713"/>
              <a:ext cx="26826" cy="79167"/>
            </a:xfrm>
            <a:custGeom>
              <a:avLst/>
              <a:gdLst/>
              <a:ahLst/>
              <a:cxnLst/>
              <a:rect l="l" t="t" r="r" b="b"/>
              <a:pathLst>
                <a:path w="225" h="664" extrusionOk="0">
                  <a:moveTo>
                    <a:pt x="147" y="1"/>
                  </a:moveTo>
                  <a:lnTo>
                    <a:pt x="1" y="85"/>
                  </a:lnTo>
                  <a:lnTo>
                    <a:pt x="16" y="147"/>
                  </a:lnTo>
                  <a:lnTo>
                    <a:pt x="132" y="85"/>
                  </a:lnTo>
                  <a:lnTo>
                    <a:pt x="139" y="85"/>
                  </a:lnTo>
                  <a:lnTo>
                    <a:pt x="139" y="663"/>
                  </a:lnTo>
                  <a:lnTo>
                    <a:pt x="224" y="663"/>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8"/>
            <p:cNvSpPr/>
            <p:nvPr/>
          </p:nvSpPr>
          <p:spPr>
            <a:xfrm>
              <a:off x="830863" y="1300979"/>
              <a:ext cx="53414" cy="80955"/>
            </a:xfrm>
            <a:custGeom>
              <a:avLst/>
              <a:gdLst/>
              <a:ahLst/>
              <a:cxnLst/>
              <a:rect l="l" t="t" r="r" b="b"/>
              <a:pathLst>
                <a:path w="448" h="679" extrusionOk="0">
                  <a:moveTo>
                    <a:pt x="224" y="70"/>
                  </a:moveTo>
                  <a:cubicBezTo>
                    <a:pt x="316" y="70"/>
                    <a:pt x="362" y="170"/>
                    <a:pt x="362" y="331"/>
                  </a:cubicBezTo>
                  <a:cubicBezTo>
                    <a:pt x="362" y="501"/>
                    <a:pt x="316" y="609"/>
                    <a:pt x="224" y="609"/>
                  </a:cubicBezTo>
                  <a:cubicBezTo>
                    <a:pt x="147" y="609"/>
                    <a:pt x="93" y="509"/>
                    <a:pt x="93" y="339"/>
                  </a:cubicBezTo>
                  <a:cubicBezTo>
                    <a:pt x="93" y="162"/>
                    <a:pt x="147" y="70"/>
                    <a:pt x="224" y="70"/>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8"/>
            <p:cNvSpPr/>
            <p:nvPr/>
          </p:nvSpPr>
          <p:spPr>
            <a:xfrm>
              <a:off x="839090" y="144703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8"/>
            <p:cNvSpPr/>
            <p:nvPr/>
          </p:nvSpPr>
          <p:spPr>
            <a:xfrm>
              <a:off x="2962660" y="206"/>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8"/>
            <p:cNvSpPr/>
            <p:nvPr/>
          </p:nvSpPr>
          <p:spPr>
            <a:xfrm>
              <a:off x="2962660" y="144353"/>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1" name="Google Shape;6191;p18"/>
            <p:cNvSpPr/>
            <p:nvPr/>
          </p:nvSpPr>
          <p:spPr>
            <a:xfrm>
              <a:off x="2962660" y="288618"/>
              <a:ext cx="26707" cy="79167"/>
            </a:xfrm>
            <a:custGeom>
              <a:avLst/>
              <a:gdLst/>
              <a:ahLst/>
              <a:cxnLst/>
              <a:rect l="l" t="t" r="r" b="b"/>
              <a:pathLst>
                <a:path w="224" h="664" extrusionOk="0">
                  <a:moveTo>
                    <a:pt x="147" y="0"/>
                  </a:moveTo>
                  <a:lnTo>
                    <a:pt x="0" y="85"/>
                  </a:lnTo>
                  <a:lnTo>
                    <a:pt x="16" y="147"/>
                  </a:lnTo>
                  <a:lnTo>
                    <a:pt x="131"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2" name="Google Shape;6192;p18"/>
            <p:cNvSpPr/>
            <p:nvPr/>
          </p:nvSpPr>
          <p:spPr>
            <a:xfrm>
              <a:off x="2962660" y="433718"/>
              <a:ext cx="26707" cy="78213"/>
            </a:xfrm>
            <a:custGeom>
              <a:avLst/>
              <a:gdLst/>
              <a:ahLst/>
              <a:cxnLst/>
              <a:rect l="l" t="t" r="r" b="b"/>
              <a:pathLst>
                <a:path w="224" h="656" extrusionOk="0">
                  <a:moveTo>
                    <a:pt x="147" y="1"/>
                  </a:moveTo>
                  <a:lnTo>
                    <a:pt x="0" y="78"/>
                  </a:lnTo>
                  <a:lnTo>
                    <a:pt x="16" y="147"/>
                  </a:lnTo>
                  <a:lnTo>
                    <a:pt x="131"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3" name="Google Shape;6193;p18"/>
            <p:cNvSpPr/>
            <p:nvPr/>
          </p:nvSpPr>
          <p:spPr>
            <a:xfrm>
              <a:off x="2954433" y="577029"/>
              <a:ext cx="53295" cy="80955"/>
            </a:xfrm>
            <a:custGeom>
              <a:avLst/>
              <a:gdLst/>
              <a:ahLst/>
              <a:cxnLst/>
              <a:rect l="l" t="t" r="r" b="b"/>
              <a:pathLst>
                <a:path w="447" h="679" extrusionOk="0">
                  <a:moveTo>
                    <a:pt x="224" y="70"/>
                  </a:moveTo>
                  <a:cubicBezTo>
                    <a:pt x="316" y="70"/>
                    <a:pt x="362" y="170"/>
                    <a:pt x="362" y="340"/>
                  </a:cubicBezTo>
                  <a:cubicBezTo>
                    <a:pt x="362" y="509"/>
                    <a:pt x="316" y="609"/>
                    <a:pt x="224" y="609"/>
                  </a:cubicBezTo>
                  <a:cubicBezTo>
                    <a:pt x="146" y="609"/>
                    <a:pt x="93" y="517"/>
                    <a:pt x="93" y="347"/>
                  </a:cubicBezTo>
                  <a:cubicBezTo>
                    <a:pt x="93" y="163"/>
                    <a:pt x="146" y="70"/>
                    <a:pt x="224" y="70"/>
                  </a:cubicBezTo>
                  <a:close/>
                  <a:moveTo>
                    <a:pt x="231" y="1"/>
                  </a:moveTo>
                  <a:cubicBezTo>
                    <a:pt x="100"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4" name="Google Shape;6194;p18"/>
            <p:cNvSpPr/>
            <p:nvPr/>
          </p:nvSpPr>
          <p:spPr>
            <a:xfrm>
              <a:off x="2954433" y="722248"/>
              <a:ext cx="53295" cy="80955"/>
            </a:xfrm>
            <a:custGeom>
              <a:avLst/>
              <a:gdLst/>
              <a:ahLst/>
              <a:cxnLst/>
              <a:rect l="l" t="t" r="r" b="b"/>
              <a:pathLst>
                <a:path w="447" h="679" extrusionOk="0">
                  <a:moveTo>
                    <a:pt x="224" y="62"/>
                  </a:moveTo>
                  <a:cubicBezTo>
                    <a:pt x="316" y="62"/>
                    <a:pt x="362" y="162"/>
                    <a:pt x="362" y="331"/>
                  </a:cubicBezTo>
                  <a:cubicBezTo>
                    <a:pt x="362" y="501"/>
                    <a:pt x="316" y="609"/>
                    <a:pt x="224" y="609"/>
                  </a:cubicBezTo>
                  <a:cubicBezTo>
                    <a:pt x="146" y="609"/>
                    <a:pt x="93" y="509"/>
                    <a:pt x="93" y="339"/>
                  </a:cubicBezTo>
                  <a:cubicBezTo>
                    <a:pt x="93" y="162"/>
                    <a:pt x="146" y="62"/>
                    <a:pt x="224" y="62"/>
                  </a:cubicBezTo>
                  <a:close/>
                  <a:moveTo>
                    <a:pt x="231" y="0"/>
                  </a:moveTo>
                  <a:cubicBezTo>
                    <a:pt x="100"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5" name="Google Shape;6195;p18"/>
            <p:cNvSpPr/>
            <p:nvPr/>
          </p:nvSpPr>
          <p:spPr>
            <a:xfrm>
              <a:off x="2962660" y="868302"/>
              <a:ext cx="26707" cy="78213"/>
            </a:xfrm>
            <a:custGeom>
              <a:avLst/>
              <a:gdLst/>
              <a:ahLst/>
              <a:cxnLst/>
              <a:rect l="l" t="t" r="r" b="b"/>
              <a:pathLst>
                <a:path w="224" h="656" extrusionOk="0">
                  <a:moveTo>
                    <a:pt x="147" y="0"/>
                  </a:moveTo>
                  <a:lnTo>
                    <a:pt x="0" y="77"/>
                  </a:lnTo>
                  <a:lnTo>
                    <a:pt x="16" y="139"/>
                  </a:lnTo>
                  <a:lnTo>
                    <a:pt x="131"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8"/>
            <p:cNvSpPr/>
            <p:nvPr/>
          </p:nvSpPr>
          <p:spPr>
            <a:xfrm>
              <a:off x="349250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8"/>
            <p:cNvSpPr/>
            <p:nvPr/>
          </p:nvSpPr>
          <p:spPr>
            <a:xfrm>
              <a:off x="349250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8"/>
            <p:cNvSpPr/>
            <p:nvPr/>
          </p:nvSpPr>
          <p:spPr>
            <a:xfrm>
              <a:off x="349250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8"/>
            <p:cNvSpPr/>
            <p:nvPr/>
          </p:nvSpPr>
          <p:spPr>
            <a:xfrm>
              <a:off x="349250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8"/>
            <p:cNvSpPr/>
            <p:nvPr/>
          </p:nvSpPr>
          <p:spPr>
            <a:xfrm>
              <a:off x="3484283" y="577029"/>
              <a:ext cx="53414" cy="80955"/>
            </a:xfrm>
            <a:custGeom>
              <a:avLst/>
              <a:gdLst/>
              <a:ahLst/>
              <a:cxnLst/>
              <a:rect l="l" t="t" r="r" b="b"/>
              <a:pathLst>
                <a:path w="448" h="679" extrusionOk="0">
                  <a:moveTo>
                    <a:pt x="224" y="70"/>
                  </a:moveTo>
                  <a:cubicBezTo>
                    <a:pt x="316" y="70"/>
                    <a:pt x="355" y="170"/>
                    <a:pt x="355" y="340"/>
                  </a:cubicBezTo>
                  <a:cubicBezTo>
                    <a:pt x="355" y="509"/>
                    <a:pt x="309" y="609"/>
                    <a:pt x="224" y="609"/>
                  </a:cubicBezTo>
                  <a:cubicBezTo>
                    <a:pt x="139" y="609"/>
                    <a:pt x="85" y="517"/>
                    <a:pt x="85" y="347"/>
                  </a:cubicBezTo>
                  <a:cubicBezTo>
                    <a:pt x="85" y="163"/>
                    <a:pt x="147" y="70"/>
                    <a:pt x="224" y="70"/>
                  </a:cubicBezTo>
                  <a:close/>
                  <a:moveTo>
                    <a:pt x="224" y="1"/>
                  </a:moveTo>
                  <a:cubicBezTo>
                    <a:pt x="93" y="1"/>
                    <a:pt x="1" y="124"/>
                    <a:pt x="1" y="340"/>
                  </a:cubicBezTo>
                  <a:cubicBezTo>
                    <a:pt x="1" y="563"/>
                    <a:pt x="85" y="679"/>
                    <a:pt x="216" y="679"/>
                  </a:cubicBezTo>
                  <a:cubicBezTo>
                    <a:pt x="363" y="679"/>
                    <a:pt x="447" y="556"/>
                    <a:pt x="447" y="332"/>
                  </a:cubicBezTo>
                  <a:cubicBezTo>
                    <a:pt x="447" y="124"/>
                    <a:pt x="363"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8"/>
            <p:cNvSpPr/>
            <p:nvPr/>
          </p:nvSpPr>
          <p:spPr>
            <a:xfrm>
              <a:off x="3484283" y="722248"/>
              <a:ext cx="53414" cy="80955"/>
            </a:xfrm>
            <a:custGeom>
              <a:avLst/>
              <a:gdLst/>
              <a:ahLst/>
              <a:cxnLst/>
              <a:rect l="l" t="t" r="r" b="b"/>
              <a:pathLst>
                <a:path w="448" h="679" extrusionOk="0">
                  <a:moveTo>
                    <a:pt x="224" y="62"/>
                  </a:moveTo>
                  <a:cubicBezTo>
                    <a:pt x="316" y="62"/>
                    <a:pt x="355" y="162"/>
                    <a:pt x="355" y="331"/>
                  </a:cubicBezTo>
                  <a:cubicBezTo>
                    <a:pt x="355" y="501"/>
                    <a:pt x="309" y="609"/>
                    <a:pt x="224" y="609"/>
                  </a:cubicBezTo>
                  <a:cubicBezTo>
                    <a:pt x="139" y="609"/>
                    <a:pt x="85" y="509"/>
                    <a:pt x="85" y="339"/>
                  </a:cubicBezTo>
                  <a:cubicBezTo>
                    <a:pt x="85" y="162"/>
                    <a:pt x="147" y="62"/>
                    <a:pt x="224" y="62"/>
                  </a:cubicBezTo>
                  <a:close/>
                  <a:moveTo>
                    <a:pt x="224" y="0"/>
                  </a:moveTo>
                  <a:cubicBezTo>
                    <a:pt x="93" y="0"/>
                    <a:pt x="1" y="116"/>
                    <a:pt x="1" y="339"/>
                  </a:cubicBezTo>
                  <a:cubicBezTo>
                    <a:pt x="1" y="555"/>
                    <a:pt x="85" y="678"/>
                    <a:pt x="216" y="678"/>
                  </a:cubicBezTo>
                  <a:cubicBezTo>
                    <a:pt x="363" y="678"/>
                    <a:pt x="447" y="555"/>
                    <a:pt x="447" y="331"/>
                  </a:cubicBezTo>
                  <a:cubicBezTo>
                    <a:pt x="447" y="123"/>
                    <a:pt x="363"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8"/>
            <p:cNvSpPr/>
            <p:nvPr/>
          </p:nvSpPr>
          <p:spPr>
            <a:xfrm>
              <a:off x="3492509"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8"/>
            <p:cNvSpPr/>
            <p:nvPr/>
          </p:nvSpPr>
          <p:spPr>
            <a:xfrm>
              <a:off x="5615245"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8"/>
            <p:cNvSpPr/>
            <p:nvPr/>
          </p:nvSpPr>
          <p:spPr>
            <a:xfrm>
              <a:off x="5615245"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8"/>
            <p:cNvSpPr/>
            <p:nvPr/>
          </p:nvSpPr>
          <p:spPr>
            <a:xfrm>
              <a:off x="5615245"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8"/>
            <p:cNvSpPr/>
            <p:nvPr/>
          </p:nvSpPr>
          <p:spPr>
            <a:xfrm>
              <a:off x="5615245"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8"/>
            <p:cNvSpPr/>
            <p:nvPr/>
          </p:nvSpPr>
          <p:spPr>
            <a:xfrm>
              <a:off x="5607019"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8"/>
            <p:cNvSpPr/>
            <p:nvPr/>
          </p:nvSpPr>
          <p:spPr>
            <a:xfrm>
              <a:off x="5607019"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8"/>
            <p:cNvSpPr/>
            <p:nvPr/>
          </p:nvSpPr>
          <p:spPr>
            <a:xfrm>
              <a:off x="6146049"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0" name="Google Shape;6210;p18"/>
            <p:cNvSpPr/>
            <p:nvPr/>
          </p:nvSpPr>
          <p:spPr>
            <a:xfrm>
              <a:off x="6146049"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1" name="Google Shape;6211;p18"/>
            <p:cNvSpPr/>
            <p:nvPr/>
          </p:nvSpPr>
          <p:spPr>
            <a:xfrm>
              <a:off x="6146049"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8"/>
            <p:cNvSpPr/>
            <p:nvPr/>
          </p:nvSpPr>
          <p:spPr>
            <a:xfrm>
              <a:off x="6146049"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8"/>
            <p:cNvSpPr/>
            <p:nvPr/>
          </p:nvSpPr>
          <p:spPr>
            <a:xfrm>
              <a:off x="720801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8"/>
            <p:cNvSpPr/>
            <p:nvPr/>
          </p:nvSpPr>
          <p:spPr>
            <a:xfrm>
              <a:off x="720801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8"/>
            <p:cNvSpPr/>
            <p:nvPr/>
          </p:nvSpPr>
          <p:spPr>
            <a:xfrm>
              <a:off x="720801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8"/>
            <p:cNvSpPr/>
            <p:nvPr/>
          </p:nvSpPr>
          <p:spPr>
            <a:xfrm>
              <a:off x="720801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8"/>
            <p:cNvSpPr/>
            <p:nvPr/>
          </p:nvSpPr>
          <p:spPr>
            <a:xfrm>
              <a:off x="8004158"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8"/>
            <p:cNvSpPr/>
            <p:nvPr/>
          </p:nvSpPr>
          <p:spPr>
            <a:xfrm>
              <a:off x="8004158"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8"/>
            <p:cNvSpPr/>
            <p:nvPr/>
          </p:nvSpPr>
          <p:spPr>
            <a:xfrm>
              <a:off x="906421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8"/>
            <p:cNvSpPr/>
            <p:nvPr/>
          </p:nvSpPr>
          <p:spPr>
            <a:xfrm>
              <a:off x="906421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8"/>
            <p:cNvSpPr/>
            <p:nvPr/>
          </p:nvSpPr>
          <p:spPr>
            <a:xfrm>
              <a:off x="906421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8"/>
            <p:cNvSpPr/>
            <p:nvPr/>
          </p:nvSpPr>
          <p:spPr>
            <a:xfrm>
              <a:off x="9064214"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8"/>
            <p:cNvSpPr/>
            <p:nvPr/>
          </p:nvSpPr>
          <p:spPr>
            <a:xfrm>
              <a:off x="9056822"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8"/>
            <p:cNvSpPr/>
            <p:nvPr/>
          </p:nvSpPr>
          <p:spPr>
            <a:xfrm>
              <a:off x="9056822"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8"/>
            <p:cNvSpPr/>
            <p:nvPr/>
          </p:nvSpPr>
          <p:spPr>
            <a:xfrm>
              <a:off x="4554354"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6" name="Google Shape;6226;p18"/>
            <p:cNvSpPr/>
            <p:nvPr/>
          </p:nvSpPr>
          <p:spPr>
            <a:xfrm>
              <a:off x="4554354"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7" name="Google Shape;6227;p18"/>
            <p:cNvSpPr/>
            <p:nvPr/>
          </p:nvSpPr>
          <p:spPr>
            <a:xfrm>
              <a:off x="4554354"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8" name="Google Shape;6228;p18"/>
            <p:cNvSpPr/>
            <p:nvPr/>
          </p:nvSpPr>
          <p:spPr>
            <a:xfrm>
              <a:off x="4554354"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8"/>
            <p:cNvSpPr/>
            <p:nvPr/>
          </p:nvSpPr>
          <p:spPr>
            <a:xfrm>
              <a:off x="4546128"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8"/>
            <p:cNvSpPr/>
            <p:nvPr/>
          </p:nvSpPr>
          <p:spPr>
            <a:xfrm>
              <a:off x="6942432"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8"/>
            <p:cNvSpPr/>
            <p:nvPr/>
          </p:nvSpPr>
          <p:spPr>
            <a:xfrm>
              <a:off x="6942432"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8"/>
            <p:cNvSpPr/>
            <p:nvPr/>
          </p:nvSpPr>
          <p:spPr>
            <a:xfrm>
              <a:off x="6942432" y="28957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8"/>
            <p:cNvSpPr/>
            <p:nvPr/>
          </p:nvSpPr>
          <p:spPr>
            <a:xfrm>
              <a:off x="6934205" y="432883"/>
              <a:ext cx="53414" cy="80955"/>
            </a:xfrm>
            <a:custGeom>
              <a:avLst/>
              <a:gdLst/>
              <a:ahLst/>
              <a:cxnLst/>
              <a:rect l="l" t="t" r="r" b="b"/>
              <a:pathLst>
                <a:path w="448" h="679" extrusionOk="0">
                  <a:moveTo>
                    <a:pt x="224" y="70"/>
                  </a:moveTo>
                  <a:cubicBezTo>
                    <a:pt x="316" y="70"/>
                    <a:pt x="355" y="162"/>
                    <a:pt x="355" y="331"/>
                  </a:cubicBezTo>
                  <a:cubicBezTo>
                    <a:pt x="355" y="501"/>
                    <a:pt x="316" y="609"/>
                    <a:pt x="224" y="609"/>
                  </a:cubicBezTo>
                  <a:cubicBezTo>
                    <a:pt x="139" y="609"/>
                    <a:pt x="85" y="509"/>
                    <a:pt x="85" y="339"/>
                  </a:cubicBezTo>
                  <a:cubicBezTo>
                    <a:pt x="85" y="162"/>
                    <a:pt x="147" y="70"/>
                    <a:pt x="224" y="70"/>
                  </a:cubicBezTo>
                  <a:close/>
                  <a:moveTo>
                    <a:pt x="224" y="0"/>
                  </a:moveTo>
                  <a:cubicBezTo>
                    <a:pt x="93" y="0"/>
                    <a:pt x="0" y="116"/>
                    <a:pt x="0" y="339"/>
                  </a:cubicBezTo>
                  <a:cubicBezTo>
                    <a:pt x="0" y="555"/>
                    <a:pt x="85" y="678"/>
                    <a:pt x="216" y="678"/>
                  </a:cubicBezTo>
                  <a:cubicBezTo>
                    <a:pt x="362" y="678"/>
                    <a:pt x="447" y="555"/>
                    <a:pt x="447" y="331"/>
                  </a:cubicBezTo>
                  <a:cubicBezTo>
                    <a:pt x="447" y="123"/>
                    <a:pt x="362"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8"/>
            <p:cNvSpPr/>
            <p:nvPr/>
          </p:nvSpPr>
          <p:spPr>
            <a:xfrm>
              <a:off x="4819935" y="206"/>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8"/>
            <p:cNvSpPr/>
            <p:nvPr/>
          </p:nvSpPr>
          <p:spPr>
            <a:xfrm>
              <a:off x="4819935" y="14435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8"/>
            <p:cNvSpPr/>
            <p:nvPr/>
          </p:nvSpPr>
          <p:spPr>
            <a:xfrm>
              <a:off x="4819935" y="289572"/>
              <a:ext cx="25753" cy="78213"/>
            </a:xfrm>
            <a:custGeom>
              <a:avLst/>
              <a:gdLst/>
              <a:ahLst/>
              <a:cxnLst/>
              <a:rect l="l" t="t" r="r" b="b"/>
              <a:pathLst>
                <a:path w="216" h="656" extrusionOk="0">
                  <a:moveTo>
                    <a:pt x="139" y="0"/>
                  </a:moveTo>
                  <a:lnTo>
                    <a:pt x="0" y="77"/>
                  </a:lnTo>
                  <a:lnTo>
                    <a:pt x="16" y="139"/>
                  </a:lnTo>
                  <a:lnTo>
                    <a:pt x="131" y="77"/>
                  </a:lnTo>
                  <a:lnTo>
                    <a:pt x="131" y="655"/>
                  </a:lnTo>
                  <a:lnTo>
                    <a:pt x="216" y="655"/>
                  </a:lnTo>
                  <a:lnTo>
                    <a:pt x="216"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8"/>
            <p:cNvSpPr/>
            <p:nvPr/>
          </p:nvSpPr>
          <p:spPr>
            <a:xfrm>
              <a:off x="4811589" y="432883"/>
              <a:ext cx="53414" cy="80955"/>
            </a:xfrm>
            <a:custGeom>
              <a:avLst/>
              <a:gdLst/>
              <a:ahLst/>
              <a:cxnLst/>
              <a:rect l="l" t="t" r="r" b="b"/>
              <a:pathLst>
                <a:path w="448" h="679" extrusionOk="0">
                  <a:moveTo>
                    <a:pt x="224" y="70"/>
                  </a:moveTo>
                  <a:cubicBezTo>
                    <a:pt x="317" y="70"/>
                    <a:pt x="355" y="162"/>
                    <a:pt x="355" y="331"/>
                  </a:cubicBezTo>
                  <a:cubicBezTo>
                    <a:pt x="355" y="501"/>
                    <a:pt x="309" y="609"/>
                    <a:pt x="224" y="609"/>
                  </a:cubicBezTo>
                  <a:cubicBezTo>
                    <a:pt x="140" y="609"/>
                    <a:pt x="86" y="509"/>
                    <a:pt x="86" y="339"/>
                  </a:cubicBezTo>
                  <a:cubicBezTo>
                    <a:pt x="86" y="162"/>
                    <a:pt x="147" y="70"/>
                    <a:pt x="224" y="70"/>
                  </a:cubicBezTo>
                  <a:close/>
                  <a:moveTo>
                    <a:pt x="224" y="0"/>
                  </a:moveTo>
                  <a:cubicBezTo>
                    <a:pt x="93" y="0"/>
                    <a:pt x="1" y="116"/>
                    <a:pt x="1" y="339"/>
                  </a:cubicBezTo>
                  <a:cubicBezTo>
                    <a:pt x="1" y="555"/>
                    <a:pt x="86" y="678"/>
                    <a:pt x="217" y="678"/>
                  </a:cubicBezTo>
                  <a:cubicBezTo>
                    <a:pt x="363" y="678"/>
                    <a:pt x="448" y="555"/>
                    <a:pt x="448" y="331"/>
                  </a:cubicBezTo>
                  <a:cubicBezTo>
                    <a:pt x="448" y="123"/>
                    <a:pt x="363" y="0"/>
                    <a:pt x="224"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8"/>
            <p:cNvSpPr/>
            <p:nvPr/>
          </p:nvSpPr>
          <p:spPr>
            <a:xfrm>
              <a:off x="4811589" y="577029"/>
              <a:ext cx="53414" cy="80955"/>
            </a:xfrm>
            <a:custGeom>
              <a:avLst/>
              <a:gdLst/>
              <a:ahLst/>
              <a:cxnLst/>
              <a:rect l="l" t="t" r="r" b="b"/>
              <a:pathLst>
                <a:path w="448" h="679" extrusionOk="0">
                  <a:moveTo>
                    <a:pt x="224" y="70"/>
                  </a:moveTo>
                  <a:cubicBezTo>
                    <a:pt x="317" y="70"/>
                    <a:pt x="355" y="170"/>
                    <a:pt x="355" y="340"/>
                  </a:cubicBezTo>
                  <a:cubicBezTo>
                    <a:pt x="355" y="509"/>
                    <a:pt x="309" y="610"/>
                    <a:pt x="224" y="610"/>
                  </a:cubicBezTo>
                  <a:cubicBezTo>
                    <a:pt x="140" y="610"/>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8"/>
            <p:cNvSpPr/>
            <p:nvPr/>
          </p:nvSpPr>
          <p:spPr>
            <a:xfrm>
              <a:off x="4819935" y="723083"/>
              <a:ext cx="25753" cy="78213"/>
            </a:xfrm>
            <a:custGeom>
              <a:avLst/>
              <a:gdLst/>
              <a:ahLst/>
              <a:cxnLst/>
              <a:rect l="l" t="t" r="r" b="b"/>
              <a:pathLst>
                <a:path w="216" h="656" extrusionOk="0">
                  <a:moveTo>
                    <a:pt x="139" y="1"/>
                  </a:moveTo>
                  <a:lnTo>
                    <a:pt x="0" y="78"/>
                  </a:lnTo>
                  <a:lnTo>
                    <a:pt x="16" y="147"/>
                  </a:lnTo>
                  <a:lnTo>
                    <a:pt x="131" y="86"/>
                  </a:lnTo>
                  <a:lnTo>
                    <a:pt x="131" y="656"/>
                  </a:lnTo>
                  <a:lnTo>
                    <a:pt x="216" y="656"/>
                  </a:lnTo>
                  <a:lnTo>
                    <a:pt x="216"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8"/>
            <p:cNvSpPr/>
            <p:nvPr/>
          </p:nvSpPr>
          <p:spPr>
            <a:xfrm>
              <a:off x="4811589" y="866394"/>
              <a:ext cx="53414" cy="80955"/>
            </a:xfrm>
            <a:custGeom>
              <a:avLst/>
              <a:gdLst/>
              <a:ahLst/>
              <a:cxnLst/>
              <a:rect l="l" t="t" r="r" b="b"/>
              <a:pathLst>
                <a:path w="448" h="679" extrusionOk="0">
                  <a:moveTo>
                    <a:pt x="224" y="70"/>
                  </a:moveTo>
                  <a:cubicBezTo>
                    <a:pt x="317" y="70"/>
                    <a:pt x="355" y="170"/>
                    <a:pt x="355" y="340"/>
                  </a:cubicBezTo>
                  <a:cubicBezTo>
                    <a:pt x="355" y="509"/>
                    <a:pt x="309" y="617"/>
                    <a:pt x="224" y="617"/>
                  </a:cubicBezTo>
                  <a:cubicBezTo>
                    <a:pt x="140" y="617"/>
                    <a:pt x="86" y="517"/>
                    <a:pt x="86" y="348"/>
                  </a:cubicBezTo>
                  <a:cubicBezTo>
                    <a:pt x="86" y="170"/>
                    <a:pt x="147" y="70"/>
                    <a:pt x="224" y="70"/>
                  </a:cubicBezTo>
                  <a:close/>
                  <a:moveTo>
                    <a:pt x="224" y="1"/>
                  </a:moveTo>
                  <a:cubicBezTo>
                    <a:pt x="93" y="1"/>
                    <a:pt x="1" y="124"/>
                    <a:pt x="1" y="348"/>
                  </a:cubicBezTo>
                  <a:cubicBezTo>
                    <a:pt x="1" y="563"/>
                    <a:pt x="86" y="679"/>
                    <a:pt x="217" y="679"/>
                  </a:cubicBezTo>
                  <a:cubicBezTo>
                    <a:pt x="363" y="679"/>
                    <a:pt x="448" y="556"/>
                    <a:pt x="448" y="332"/>
                  </a:cubicBezTo>
                  <a:cubicBezTo>
                    <a:pt x="448" y="124"/>
                    <a:pt x="363" y="1"/>
                    <a:pt x="224" y="1"/>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8"/>
            <p:cNvSpPr/>
            <p:nvPr/>
          </p:nvSpPr>
          <p:spPr>
            <a:xfrm>
              <a:off x="5880707" y="206"/>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8"/>
            <p:cNvSpPr/>
            <p:nvPr/>
          </p:nvSpPr>
          <p:spPr>
            <a:xfrm>
              <a:off x="5880707" y="144353"/>
              <a:ext cx="26707" cy="78213"/>
            </a:xfrm>
            <a:custGeom>
              <a:avLst/>
              <a:gdLst/>
              <a:ahLst/>
              <a:cxnLst/>
              <a:rect l="l" t="t" r="r" b="b"/>
              <a:pathLst>
                <a:path w="224" h="656" extrusionOk="0">
                  <a:moveTo>
                    <a:pt x="147" y="1"/>
                  </a:moveTo>
                  <a:lnTo>
                    <a:pt x="0" y="78"/>
                  </a:lnTo>
                  <a:lnTo>
                    <a:pt x="24" y="147"/>
                  </a:lnTo>
                  <a:lnTo>
                    <a:pt x="131"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8"/>
            <p:cNvSpPr/>
            <p:nvPr/>
          </p:nvSpPr>
          <p:spPr>
            <a:xfrm>
              <a:off x="5880707" y="289572"/>
              <a:ext cx="26707" cy="78213"/>
            </a:xfrm>
            <a:custGeom>
              <a:avLst/>
              <a:gdLst/>
              <a:ahLst/>
              <a:cxnLst/>
              <a:rect l="l" t="t" r="r" b="b"/>
              <a:pathLst>
                <a:path w="224" h="656" extrusionOk="0">
                  <a:moveTo>
                    <a:pt x="147" y="0"/>
                  </a:moveTo>
                  <a:lnTo>
                    <a:pt x="0" y="77"/>
                  </a:lnTo>
                  <a:lnTo>
                    <a:pt x="24" y="139"/>
                  </a:lnTo>
                  <a:lnTo>
                    <a:pt x="131"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8"/>
            <p:cNvSpPr/>
            <p:nvPr/>
          </p:nvSpPr>
          <p:spPr>
            <a:xfrm>
              <a:off x="5872480" y="432883"/>
              <a:ext cx="53295" cy="80955"/>
            </a:xfrm>
            <a:custGeom>
              <a:avLst/>
              <a:gdLst/>
              <a:ahLst/>
              <a:cxnLst/>
              <a:rect l="l" t="t" r="r" b="b"/>
              <a:pathLst>
                <a:path w="447" h="679" extrusionOk="0">
                  <a:moveTo>
                    <a:pt x="224" y="70"/>
                  </a:moveTo>
                  <a:cubicBezTo>
                    <a:pt x="316" y="70"/>
                    <a:pt x="362" y="162"/>
                    <a:pt x="362" y="331"/>
                  </a:cubicBezTo>
                  <a:cubicBezTo>
                    <a:pt x="362" y="501"/>
                    <a:pt x="316" y="609"/>
                    <a:pt x="224" y="609"/>
                  </a:cubicBezTo>
                  <a:cubicBezTo>
                    <a:pt x="147" y="609"/>
                    <a:pt x="93" y="509"/>
                    <a:pt x="93" y="339"/>
                  </a:cubicBezTo>
                  <a:cubicBezTo>
                    <a:pt x="93" y="162"/>
                    <a:pt x="147" y="70"/>
                    <a:pt x="224" y="70"/>
                  </a:cubicBezTo>
                  <a:close/>
                  <a:moveTo>
                    <a:pt x="231" y="0"/>
                  </a:moveTo>
                  <a:cubicBezTo>
                    <a:pt x="100" y="0"/>
                    <a:pt x="0" y="116"/>
                    <a:pt x="0" y="339"/>
                  </a:cubicBezTo>
                  <a:cubicBezTo>
                    <a:pt x="8" y="555"/>
                    <a:pt x="93" y="678"/>
                    <a:pt x="224" y="678"/>
                  </a:cubicBezTo>
                  <a:cubicBezTo>
                    <a:pt x="370" y="678"/>
                    <a:pt x="447" y="555"/>
                    <a:pt x="447" y="331"/>
                  </a:cubicBezTo>
                  <a:cubicBezTo>
                    <a:pt x="447" y="123"/>
                    <a:pt x="362" y="0"/>
                    <a:pt x="231" y="0"/>
                  </a:cubicBez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8"/>
            <p:cNvSpPr/>
            <p:nvPr/>
          </p:nvSpPr>
          <p:spPr>
            <a:xfrm>
              <a:off x="7473355" y="206"/>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8"/>
            <p:cNvSpPr/>
            <p:nvPr/>
          </p:nvSpPr>
          <p:spPr>
            <a:xfrm>
              <a:off x="7473355" y="144353"/>
              <a:ext cx="26826" cy="78213"/>
            </a:xfrm>
            <a:custGeom>
              <a:avLst/>
              <a:gdLst/>
              <a:ahLst/>
              <a:cxnLst/>
              <a:rect l="l" t="t" r="r" b="b"/>
              <a:pathLst>
                <a:path w="225" h="656" extrusionOk="0">
                  <a:moveTo>
                    <a:pt x="147" y="1"/>
                  </a:moveTo>
                  <a:lnTo>
                    <a:pt x="1" y="78"/>
                  </a:lnTo>
                  <a:lnTo>
                    <a:pt x="24" y="147"/>
                  </a:lnTo>
                  <a:lnTo>
                    <a:pt x="132" y="86"/>
                  </a:lnTo>
                  <a:lnTo>
                    <a:pt x="139" y="86"/>
                  </a:lnTo>
                  <a:lnTo>
                    <a:pt x="139" y="656"/>
                  </a:lnTo>
                  <a:lnTo>
                    <a:pt x="224" y="656"/>
                  </a:lnTo>
                  <a:lnTo>
                    <a:pt x="224" y="1"/>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8"/>
            <p:cNvSpPr/>
            <p:nvPr/>
          </p:nvSpPr>
          <p:spPr>
            <a:xfrm>
              <a:off x="7473355" y="289572"/>
              <a:ext cx="26826" cy="78213"/>
            </a:xfrm>
            <a:custGeom>
              <a:avLst/>
              <a:gdLst/>
              <a:ahLst/>
              <a:cxnLst/>
              <a:rect l="l" t="t" r="r" b="b"/>
              <a:pathLst>
                <a:path w="225" h="656" extrusionOk="0">
                  <a:moveTo>
                    <a:pt x="147" y="0"/>
                  </a:moveTo>
                  <a:lnTo>
                    <a:pt x="1" y="77"/>
                  </a:lnTo>
                  <a:lnTo>
                    <a:pt x="24" y="139"/>
                  </a:lnTo>
                  <a:lnTo>
                    <a:pt x="132" y="77"/>
                  </a:lnTo>
                  <a:lnTo>
                    <a:pt x="139" y="77"/>
                  </a:lnTo>
                  <a:lnTo>
                    <a:pt x="139" y="655"/>
                  </a:lnTo>
                  <a:lnTo>
                    <a:pt x="224" y="655"/>
                  </a:lnTo>
                  <a:lnTo>
                    <a:pt x="224" y="0"/>
                  </a:lnTo>
                  <a:close/>
                </a:path>
              </a:pathLst>
            </a:cu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8"/>
            <p:cNvSpPr/>
            <p:nvPr/>
          </p:nvSpPr>
          <p:spPr>
            <a:xfrm>
              <a:off x="3227168"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8"/>
            <p:cNvSpPr/>
            <p:nvPr/>
          </p:nvSpPr>
          <p:spPr>
            <a:xfrm>
              <a:off x="3227168"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8"/>
            <p:cNvSpPr/>
            <p:nvPr/>
          </p:nvSpPr>
          <p:spPr>
            <a:xfrm>
              <a:off x="3227168"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8"/>
            <p:cNvSpPr/>
            <p:nvPr/>
          </p:nvSpPr>
          <p:spPr>
            <a:xfrm>
              <a:off x="3227168" y="433718"/>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8"/>
            <p:cNvSpPr/>
            <p:nvPr/>
          </p:nvSpPr>
          <p:spPr>
            <a:xfrm>
              <a:off x="3219775" y="577029"/>
              <a:ext cx="52460" cy="80955"/>
            </a:xfrm>
            <a:custGeom>
              <a:avLst/>
              <a:gdLst/>
              <a:ahLst/>
              <a:cxnLst/>
              <a:rect l="l" t="t" r="r" b="b"/>
              <a:pathLst>
                <a:path w="440" h="679" extrusionOk="0">
                  <a:moveTo>
                    <a:pt x="224" y="70"/>
                  </a:moveTo>
                  <a:cubicBezTo>
                    <a:pt x="316" y="70"/>
                    <a:pt x="355" y="170"/>
                    <a:pt x="355" y="340"/>
                  </a:cubicBezTo>
                  <a:cubicBezTo>
                    <a:pt x="355" y="509"/>
                    <a:pt x="309" y="609"/>
                    <a:pt x="216" y="609"/>
                  </a:cubicBezTo>
                  <a:cubicBezTo>
                    <a:pt x="139" y="609"/>
                    <a:pt x="85" y="517"/>
                    <a:pt x="85" y="347"/>
                  </a:cubicBezTo>
                  <a:cubicBezTo>
                    <a:pt x="85" y="163"/>
                    <a:pt x="139" y="70"/>
                    <a:pt x="224" y="70"/>
                  </a:cubicBezTo>
                  <a:close/>
                  <a:moveTo>
                    <a:pt x="224" y="1"/>
                  </a:moveTo>
                  <a:cubicBezTo>
                    <a:pt x="93" y="1"/>
                    <a:pt x="0" y="124"/>
                    <a:pt x="0" y="340"/>
                  </a:cubicBezTo>
                  <a:cubicBezTo>
                    <a:pt x="0" y="563"/>
                    <a:pt x="85" y="679"/>
                    <a:pt x="216" y="679"/>
                  </a:cubicBezTo>
                  <a:cubicBezTo>
                    <a:pt x="363" y="679"/>
                    <a:pt x="440" y="556"/>
                    <a:pt x="440" y="332"/>
                  </a:cubicBezTo>
                  <a:cubicBezTo>
                    <a:pt x="440" y="124"/>
                    <a:pt x="355" y="1"/>
                    <a:pt x="224" y="1"/>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8"/>
            <p:cNvSpPr/>
            <p:nvPr/>
          </p:nvSpPr>
          <p:spPr>
            <a:xfrm>
              <a:off x="3219775" y="722248"/>
              <a:ext cx="52460" cy="80955"/>
            </a:xfrm>
            <a:custGeom>
              <a:avLst/>
              <a:gdLst/>
              <a:ahLst/>
              <a:cxnLst/>
              <a:rect l="l" t="t" r="r" b="b"/>
              <a:pathLst>
                <a:path w="440" h="679" extrusionOk="0">
                  <a:moveTo>
                    <a:pt x="224" y="62"/>
                  </a:moveTo>
                  <a:cubicBezTo>
                    <a:pt x="316" y="62"/>
                    <a:pt x="355" y="162"/>
                    <a:pt x="355" y="331"/>
                  </a:cubicBezTo>
                  <a:cubicBezTo>
                    <a:pt x="355" y="501"/>
                    <a:pt x="309" y="609"/>
                    <a:pt x="216" y="609"/>
                  </a:cubicBezTo>
                  <a:cubicBezTo>
                    <a:pt x="139" y="609"/>
                    <a:pt x="85" y="509"/>
                    <a:pt x="85" y="339"/>
                  </a:cubicBezTo>
                  <a:cubicBezTo>
                    <a:pt x="85" y="162"/>
                    <a:pt x="139" y="62"/>
                    <a:pt x="224" y="62"/>
                  </a:cubicBezTo>
                  <a:close/>
                  <a:moveTo>
                    <a:pt x="224" y="0"/>
                  </a:moveTo>
                  <a:cubicBezTo>
                    <a:pt x="93" y="0"/>
                    <a:pt x="0" y="116"/>
                    <a:pt x="0" y="339"/>
                  </a:cubicBezTo>
                  <a:cubicBezTo>
                    <a:pt x="0" y="555"/>
                    <a:pt x="85" y="678"/>
                    <a:pt x="216" y="678"/>
                  </a:cubicBezTo>
                  <a:cubicBezTo>
                    <a:pt x="363" y="678"/>
                    <a:pt x="440" y="555"/>
                    <a:pt x="440" y="331"/>
                  </a:cubicBezTo>
                  <a:cubicBezTo>
                    <a:pt x="440" y="123"/>
                    <a:pt x="355" y="0"/>
                    <a:pt x="224" y="0"/>
                  </a:cubicBez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8"/>
            <p:cNvSpPr/>
            <p:nvPr/>
          </p:nvSpPr>
          <p:spPr>
            <a:xfrm>
              <a:off x="3227168" y="868302"/>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rgbClr val="3FE6FF">
                <a:alpha val="72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8"/>
            <p:cNvSpPr/>
            <p:nvPr/>
          </p:nvSpPr>
          <p:spPr>
            <a:xfrm>
              <a:off x="3757971"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8"/>
            <p:cNvSpPr/>
            <p:nvPr/>
          </p:nvSpPr>
          <p:spPr>
            <a:xfrm>
              <a:off x="3757971"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8"/>
            <p:cNvSpPr/>
            <p:nvPr/>
          </p:nvSpPr>
          <p:spPr>
            <a:xfrm>
              <a:off x="3757971"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8"/>
            <p:cNvSpPr/>
            <p:nvPr/>
          </p:nvSpPr>
          <p:spPr>
            <a:xfrm>
              <a:off x="3757971"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8"/>
            <p:cNvSpPr/>
            <p:nvPr/>
          </p:nvSpPr>
          <p:spPr>
            <a:xfrm>
              <a:off x="3749744"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1" y="1"/>
                  </a:moveTo>
                  <a:cubicBezTo>
                    <a:pt x="93" y="1"/>
                    <a:pt x="0" y="124"/>
                    <a:pt x="0" y="340"/>
                  </a:cubicBezTo>
                  <a:cubicBezTo>
                    <a:pt x="0" y="563"/>
                    <a:pt x="85" y="679"/>
                    <a:pt x="216"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8"/>
            <p:cNvSpPr/>
            <p:nvPr/>
          </p:nvSpPr>
          <p:spPr>
            <a:xfrm>
              <a:off x="3749744"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1" y="0"/>
                  </a:moveTo>
                  <a:cubicBezTo>
                    <a:pt x="93" y="0"/>
                    <a:pt x="0" y="116"/>
                    <a:pt x="0" y="339"/>
                  </a:cubicBezTo>
                  <a:cubicBezTo>
                    <a:pt x="0" y="555"/>
                    <a:pt x="85" y="678"/>
                    <a:pt x="216"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8"/>
            <p:cNvSpPr/>
            <p:nvPr/>
          </p:nvSpPr>
          <p:spPr>
            <a:xfrm>
              <a:off x="3757971" y="868302"/>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8"/>
            <p:cNvSpPr/>
            <p:nvPr/>
          </p:nvSpPr>
          <p:spPr>
            <a:xfrm>
              <a:off x="3749744" y="1010660"/>
              <a:ext cx="53414" cy="81909"/>
            </a:xfrm>
            <a:custGeom>
              <a:avLst/>
              <a:gdLst/>
              <a:ahLst/>
              <a:cxnLst/>
              <a:rect l="l" t="t" r="r" b="b"/>
              <a:pathLst>
                <a:path w="448" h="687" extrusionOk="0">
                  <a:moveTo>
                    <a:pt x="224" y="70"/>
                  </a:moveTo>
                  <a:cubicBezTo>
                    <a:pt x="316" y="70"/>
                    <a:pt x="355" y="170"/>
                    <a:pt x="355" y="339"/>
                  </a:cubicBezTo>
                  <a:cubicBezTo>
                    <a:pt x="355" y="509"/>
                    <a:pt x="316" y="617"/>
                    <a:pt x="224" y="617"/>
                  </a:cubicBezTo>
                  <a:cubicBezTo>
                    <a:pt x="139" y="617"/>
                    <a:pt x="85" y="517"/>
                    <a:pt x="85" y="347"/>
                  </a:cubicBezTo>
                  <a:cubicBezTo>
                    <a:pt x="85" y="170"/>
                    <a:pt x="147" y="70"/>
                    <a:pt x="224" y="70"/>
                  </a:cubicBezTo>
                  <a:close/>
                  <a:moveTo>
                    <a:pt x="231" y="0"/>
                  </a:moveTo>
                  <a:cubicBezTo>
                    <a:pt x="93" y="0"/>
                    <a:pt x="0" y="124"/>
                    <a:pt x="0" y="347"/>
                  </a:cubicBezTo>
                  <a:cubicBezTo>
                    <a:pt x="0" y="563"/>
                    <a:pt x="85" y="686"/>
                    <a:pt x="216" y="686"/>
                  </a:cubicBezTo>
                  <a:cubicBezTo>
                    <a:pt x="362" y="686"/>
                    <a:pt x="447" y="563"/>
                    <a:pt x="447" y="339"/>
                  </a:cubicBezTo>
                  <a:cubicBezTo>
                    <a:pt x="447" y="124"/>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8"/>
            <p:cNvSpPr/>
            <p:nvPr/>
          </p:nvSpPr>
          <p:spPr>
            <a:xfrm>
              <a:off x="4288893" y="206"/>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8"/>
            <p:cNvSpPr/>
            <p:nvPr/>
          </p:nvSpPr>
          <p:spPr>
            <a:xfrm>
              <a:off x="4288893" y="144353"/>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8"/>
            <p:cNvSpPr/>
            <p:nvPr/>
          </p:nvSpPr>
          <p:spPr>
            <a:xfrm>
              <a:off x="4288893" y="288618"/>
              <a:ext cx="25872" cy="79167"/>
            </a:xfrm>
            <a:custGeom>
              <a:avLst/>
              <a:gdLst/>
              <a:ahLst/>
              <a:cxnLst/>
              <a:rect l="l" t="t" r="r" b="b"/>
              <a:pathLst>
                <a:path w="217" h="664" extrusionOk="0">
                  <a:moveTo>
                    <a:pt x="140" y="0"/>
                  </a:moveTo>
                  <a:lnTo>
                    <a:pt x="1" y="85"/>
                  </a:lnTo>
                  <a:lnTo>
                    <a:pt x="16" y="147"/>
                  </a:lnTo>
                  <a:lnTo>
                    <a:pt x="132" y="85"/>
                  </a:lnTo>
                  <a:lnTo>
                    <a:pt x="132" y="663"/>
                  </a:lnTo>
                  <a:lnTo>
                    <a:pt x="217" y="663"/>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8"/>
            <p:cNvSpPr/>
            <p:nvPr/>
          </p:nvSpPr>
          <p:spPr>
            <a:xfrm>
              <a:off x="4288893" y="433718"/>
              <a:ext cx="25872" cy="78213"/>
            </a:xfrm>
            <a:custGeom>
              <a:avLst/>
              <a:gdLst/>
              <a:ahLst/>
              <a:cxnLst/>
              <a:rect l="l" t="t" r="r" b="b"/>
              <a:pathLst>
                <a:path w="217" h="656" extrusionOk="0">
                  <a:moveTo>
                    <a:pt x="140" y="1"/>
                  </a:moveTo>
                  <a:lnTo>
                    <a:pt x="1" y="78"/>
                  </a:lnTo>
                  <a:lnTo>
                    <a:pt x="16" y="147"/>
                  </a:lnTo>
                  <a:lnTo>
                    <a:pt x="132" y="86"/>
                  </a:lnTo>
                  <a:lnTo>
                    <a:pt x="132" y="656"/>
                  </a:lnTo>
                  <a:lnTo>
                    <a:pt x="217" y="656"/>
                  </a:lnTo>
                  <a:lnTo>
                    <a:pt x="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8"/>
            <p:cNvSpPr/>
            <p:nvPr/>
          </p:nvSpPr>
          <p:spPr>
            <a:xfrm>
              <a:off x="4280666" y="577029"/>
              <a:ext cx="53414" cy="80955"/>
            </a:xfrm>
            <a:custGeom>
              <a:avLst/>
              <a:gdLst/>
              <a:ahLst/>
              <a:cxnLst/>
              <a:rect l="l" t="t" r="r" b="b"/>
              <a:pathLst>
                <a:path w="448" h="679" extrusionOk="0">
                  <a:moveTo>
                    <a:pt x="224" y="70"/>
                  </a:moveTo>
                  <a:cubicBezTo>
                    <a:pt x="316" y="70"/>
                    <a:pt x="355" y="170"/>
                    <a:pt x="355" y="340"/>
                  </a:cubicBezTo>
                  <a:cubicBezTo>
                    <a:pt x="355" y="509"/>
                    <a:pt x="316" y="609"/>
                    <a:pt x="224" y="609"/>
                  </a:cubicBezTo>
                  <a:cubicBezTo>
                    <a:pt x="139" y="609"/>
                    <a:pt x="85" y="517"/>
                    <a:pt x="85" y="347"/>
                  </a:cubicBezTo>
                  <a:cubicBezTo>
                    <a:pt x="85" y="163"/>
                    <a:pt x="147" y="70"/>
                    <a:pt x="224" y="70"/>
                  </a:cubicBezTo>
                  <a:close/>
                  <a:moveTo>
                    <a:pt x="232" y="1"/>
                  </a:moveTo>
                  <a:cubicBezTo>
                    <a:pt x="93" y="1"/>
                    <a:pt x="1" y="124"/>
                    <a:pt x="1" y="340"/>
                  </a:cubicBezTo>
                  <a:cubicBezTo>
                    <a:pt x="1" y="563"/>
                    <a:pt x="85" y="679"/>
                    <a:pt x="216" y="679"/>
                  </a:cubicBezTo>
                  <a:cubicBezTo>
                    <a:pt x="363" y="679"/>
                    <a:pt x="447" y="556"/>
                    <a:pt x="447" y="332"/>
                  </a:cubicBezTo>
                  <a:cubicBezTo>
                    <a:pt x="447"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8"/>
            <p:cNvSpPr/>
            <p:nvPr/>
          </p:nvSpPr>
          <p:spPr>
            <a:xfrm>
              <a:off x="4280666" y="722248"/>
              <a:ext cx="53414" cy="80955"/>
            </a:xfrm>
            <a:custGeom>
              <a:avLst/>
              <a:gdLst/>
              <a:ahLst/>
              <a:cxnLst/>
              <a:rect l="l" t="t" r="r" b="b"/>
              <a:pathLst>
                <a:path w="448" h="679" extrusionOk="0">
                  <a:moveTo>
                    <a:pt x="224" y="62"/>
                  </a:moveTo>
                  <a:cubicBezTo>
                    <a:pt x="316" y="62"/>
                    <a:pt x="355" y="162"/>
                    <a:pt x="355" y="331"/>
                  </a:cubicBezTo>
                  <a:cubicBezTo>
                    <a:pt x="355" y="501"/>
                    <a:pt x="316" y="609"/>
                    <a:pt x="224" y="609"/>
                  </a:cubicBezTo>
                  <a:cubicBezTo>
                    <a:pt x="139" y="609"/>
                    <a:pt x="85" y="509"/>
                    <a:pt x="85" y="339"/>
                  </a:cubicBezTo>
                  <a:cubicBezTo>
                    <a:pt x="85" y="162"/>
                    <a:pt x="147" y="62"/>
                    <a:pt x="224" y="62"/>
                  </a:cubicBezTo>
                  <a:close/>
                  <a:moveTo>
                    <a:pt x="232" y="0"/>
                  </a:moveTo>
                  <a:cubicBezTo>
                    <a:pt x="93" y="0"/>
                    <a:pt x="1" y="116"/>
                    <a:pt x="1" y="339"/>
                  </a:cubicBezTo>
                  <a:cubicBezTo>
                    <a:pt x="1" y="555"/>
                    <a:pt x="85" y="678"/>
                    <a:pt x="216" y="678"/>
                  </a:cubicBezTo>
                  <a:cubicBezTo>
                    <a:pt x="363" y="678"/>
                    <a:pt x="447" y="555"/>
                    <a:pt x="447" y="331"/>
                  </a:cubicBezTo>
                  <a:cubicBezTo>
                    <a:pt x="447"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8"/>
            <p:cNvSpPr/>
            <p:nvPr/>
          </p:nvSpPr>
          <p:spPr>
            <a:xfrm>
              <a:off x="4288893" y="868302"/>
              <a:ext cx="25872" cy="78213"/>
            </a:xfrm>
            <a:custGeom>
              <a:avLst/>
              <a:gdLst/>
              <a:ahLst/>
              <a:cxnLst/>
              <a:rect l="l" t="t" r="r" b="b"/>
              <a:pathLst>
                <a:path w="217" h="656" extrusionOk="0">
                  <a:moveTo>
                    <a:pt x="140" y="0"/>
                  </a:moveTo>
                  <a:lnTo>
                    <a:pt x="1" y="77"/>
                  </a:lnTo>
                  <a:lnTo>
                    <a:pt x="16" y="139"/>
                  </a:lnTo>
                  <a:lnTo>
                    <a:pt x="132" y="77"/>
                  </a:lnTo>
                  <a:lnTo>
                    <a:pt x="132" y="655"/>
                  </a:lnTo>
                  <a:lnTo>
                    <a:pt x="217" y="655"/>
                  </a:lnTo>
                  <a:lnTo>
                    <a:pt x="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8"/>
            <p:cNvSpPr/>
            <p:nvPr/>
          </p:nvSpPr>
          <p:spPr>
            <a:xfrm>
              <a:off x="5349903" y="206"/>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1" name="Google Shape;6271;p18"/>
            <p:cNvSpPr/>
            <p:nvPr/>
          </p:nvSpPr>
          <p:spPr>
            <a:xfrm>
              <a:off x="5349903" y="144353"/>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2" name="Google Shape;6272;p18"/>
            <p:cNvSpPr/>
            <p:nvPr/>
          </p:nvSpPr>
          <p:spPr>
            <a:xfrm>
              <a:off x="5349903" y="288618"/>
              <a:ext cx="25872" cy="79167"/>
            </a:xfrm>
            <a:custGeom>
              <a:avLst/>
              <a:gdLst/>
              <a:ahLst/>
              <a:cxnLst/>
              <a:rect l="l" t="t" r="r" b="b"/>
              <a:pathLst>
                <a:path w="217" h="664" extrusionOk="0">
                  <a:moveTo>
                    <a:pt x="139" y="0"/>
                  </a:moveTo>
                  <a:lnTo>
                    <a:pt x="0" y="85"/>
                  </a:lnTo>
                  <a:lnTo>
                    <a:pt x="16" y="147"/>
                  </a:lnTo>
                  <a:lnTo>
                    <a:pt x="131" y="85"/>
                  </a:lnTo>
                  <a:lnTo>
                    <a:pt x="131"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8"/>
            <p:cNvSpPr/>
            <p:nvPr/>
          </p:nvSpPr>
          <p:spPr>
            <a:xfrm>
              <a:off x="5349903" y="433718"/>
              <a:ext cx="25872" cy="78213"/>
            </a:xfrm>
            <a:custGeom>
              <a:avLst/>
              <a:gdLst/>
              <a:ahLst/>
              <a:cxnLst/>
              <a:rect l="l" t="t" r="r" b="b"/>
              <a:pathLst>
                <a:path w="217" h="656" extrusionOk="0">
                  <a:moveTo>
                    <a:pt x="139" y="1"/>
                  </a:moveTo>
                  <a:lnTo>
                    <a:pt x="0" y="78"/>
                  </a:lnTo>
                  <a:lnTo>
                    <a:pt x="16" y="147"/>
                  </a:lnTo>
                  <a:lnTo>
                    <a:pt x="131" y="86"/>
                  </a:lnTo>
                  <a:lnTo>
                    <a:pt x="131"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8"/>
            <p:cNvSpPr/>
            <p:nvPr/>
          </p:nvSpPr>
          <p:spPr>
            <a:xfrm>
              <a:off x="5341557" y="577029"/>
              <a:ext cx="53414" cy="80955"/>
            </a:xfrm>
            <a:custGeom>
              <a:avLst/>
              <a:gdLst/>
              <a:ahLst/>
              <a:cxnLst/>
              <a:rect l="l" t="t" r="r" b="b"/>
              <a:pathLst>
                <a:path w="448" h="679" extrusionOk="0">
                  <a:moveTo>
                    <a:pt x="224" y="70"/>
                  </a:moveTo>
                  <a:cubicBezTo>
                    <a:pt x="317" y="70"/>
                    <a:pt x="355" y="170"/>
                    <a:pt x="355" y="340"/>
                  </a:cubicBezTo>
                  <a:cubicBezTo>
                    <a:pt x="355" y="509"/>
                    <a:pt x="317" y="609"/>
                    <a:pt x="224" y="609"/>
                  </a:cubicBezTo>
                  <a:cubicBezTo>
                    <a:pt x="140" y="609"/>
                    <a:pt x="86" y="517"/>
                    <a:pt x="86" y="347"/>
                  </a:cubicBezTo>
                  <a:cubicBezTo>
                    <a:pt x="86" y="163"/>
                    <a:pt x="147" y="70"/>
                    <a:pt x="224" y="70"/>
                  </a:cubicBezTo>
                  <a:close/>
                  <a:moveTo>
                    <a:pt x="232" y="1"/>
                  </a:moveTo>
                  <a:cubicBezTo>
                    <a:pt x="93" y="1"/>
                    <a:pt x="1" y="124"/>
                    <a:pt x="1" y="340"/>
                  </a:cubicBezTo>
                  <a:cubicBezTo>
                    <a:pt x="1" y="563"/>
                    <a:pt x="93" y="679"/>
                    <a:pt x="217" y="679"/>
                  </a:cubicBezTo>
                  <a:cubicBezTo>
                    <a:pt x="363" y="679"/>
                    <a:pt x="448" y="556"/>
                    <a:pt x="448" y="332"/>
                  </a:cubicBezTo>
                  <a:cubicBezTo>
                    <a:pt x="448" y="124"/>
                    <a:pt x="363" y="1"/>
                    <a:pt x="2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8"/>
            <p:cNvSpPr/>
            <p:nvPr/>
          </p:nvSpPr>
          <p:spPr>
            <a:xfrm>
              <a:off x="5341557" y="722248"/>
              <a:ext cx="53414" cy="80955"/>
            </a:xfrm>
            <a:custGeom>
              <a:avLst/>
              <a:gdLst/>
              <a:ahLst/>
              <a:cxnLst/>
              <a:rect l="l" t="t" r="r" b="b"/>
              <a:pathLst>
                <a:path w="448" h="679" extrusionOk="0">
                  <a:moveTo>
                    <a:pt x="224" y="62"/>
                  </a:moveTo>
                  <a:cubicBezTo>
                    <a:pt x="317" y="62"/>
                    <a:pt x="355" y="162"/>
                    <a:pt x="355" y="331"/>
                  </a:cubicBezTo>
                  <a:cubicBezTo>
                    <a:pt x="355" y="501"/>
                    <a:pt x="317" y="609"/>
                    <a:pt x="224" y="609"/>
                  </a:cubicBezTo>
                  <a:cubicBezTo>
                    <a:pt x="140" y="609"/>
                    <a:pt x="86" y="509"/>
                    <a:pt x="86" y="339"/>
                  </a:cubicBezTo>
                  <a:cubicBezTo>
                    <a:pt x="86" y="162"/>
                    <a:pt x="147" y="62"/>
                    <a:pt x="224" y="62"/>
                  </a:cubicBezTo>
                  <a:close/>
                  <a:moveTo>
                    <a:pt x="232" y="0"/>
                  </a:moveTo>
                  <a:cubicBezTo>
                    <a:pt x="93" y="0"/>
                    <a:pt x="1" y="116"/>
                    <a:pt x="1" y="339"/>
                  </a:cubicBezTo>
                  <a:cubicBezTo>
                    <a:pt x="1" y="555"/>
                    <a:pt x="93" y="678"/>
                    <a:pt x="217" y="678"/>
                  </a:cubicBezTo>
                  <a:cubicBezTo>
                    <a:pt x="363" y="678"/>
                    <a:pt x="448" y="555"/>
                    <a:pt x="448" y="331"/>
                  </a:cubicBezTo>
                  <a:cubicBezTo>
                    <a:pt x="448" y="123"/>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8"/>
            <p:cNvSpPr/>
            <p:nvPr/>
          </p:nvSpPr>
          <p:spPr>
            <a:xfrm>
              <a:off x="5349903" y="868302"/>
              <a:ext cx="25872" cy="78213"/>
            </a:xfrm>
            <a:custGeom>
              <a:avLst/>
              <a:gdLst/>
              <a:ahLst/>
              <a:cxnLst/>
              <a:rect l="l" t="t" r="r" b="b"/>
              <a:pathLst>
                <a:path w="217" h="656" extrusionOk="0">
                  <a:moveTo>
                    <a:pt x="139" y="0"/>
                  </a:moveTo>
                  <a:lnTo>
                    <a:pt x="0" y="77"/>
                  </a:lnTo>
                  <a:lnTo>
                    <a:pt x="16" y="139"/>
                  </a:lnTo>
                  <a:lnTo>
                    <a:pt x="131" y="77"/>
                  </a:lnTo>
                  <a:lnTo>
                    <a:pt x="131"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8"/>
            <p:cNvSpPr/>
            <p:nvPr/>
          </p:nvSpPr>
          <p:spPr>
            <a:xfrm>
              <a:off x="5341557" y="1010660"/>
              <a:ext cx="53414" cy="81909"/>
            </a:xfrm>
            <a:custGeom>
              <a:avLst/>
              <a:gdLst/>
              <a:ahLst/>
              <a:cxnLst/>
              <a:rect l="l" t="t" r="r" b="b"/>
              <a:pathLst>
                <a:path w="448" h="687" extrusionOk="0">
                  <a:moveTo>
                    <a:pt x="224" y="70"/>
                  </a:moveTo>
                  <a:cubicBezTo>
                    <a:pt x="317" y="70"/>
                    <a:pt x="355" y="170"/>
                    <a:pt x="355" y="339"/>
                  </a:cubicBezTo>
                  <a:cubicBezTo>
                    <a:pt x="355" y="509"/>
                    <a:pt x="317" y="617"/>
                    <a:pt x="224" y="617"/>
                  </a:cubicBezTo>
                  <a:cubicBezTo>
                    <a:pt x="140" y="617"/>
                    <a:pt x="86" y="517"/>
                    <a:pt x="86" y="347"/>
                  </a:cubicBezTo>
                  <a:cubicBezTo>
                    <a:pt x="86" y="170"/>
                    <a:pt x="147" y="70"/>
                    <a:pt x="224" y="70"/>
                  </a:cubicBezTo>
                  <a:close/>
                  <a:moveTo>
                    <a:pt x="232" y="0"/>
                  </a:moveTo>
                  <a:cubicBezTo>
                    <a:pt x="93" y="0"/>
                    <a:pt x="1" y="124"/>
                    <a:pt x="1" y="347"/>
                  </a:cubicBezTo>
                  <a:cubicBezTo>
                    <a:pt x="1" y="563"/>
                    <a:pt x="93" y="686"/>
                    <a:pt x="217" y="686"/>
                  </a:cubicBezTo>
                  <a:cubicBezTo>
                    <a:pt x="363" y="686"/>
                    <a:pt x="448" y="563"/>
                    <a:pt x="448" y="339"/>
                  </a:cubicBezTo>
                  <a:cubicBezTo>
                    <a:pt x="448" y="124"/>
                    <a:pt x="363" y="0"/>
                    <a:pt x="2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8"/>
            <p:cNvSpPr/>
            <p:nvPr/>
          </p:nvSpPr>
          <p:spPr>
            <a:xfrm>
              <a:off x="6411510" y="206"/>
              <a:ext cx="25872" cy="78213"/>
            </a:xfrm>
            <a:custGeom>
              <a:avLst/>
              <a:gdLst/>
              <a:ahLst/>
              <a:cxnLst/>
              <a:rect l="l" t="t" r="r" b="b"/>
              <a:pathLst>
                <a:path w="217" h="656" extrusionOk="0">
                  <a:moveTo>
                    <a:pt x="139" y="0"/>
                  </a:moveTo>
                  <a:lnTo>
                    <a:pt x="1" y="77"/>
                  </a:lnTo>
                  <a:lnTo>
                    <a:pt x="16" y="139"/>
                  </a:lnTo>
                  <a:lnTo>
                    <a:pt x="132" y="77"/>
                  </a:lnTo>
                  <a:lnTo>
                    <a:pt x="132" y="655"/>
                  </a:lnTo>
                  <a:lnTo>
                    <a:pt x="216" y="655"/>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8"/>
            <p:cNvSpPr/>
            <p:nvPr/>
          </p:nvSpPr>
          <p:spPr>
            <a:xfrm>
              <a:off x="6411510" y="144353"/>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8"/>
            <p:cNvSpPr/>
            <p:nvPr/>
          </p:nvSpPr>
          <p:spPr>
            <a:xfrm>
              <a:off x="6411510" y="288618"/>
              <a:ext cx="25872" cy="79167"/>
            </a:xfrm>
            <a:custGeom>
              <a:avLst/>
              <a:gdLst/>
              <a:ahLst/>
              <a:cxnLst/>
              <a:rect l="l" t="t" r="r" b="b"/>
              <a:pathLst>
                <a:path w="217" h="664" extrusionOk="0">
                  <a:moveTo>
                    <a:pt x="139" y="0"/>
                  </a:moveTo>
                  <a:lnTo>
                    <a:pt x="1" y="85"/>
                  </a:lnTo>
                  <a:lnTo>
                    <a:pt x="16" y="147"/>
                  </a:lnTo>
                  <a:lnTo>
                    <a:pt x="132" y="85"/>
                  </a:lnTo>
                  <a:lnTo>
                    <a:pt x="132" y="663"/>
                  </a:lnTo>
                  <a:lnTo>
                    <a:pt x="216" y="663"/>
                  </a:lnTo>
                  <a:lnTo>
                    <a:pt x="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8"/>
            <p:cNvSpPr/>
            <p:nvPr/>
          </p:nvSpPr>
          <p:spPr>
            <a:xfrm>
              <a:off x="6411510" y="433718"/>
              <a:ext cx="25872" cy="78213"/>
            </a:xfrm>
            <a:custGeom>
              <a:avLst/>
              <a:gdLst/>
              <a:ahLst/>
              <a:cxnLst/>
              <a:rect l="l" t="t" r="r" b="b"/>
              <a:pathLst>
                <a:path w="217" h="656" extrusionOk="0">
                  <a:moveTo>
                    <a:pt x="139" y="1"/>
                  </a:moveTo>
                  <a:lnTo>
                    <a:pt x="1" y="78"/>
                  </a:lnTo>
                  <a:lnTo>
                    <a:pt x="16" y="147"/>
                  </a:lnTo>
                  <a:lnTo>
                    <a:pt x="132" y="86"/>
                  </a:lnTo>
                  <a:lnTo>
                    <a:pt x="132" y="656"/>
                  </a:lnTo>
                  <a:lnTo>
                    <a:pt x="216" y="656"/>
                  </a:lnTo>
                  <a:lnTo>
                    <a:pt x="2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8"/>
            <p:cNvSpPr/>
            <p:nvPr/>
          </p:nvSpPr>
          <p:spPr>
            <a:xfrm>
              <a:off x="8268784" y="206"/>
              <a:ext cx="26707" cy="78213"/>
            </a:xfrm>
            <a:custGeom>
              <a:avLst/>
              <a:gdLst/>
              <a:ahLst/>
              <a:cxnLst/>
              <a:rect l="l" t="t" r="r" b="b"/>
              <a:pathLst>
                <a:path w="224" h="656" extrusionOk="0">
                  <a:moveTo>
                    <a:pt x="147" y="0"/>
                  </a:moveTo>
                  <a:lnTo>
                    <a:pt x="0" y="77"/>
                  </a:lnTo>
                  <a:lnTo>
                    <a:pt x="23" y="139"/>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8"/>
            <p:cNvSpPr/>
            <p:nvPr/>
          </p:nvSpPr>
          <p:spPr>
            <a:xfrm>
              <a:off x="8268784" y="144353"/>
              <a:ext cx="26707" cy="78213"/>
            </a:xfrm>
            <a:custGeom>
              <a:avLst/>
              <a:gdLst/>
              <a:ahLst/>
              <a:cxnLst/>
              <a:rect l="l" t="t" r="r" b="b"/>
              <a:pathLst>
                <a:path w="224" h="656" extrusionOk="0">
                  <a:moveTo>
                    <a:pt x="147" y="1"/>
                  </a:moveTo>
                  <a:lnTo>
                    <a:pt x="0" y="78"/>
                  </a:lnTo>
                  <a:lnTo>
                    <a:pt x="23" y="147"/>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8"/>
            <p:cNvSpPr/>
            <p:nvPr/>
          </p:nvSpPr>
          <p:spPr>
            <a:xfrm>
              <a:off x="8268784" y="288618"/>
              <a:ext cx="26707" cy="79167"/>
            </a:xfrm>
            <a:custGeom>
              <a:avLst/>
              <a:gdLst/>
              <a:ahLst/>
              <a:cxnLst/>
              <a:rect l="l" t="t" r="r" b="b"/>
              <a:pathLst>
                <a:path w="224" h="664" extrusionOk="0">
                  <a:moveTo>
                    <a:pt x="147" y="0"/>
                  </a:moveTo>
                  <a:lnTo>
                    <a:pt x="0" y="85"/>
                  </a:lnTo>
                  <a:lnTo>
                    <a:pt x="23" y="147"/>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8"/>
            <p:cNvSpPr/>
            <p:nvPr/>
          </p:nvSpPr>
          <p:spPr>
            <a:xfrm>
              <a:off x="2697199" y="206"/>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8"/>
            <p:cNvSpPr/>
            <p:nvPr/>
          </p:nvSpPr>
          <p:spPr>
            <a:xfrm>
              <a:off x="2697199" y="144353"/>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8"/>
            <p:cNvSpPr/>
            <p:nvPr/>
          </p:nvSpPr>
          <p:spPr>
            <a:xfrm>
              <a:off x="2697199" y="288618"/>
              <a:ext cx="26826" cy="79167"/>
            </a:xfrm>
            <a:custGeom>
              <a:avLst/>
              <a:gdLst/>
              <a:ahLst/>
              <a:cxnLst/>
              <a:rect l="l" t="t" r="r" b="b"/>
              <a:pathLst>
                <a:path w="225" h="664" extrusionOk="0">
                  <a:moveTo>
                    <a:pt x="147" y="0"/>
                  </a:moveTo>
                  <a:lnTo>
                    <a:pt x="1" y="85"/>
                  </a:lnTo>
                  <a:lnTo>
                    <a:pt x="16" y="147"/>
                  </a:lnTo>
                  <a:lnTo>
                    <a:pt x="132" y="85"/>
                  </a:lnTo>
                  <a:lnTo>
                    <a:pt x="139" y="85"/>
                  </a:lnTo>
                  <a:lnTo>
                    <a:pt x="139" y="663"/>
                  </a:lnTo>
                  <a:lnTo>
                    <a:pt x="224" y="663"/>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8"/>
            <p:cNvSpPr/>
            <p:nvPr/>
          </p:nvSpPr>
          <p:spPr>
            <a:xfrm>
              <a:off x="2697199" y="433718"/>
              <a:ext cx="26826" cy="78213"/>
            </a:xfrm>
            <a:custGeom>
              <a:avLst/>
              <a:gdLst/>
              <a:ahLst/>
              <a:cxnLst/>
              <a:rect l="l" t="t" r="r" b="b"/>
              <a:pathLst>
                <a:path w="225" h="656" extrusionOk="0">
                  <a:moveTo>
                    <a:pt x="147" y="1"/>
                  </a:moveTo>
                  <a:lnTo>
                    <a:pt x="1" y="78"/>
                  </a:lnTo>
                  <a:lnTo>
                    <a:pt x="16" y="147"/>
                  </a:lnTo>
                  <a:lnTo>
                    <a:pt x="132" y="86"/>
                  </a:lnTo>
                  <a:lnTo>
                    <a:pt x="139" y="86"/>
                  </a:lnTo>
                  <a:lnTo>
                    <a:pt x="139" y="656"/>
                  </a:lnTo>
                  <a:lnTo>
                    <a:pt x="224" y="656"/>
                  </a:lnTo>
                  <a:lnTo>
                    <a:pt x="2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8"/>
            <p:cNvSpPr/>
            <p:nvPr/>
          </p:nvSpPr>
          <p:spPr>
            <a:xfrm>
              <a:off x="2688972" y="577029"/>
              <a:ext cx="53414" cy="80955"/>
            </a:xfrm>
            <a:custGeom>
              <a:avLst/>
              <a:gdLst/>
              <a:ahLst/>
              <a:cxnLst/>
              <a:rect l="l" t="t" r="r" b="b"/>
              <a:pathLst>
                <a:path w="448" h="679" extrusionOk="0">
                  <a:moveTo>
                    <a:pt x="224" y="70"/>
                  </a:moveTo>
                  <a:cubicBezTo>
                    <a:pt x="316" y="70"/>
                    <a:pt x="362" y="170"/>
                    <a:pt x="362" y="340"/>
                  </a:cubicBezTo>
                  <a:cubicBezTo>
                    <a:pt x="362" y="509"/>
                    <a:pt x="316" y="609"/>
                    <a:pt x="224" y="609"/>
                  </a:cubicBezTo>
                  <a:cubicBezTo>
                    <a:pt x="147" y="609"/>
                    <a:pt x="93" y="517"/>
                    <a:pt x="93" y="347"/>
                  </a:cubicBezTo>
                  <a:cubicBezTo>
                    <a:pt x="93" y="163"/>
                    <a:pt x="147" y="70"/>
                    <a:pt x="224" y="70"/>
                  </a:cubicBezTo>
                  <a:close/>
                  <a:moveTo>
                    <a:pt x="231" y="1"/>
                  </a:moveTo>
                  <a:cubicBezTo>
                    <a:pt x="101" y="1"/>
                    <a:pt x="0" y="124"/>
                    <a:pt x="0" y="340"/>
                  </a:cubicBezTo>
                  <a:cubicBezTo>
                    <a:pt x="8" y="563"/>
                    <a:pt x="93" y="679"/>
                    <a:pt x="224" y="679"/>
                  </a:cubicBezTo>
                  <a:cubicBezTo>
                    <a:pt x="362" y="679"/>
                    <a:pt x="447" y="556"/>
                    <a:pt x="447" y="332"/>
                  </a:cubicBezTo>
                  <a:cubicBezTo>
                    <a:pt x="447" y="124"/>
                    <a:pt x="362" y="1"/>
                    <a:pt x="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8"/>
            <p:cNvSpPr/>
            <p:nvPr/>
          </p:nvSpPr>
          <p:spPr>
            <a:xfrm>
              <a:off x="2688972" y="722248"/>
              <a:ext cx="53414" cy="80955"/>
            </a:xfrm>
            <a:custGeom>
              <a:avLst/>
              <a:gdLst/>
              <a:ahLst/>
              <a:cxnLst/>
              <a:rect l="l" t="t" r="r" b="b"/>
              <a:pathLst>
                <a:path w="448" h="679" extrusionOk="0">
                  <a:moveTo>
                    <a:pt x="224" y="62"/>
                  </a:moveTo>
                  <a:cubicBezTo>
                    <a:pt x="316" y="62"/>
                    <a:pt x="362" y="162"/>
                    <a:pt x="362" y="331"/>
                  </a:cubicBezTo>
                  <a:cubicBezTo>
                    <a:pt x="362" y="501"/>
                    <a:pt x="316" y="609"/>
                    <a:pt x="224" y="609"/>
                  </a:cubicBezTo>
                  <a:cubicBezTo>
                    <a:pt x="147" y="609"/>
                    <a:pt x="93" y="509"/>
                    <a:pt x="93" y="339"/>
                  </a:cubicBezTo>
                  <a:cubicBezTo>
                    <a:pt x="93" y="162"/>
                    <a:pt x="147" y="62"/>
                    <a:pt x="224" y="62"/>
                  </a:cubicBezTo>
                  <a:close/>
                  <a:moveTo>
                    <a:pt x="231" y="0"/>
                  </a:moveTo>
                  <a:cubicBezTo>
                    <a:pt x="101" y="0"/>
                    <a:pt x="0" y="116"/>
                    <a:pt x="0" y="339"/>
                  </a:cubicBezTo>
                  <a:cubicBezTo>
                    <a:pt x="8" y="555"/>
                    <a:pt x="93" y="678"/>
                    <a:pt x="224" y="678"/>
                  </a:cubicBezTo>
                  <a:cubicBezTo>
                    <a:pt x="362" y="678"/>
                    <a:pt x="447" y="555"/>
                    <a:pt x="447" y="331"/>
                  </a:cubicBezTo>
                  <a:cubicBezTo>
                    <a:pt x="447" y="123"/>
                    <a:pt x="362" y="0"/>
                    <a:pt x="2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8"/>
            <p:cNvSpPr/>
            <p:nvPr/>
          </p:nvSpPr>
          <p:spPr>
            <a:xfrm>
              <a:off x="2697199" y="868302"/>
              <a:ext cx="26826" cy="78213"/>
            </a:xfrm>
            <a:custGeom>
              <a:avLst/>
              <a:gdLst/>
              <a:ahLst/>
              <a:cxnLst/>
              <a:rect l="l" t="t" r="r" b="b"/>
              <a:pathLst>
                <a:path w="225" h="656" extrusionOk="0">
                  <a:moveTo>
                    <a:pt x="147" y="0"/>
                  </a:moveTo>
                  <a:lnTo>
                    <a:pt x="1" y="77"/>
                  </a:lnTo>
                  <a:lnTo>
                    <a:pt x="16" y="139"/>
                  </a:lnTo>
                  <a:lnTo>
                    <a:pt x="132" y="77"/>
                  </a:lnTo>
                  <a:lnTo>
                    <a:pt x="139" y="77"/>
                  </a:lnTo>
                  <a:lnTo>
                    <a:pt x="139" y="655"/>
                  </a:lnTo>
                  <a:lnTo>
                    <a:pt x="224" y="655"/>
                  </a:lnTo>
                  <a:lnTo>
                    <a:pt x="2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92" name="Google Shape;6292;p18"/>
          <p:cNvSpPr txBox="1">
            <a:spLocks noGrp="1"/>
          </p:cNvSpPr>
          <p:nvPr>
            <p:ph type="title"/>
          </p:nvPr>
        </p:nvSpPr>
        <p:spPr>
          <a:xfrm>
            <a:off x="808424" y="2182650"/>
            <a:ext cx="4877400" cy="885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6293" name="Google Shape;6293;p18"/>
          <p:cNvSpPr txBox="1">
            <a:spLocks noGrp="1"/>
          </p:cNvSpPr>
          <p:nvPr>
            <p:ph type="title" idx="2" hasCustomPrompt="1"/>
          </p:nvPr>
        </p:nvSpPr>
        <p:spPr>
          <a:xfrm>
            <a:off x="2432474" y="1171925"/>
            <a:ext cx="16293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latin typeface="Rubik Black"/>
                <a:ea typeface="Rubik Black"/>
                <a:cs typeface="Rubik Black"/>
                <a:sym typeface="Rubik Black"/>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6294" name="Google Shape;6294;p18"/>
          <p:cNvSpPr txBox="1">
            <a:spLocks noGrp="1"/>
          </p:cNvSpPr>
          <p:nvPr>
            <p:ph type="subTitle" idx="1"/>
          </p:nvPr>
        </p:nvSpPr>
        <p:spPr>
          <a:xfrm>
            <a:off x="1760624" y="3188215"/>
            <a:ext cx="2973000" cy="668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700"/>
            </a:lvl1pPr>
            <a:lvl2pPr lvl="1" algn="ctr" rtl="0">
              <a:lnSpc>
                <a:spcPct val="100000"/>
              </a:lnSpc>
              <a:spcBef>
                <a:spcPts val="0"/>
              </a:spcBef>
              <a:spcAft>
                <a:spcPts val="0"/>
              </a:spcAft>
              <a:buNone/>
              <a:defRPr sz="1700"/>
            </a:lvl2pPr>
            <a:lvl3pPr lvl="2" algn="ctr" rtl="0">
              <a:lnSpc>
                <a:spcPct val="100000"/>
              </a:lnSpc>
              <a:spcBef>
                <a:spcPts val="0"/>
              </a:spcBef>
              <a:spcAft>
                <a:spcPts val="0"/>
              </a:spcAft>
              <a:buNone/>
              <a:defRPr sz="1700"/>
            </a:lvl3pPr>
            <a:lvl4pPr lvl="3" algn="ctr" rtl="0">
              <a:lnSpc>
                <a:spcPct val="100000"/>
              </a:lnSpc>
              <a:spcBef>
                <a:spcPts val="0"/>
              </a:spcBef>
              <a:spcAft>
                <a:spcPts val="0"/>
              </a:spcAft>
              <a:buNone/>
              <a:defRPr sz="1700"/>
            </a:lvl4pPr>
            <a:lvl5pPr lvl="4" algn="ctr" rtl="0">
              <a:lnSpc>
                <a:spcPct val="100000"/>
              </a:lnSpc>
              <a:spcBef>
                <a:spcPts val="0"/>
              </a:spcBef>
              <a:spcAft>
                <a:spcPts val="0"/>
              </a:spcAft>
              <a:buNone/>
              <a:defRPr sz="1700"/>
            </a:lvl5pPr>
            <a:lvl6pPr lvl="5" algn="ctr" rtl="0">
              <a:lnSpc>
                <a:spcPct val="100000"/>
              </a:lnSpc>
              <a:spcBef>
                <a:spcPts val="0"/>
              </a:spcBef>
              <a:spcAft>
                <a:spcPts val="0"/>
              </a:spcAft>
              <a:buNone/>
              <a:defRPr sz="1700"/>
            </a:lvl6pPr>
            <a:lvl7pPr lvl="6" algn="ctr" rtl="0">
              <a:lnSpc>
                <a:spcPct val="100000"/>
              </a:lnSpc>
              <a:spcBef>
                <a:spcPts val="0"/>
              </a:spcBef>
              <a:spcAft>
                <a:spcPts val="0"/>
              </a:spcAft>
              <a:buNone/>
              <a:defRPr sz="1700"/>
            </a:lvl7pPr>
            <a:lvl8pPr lvl="7" algn="ctr" rtl="0">
              <a:lnSpc>
                <a:spcPct val="100000"/>
              </a:lnSpc>
              <a:spcBef>
                <a:spcPts val="0"/>
              </a:spcBef>
              <a:spcAft>
                <a:spcPts val="0"/>
              </a:spcAft>
              <a:buNone/>
              <a:defRPr sz="1700"/>
            </a:lvl8pPr>
            <a:lvl9pPr lvl="8" algn="ctr" rtl="0">
              <a:lnSpc>
                <a:spcPct val="100000"/>
              </a:lnSpc>
              <a:spcBef>
                <a:spcPts val="0"/>
              </a:spcBef>
              <a:spcAft>
                <a:spcPts val="0"/>
              </a:spcAft>
              <a:buNone/>
              <a:defRPr sz="17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200"/>
              <a:buFont typeface="Rubik Glitch"/>
              <a:buNone/>
              <a:defRPr sz="3200">
                <a:solidFill>
                  <a:schemeClr val="dk1"/>
                </a:solidFill>
                <a:latin typeface="Rubik Glitch"/>
                <a:ea typeface="Rubik Glitch"/>
                <a:cs typeface="Rubik Glitch"/>
                <a:sym typeface="Rubik Glitch"/>
              </a:defRPr>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1pPr>
            <a:lvl2pPr marL="914400" lvl="1"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2pPr>
            <a:lvl3pPr marL="1371600" lvl="2"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3pPr>
            <a:lvl4pPr marL="1828800" lvl="3"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4pPr>
            <a:lvl5pPr marL="2286000" lvl="4"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5pPr>
            <a:lvl6pPr marL="2743200" lvl="5"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6pPr>
            <a:lvl7pPr marL="3200400" lvl="6"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7pPr>
            <a:lvl8pPr marL="3657600" lvl="7"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8pPr>
            <a:lvl9pPr marL="4114800" lvl="8" indent="-323850">
              <a:lnSpc>
                <a:spcPct val="100000"/>
              </a:lnSpc>
              <a:spcBef>
                <a:spcPts val="0"/>
              </a:spcBef>
              <a:spcAft>
                <a:spcPts val="0"/>
              </a:spcAft>
              <a:buClr>
                <a:schemeClr val="dk1"/>
              </a:buClr>
              <a:buSzPts val="1500"/>
              <a:buFont typeface="Rubik"/>
              <a:buChar char="■"/>
              <a:defRPr sz="1500">
                <a:solidFill>
                  <a:schemeClr val="dk1"/>
                </a:solidFill>
                <a:latin typeface="Rubik"/>
                <a:ea typeface="Rubik"/>
                <a:cs typeface="Rubik"/>
                <a:sym typeface="Rubi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8" r:id="rId7"/>
    <p:sldLayoutId id="2147483661" r:id="rId8"/>
    <p:sldLayoutId id="2147483664" r:id="rId9"/>
    <p:sldLayoutId id="2147483666" r:id="rId10"/>
    <p:sldLayoutId id="2147483668" r:id="rId11"/>
    <p:sldLayoutId id="2147483671"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76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forgar18.github.io/Herramientas-TIC/"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forgar18.github.io/Herramientas-TIC/"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forgar18.github.io/Herramientas-TIC/"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NvG3_g-8eHM?si=WRlry9GVjwE11jB4" TargetMode="External"/><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hyperlink" Target="https://www.netiquetate.com/" TargetMode="External"/><Relationship Id="rId4" Type="http://schemas.openxmlformats.org/officeDocument/2006/relationships/hyperlink" Target="https://zajuna.sena.edu.co/Repositorio/Complementaria/institution/SENA/Tecnologia/21720168_2/Contenido/DocArtic/Material_de_formacion_3.pdf"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21"/>
        <p:cNvGrpSpPr/>
        <p:nvPr/>
      </p:nvGrpSpPr>
      <p:grpSpPr>
        <a:xfrm>
          <a:off x="0" y="0"/>
          <a:ext cx="0" cy="0"/>
          <a:chOff x="0" y="0"/>
          <a:chExt cx="0" cy="0"/>
        </a:xfrm>
      </p:grpSpPr>
      <p:pic>
        <p:nvPicPr>
          <p:cNvPr id="9522" name="Google Shape;9522;p35"/>
          <p:cNvPicPr preferRelativeResize="0"/>
          <p:nvPr/>
        </p:nvPicPr>
        <p:blipFill rotWithShape="1">
          <a:blip r:embed="rId3">
            <a:alphaModFix amt="50000"/>
          </a:blip>
          <a:srcRect b="17790"/>
          <a:stretch/>
        </p:blipFill>
        <p:spPr>
          <a:xfrm>
            <a:off x="822700" y="539500"/>
            <a:ext cx="7498598" cy="4604176"/>
          </a:xfrm>
          <a:prstGeom prst="rect">
            <a:avLst/>
          </a:prstGeom>
          <a:noFill/>
          <a:ln>
            <a:noFill/>
          </a:ln>
        </p:spPr>
      </p:pic>
      <p:sp>
        <p:nvSpPr>
          <p:cNvPr id="9523" name="Google Shape;9523;p35"/>
          <p:cNvSpPr txBox="1">
            <a:spLocks noGrp="1"/>
          </p:cNvSpPr>
          <p:nvPr>
            <p:ph type="ctrTitle"/>
          </p:nvPr>
        </p:nvSpPr>
        <p:spPr>
          <a:xfrm>
            <a:off x="1400550" y="986187"/>
            <a:ext cx="6342900" cy="185540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PRIVACIDAD DIGITAL</a:t>
            </a:r>
            <a:endParaRPr dirty="0"/>
          </a:p>
        </p:txBody>
      </p:sp>
      <p:sp>
        <p:nvSpPr>
          <p:cNvPr id="9524" name="Google Shape;9524;p35"/>
          <p:cNvSpPr txBox="1">
            <a:spLocks noGrp="1"/>
          </p:cNvSpPr>
          <p:nvPr>
            <p:ph type="subTitle" idx="1"/>
          </p:nvPr>
        </p:nvSpPr>
        <p:spPr>
          <a:xfrm>
            <a:off x="1400549" y="2905392"/>
            <a:ext cx="6342900" cy="691695"/>
          </a:xfrm>
          <a:prstGeom prst="rect">
            <a:avLst/>
          </a:prstGeom>
        </p:spPr>
        <p:txBody>
          <a:bodyPr spcFirstLastPara="1" wrap="square" lIns="91425" tIns="91425" rIns="91425" bIns="91425" anchor="t" anchorCtr="0">
            <a:noAutofit/>
          </a:bodyPr>
          <a:lstStyle/>
          <a:p>
            <a:pPr marL="0" lvl="0" indent="0"/>
            <a:r>
              <a:rPr lang="es-MX" dirty="0"/>
              <a:t>Saber usar la información y lineamientos para una buena socialización en la red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75"/>
        <p:cNvGrpSpPr/>
        <p:nvPr/>
      </p:nvGrpSpPr>
      <p:grpSpPr>
        <a:xfrm>
          <a:off x="0" y="0"/>
          <a:ext cx="0" cy="0"/>
          <a:chOff x="0" y="0"/>
          <a:chExt cx="0" cy="0"/>
        </a:xfrm>
      </p:grpSpPr>
      <p:sp>
        <p:nvSpPr>
          <p:cNvPr id="8" name="Google Shape;9611;p41">
            <a:extLst>
              <a:ext uri="{FF2B5EF4-FFF2-40B4-BE49-F238E27FC236}">
                <a16:creationId xmlns:a16="http://schemas.microsoft.com/office/drawing/2014/main" id="{DF574F0A-8AD3-52CB-1320-E0033C1BCB0B}"/>
              </a:ext>
            </a:extLst>
          </p:cNvPr>
          <p:cNvSpPr txBox="1">
            <a:spLocks noGrp="1"/>
          </p:cNvSpPr>
          <p:nvPr>
            <p:ph type="title"/>
          </p:nvPr>
        </p:nvSpPr>
        <p:spPr>
          <a:xfrm>
            <a:off x="942294" y="2182675"/>
            <a:ext cx="5290417" cy="885000"/>
          </a:xfrm>
          <a:prstGeom prst="rect">
            <a:avLst/>
          </a:prstGeom>
        </p:spPr>
        <p:txBody>
          <a:bodyPr spcFirstLastPara="1" wrap="square" lIns="91425" tIns="91425" rIns="91425" bIns="91425" anchor="ctr" anchorCtr="0">
            <a:noAutofit/>
          </a:bodyPr>
          <a:lstStyle/>
          <a:p>
            <a:pPr lvl="0"/>
            <a:r>
              <a:rPr lang="es-MX" sz="2800" dirty="0"/>
              <a:t>No compartir información sin autorización</a:t>
            </a:r>
            <a:endParaRPr sz="2800" dirty="0"/>
          </a:p>
        </p:txBody>
      </p:sp>
      <p:sp>
        <p:nvSpPr>
          <p:cNvPr id="9" name="Google Shape;9612;p41">
            <a:extLst>
              <a:ext uri="{FF2B5EF4-FFF2-40B4-BE49-F238E27FC236}">
                <a16:creationId xmlns:a16="http://schemas.microsoft.com/office/drawing/2014/main" id="{E538107F-16B1-DB9A-ECE1-75EF7E470362}"/>
              </a:ext>
            </a:extLst>
          </p:cNvPr>
          <p:cNvSpPr txBox="1">
            <a:spLocks/>
          </p:cNvSpPr>
          <p:nvPr/>
        </p:nvSpPr>
        <p:spPr>
          <a:xfrm>
            <a:off x="2458945" y="1171925"/>
            <a:ext cx="1695300" cy="92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dirty="0">
                <a:solidFill>
                  <a:srgbClr val="E4FAFF"/>
                </a:solidFill>
                <a:latin typeface="Rubik Black" panose="020B0604020202020204" charset="-79"/>
                <a:cs typeface="Rubik Black" panose="020B0604020202020204" charset="-79"/>
              </a:rPr>
              <a:t>02</a:t>
            </a:r>
          </a:p>
        </p:txBody>
      </p:sp>
      <p:sp>
        <p:nvSpPr>
          <p:cNvPr id="10" name="Google Shape;9613;p41">
            <a:extLst>
              <a:ext uri="{FF2B5EF4-FFF2-40B4-BE49-F238E27FC236}">
                <a16:creationId xmlns:a16="http://schemas.microsoft.com/office/drawing/2014/main" id="{E2C472FF-F42F-5490-CD6C-A63924D0A07B}"/>
              </a:ext>
            </a:extLst>
          </p:cNvPr>
          <p:cNvSpPr txBox="1">
            <a:spLocks noGrp="1"/>
          </p:cNvSpPr>
          <p:nvPr>
            <p:ph type="subTitle" idx="1"/>
          </p:nvPr>
        </p:nvSpPr>
        <p:spPr>
          <a:xfrm>
            <a:off x="1664782" y="3333474"/>
            <a:ext cx="3277011" cy="1276202"/>
          </a:xfrm>
          <a:prstGeom prst="rect">
            <a:avLst/>
          </a:prstGeom>
        </p:spPr>
        <p:txBody>
          <a:bodyPr spcFirstLastPara="1" wrap="square" lIns="91425" tIns="91425" rIns="91425" bIns="91425" anchor="ctr" anchorCtr="0">
            <a:noAutofit/>
          </a:bodyPr>
          <a:lstStyle/>
          <a:p>
            <a:pPr marL="0" lvl="0" indent="0"/>
            <a:r>
              <a:rPr lang="es-MX" b="1" dirty="0" err="1"/>
              <a:t>mportancia</a:t>
            </a:r>
            <a:r>
              <a:rPr lang="es-MX" b="1" dirty="0"/>
              <a:t>:</a:t>
            </a:r>
            <a:r>
              <a:rPr lang="es-MX" dirty="0"/>
              <a:t> Protege la privacidad de otras personas.</a:t>
            </a:r>
          </a:p>
          <a:p>
            <a:pPr marL="0" lvl="0" indent="0"/>
            <a:r>
              <a:rPr lang="es-MX" i="1" dirty="0"/>
              <a:t>Evito publicar capturas o datos de otros aprendices sin su permiso.</a:t>
            </a:r>
            <a:endParaRPr dirty="0"/>
          </a:p>
        </p:txBody>
      </p:sp>
      <p:grpSp>
        <p:nvGrpSpPr>
          <p:cNvPr id="11" name="Google Shape;17885;p76">
            <a:extLst>
              <a:ext uri="{FF2B5EF4-FFF2-40B4-BE49-F238E27FC236}">
                <a16:creationId xmlns:a16="http://schemas.microsoft.com/office/drawing/2014/main" id="{FF49E0DD-3FF3-8698-7F1D-20ACDD2D7956}"/>
              </a:ext>
            </a:extLst>
          </p:cNvPr>
          <p:cNvGrpSpPr/>
          <p:nvPr/>
        </p:nvGrpSpPr>
        <p:grpSpPr>
          <a:xfrm>
            <a:off x="7353589" y="1747868"/>
            <a:ext cx="1218912" cy="2344095"/>
            <a:chOff x="2656082" y="2287427"/>
            <a:chExt cx="207582" cy="359594"/>
          </a:xfrm>
        </p:grpSpPr>
        <p:sp>
          <p:nvSpPr>
            <p:cNvPr id="12" name="Google Shape;17886;p76">
              <a:extLst>
                <a:ext uri="{FF2B5EF4-FFF2-40B4-BE49-F238E27FC236}">
                  <a16:creationId xmlns:a16="http://schemas.microsoft.com/office/drawing/2014/main" id="{6BA7466E-0800-05F5-177C-980453BDDF62}"/>
                </a:ext>
              </a:extLst>
            </p:cNvPr>
            <p:cNvSpPr/>
            <p:nvPr/>
          </p:nvSpPr>
          <p:spPr>
            <a:xfrm>
              <a:off x="2656082" y="2287427"/>
              <a:ext cx="207582" cy="359594"/>
            </a:xfrm>
            <a:custGeom>
              <a:avLst/>
              <a:gdLst/>
              <a:ahLst/>
              <a:cxnLst/>
              <a:rect l="l" t="t" r="r" b="b"/>
              <a:pathLst>
                <a:path w="6537" h="11324" extrusionOk="0">
                  <a:moveTo>
                    <a:pt x="5704" y="334"/>
                  </a:moveTo>
                  <a:cubicBezTo>
                    <a:pt x="5965" y="334"/>
                    <a:pt x="6192" y="561"/>
                    <a:pt x="6192" y="834"/>
                  </a:cubicBezTo>
                  <a:lnTo>
                    <a:pt x="6192" y="1323"/>
                  </a:lnTo>
                  <a:lnTo>
                    <a:pt x="346" y="1323"/>
                  </a:lnTo>
                  <a:lnTo>
                    <a:pt x="346" y="834"/>
                  </a:lnTo>
                  <a:cubicBezTo>
                    <a:pt x="346" y="561"/>
                    <a:pt x="560" y="334"/>
                    <a:pt x="834" y="334"/>
                  </a:cubicBezTo>
                  <a:close/>
                  <a:moveTo>
                    <a:pt x="6192" y="1644"/>
                  </a:moveTo>
                  <a:lnTo>
                    <a:pt x="6192" y="8990"/>
                  </a:lnTo>
                  <a:lnTo>
                    <a:pt x="1501" y="8990"/>
                  </a:lnTo>
                  <a:cubicBezTo>
                    <a:pt x="1405" y="8990"/>
                    <a:pt x="1334" y="9062"/>
                    <a:pt x="1334" y="9145"/>
                  </a:cubicBezTo>
                  <a:cubicBezTo>
                    <a:pt x="1334" y="9240"/>
                    <a:pt x="1405" y="9312"/>
                    <a:pt x="1501" y="9312"/>
                  </a:cubicBezTo>
                  <a:lnTo>
                    <a:pt x="6192" y="9312"/>
                  </a:lnTo>
                  <a:lnTo>
                    <a:pt x="6192" y="10478"/>
                  </a:lnTo>
                  <a:cubicBezTo>
                    <a:pt x="6192" y="10740"/>
                    <a:pt x="5965" y="10967"/>
                    <a:pt x="5704" y="10967"/>
                  </a:cubicBezTo>
                  <a:lnTo>
                    <a:pt x="834" y="10967"/>
                  </a:lnTo>
                  <a:cubicBezTo>
                    <a:pt x="560" y="10967"/>
                    <a:pt x="346" y="10740"/>
                    <a:pt x="346" y="10478"/>
                  </a:cubicBezTo>
                  <a:lnTo>
                    <a:pt x="346" y="9312"/>
                  </a:lnTo>
                  <a:lnTo>
                    <a:pt x="834" y="9312"/>
                  </a:lnTo>
                  <a:cubicBezTo>
                    <a:pt x="917" y="9312"/>
                    <a:pt x="1001" y="9240"/>
                    <a:pt x="1001" y="9145"/>
                  </a:cubicBezTo>
                  <a:cubicBezTo>
                    <a:pt x="1001" y="9062"/>
                    <a:pt x="917" y="8990"/>
                    <a:pt x="834" y="8990"/>
                  </a:cubicBezTo>
                  <a:lnTo>
                    <a:pt x="346" y="8990"/>
                  </a:lnTo>
                  <a:lnTo>
                    <a:pt x="346" y="1644"/>
                  </a:lnTo>
                  <a:close/>
                  <a:moveTo>
                    <a:pt x="834" y="1"/>
                  </a:moveTo>
                  <a:cubicBezTo>
                    <a:pt x="370" y="1"/>
                    <a:pt x="0" y="370"/>
                    <a:pt x="0" y="834"/>
                  </a:cubicBezTo>
                  <a:lnTo>
                    <a:pt x="0" y="10490"/>
                  </a:lnTo>
                  <a:cubicBezTo>
                    <a:pt x="0" y="10955"/>
                    <a:pt x="370" y="11324"/>
                    <a:pt x="834" y="11324"/>
                  </a:cubicBezTo>
                  <a:lnTo>
                    <a:pt x="5704" y="11324"/>
                  </a:lnTo>
                  <a:cubicBezTo>
                    <a:pt x="6156" y="11324"/>
                    <a:pt x="6537" y="10955"/>
                    <a:pt x="6537" y="10490"/>
                  </a:cubicBezTo>
                  <a:lnTo>
                    <a:pt x="6537" y="834"/>
                  </a:lnTo>
                  <a:cubicBezTo>
                    <a:pt x="6513" y="370"/>
                    <a:pt x="6144" y="1"/>
                    <a:pt x="570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887;p76">
              <a:extLst>
                <a:ext uri="{FF2B5EF4-FFF2-40B4-BE49-F238E27FC236}">
                  <a16:creationId xmlns:a16="http://schemas.microsoft.com/office/drawing/2014/main" id="{58C1F860-44DB-DCFA-6C7C-A75460BA2AE8}"/>
                </a:ext>
              </a:extLst>
            </p:cNvPr>
            <p:cNvSpPr/>
            <p:nvPr/>
          </p:nvSpPr>
          <p:spPr>
            <a:xfrm>
              <a:off x="2754395" y="2308608"/>
              <a:ext cx="31787" cy="10257"/>
            </a:xfrm>
            <a:custGeom>
              <a:avLst/>
              <a:gdLst/>
              <a:ahLst/>
              <a:cxnLst/>
              <a:rect l="l" t="t" r="r" b="b"/>
              <a:pathLst>
                <a:path w="1001" h="323" extrusionOk="0">
                  <a:moveTo>
                    <a:pt x="167" y="1"/>
                  </a:moveTo>
                  <a:cubicBezTo>
                    <a:pt x="72" y="1"/>
                    <a:pt x="0" y="72"/>
                    <a:pt x="0" y="167"/>
                  </a:cubicBezTo>
                  <a:cubicBezTo>
                    <a:pt x="0" y="251"/>
                    <a:pt x="72" y="322"/>
                    <a:pt x="167" y="322"/>
                  </a:cubicBezTo>
                  <a:lnTo>
                    <a:pt x="834" y="322"/>
                  </a:lnTo>
                  <a:cubicBezTo>
                    <a:pt x="917" y="322"/>
                    <a:pt x="1000" y="251"/>
                    <a:pt x="1000" y="167"/>
                  </a:cubicBezTo>
                  <a:cubicBezTo>
                    <a:pt x="1000" y="72"/>
                    <a:pt x="917" y="1"/>
                    <a:pt x="834"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888;p76">
              <a:extLst>
                <a:ext uri="{FF2B5EF4-FFF2-40B4-BE49-F238E27FC236}">
                  <a16:creationId xmlns:a16="http://schemas.microsoft.com/office/drawing/2014/main" id="{4F0DEDCB-D22F-A5C2-ED51-EE0B16DECA57}"/>
                </a:ext>
              </a:extLst>
            </p:cNvPr>
            <p:cNvSpPr/>
            <p:nvPr/>
          </p:nvSpPr>
          <p:spPr>
            <a:xfrm>
              <a:off x="2743789" y="2594053"/>
              <a:ext cx="31406" cy="31056"/>
            </a:xfrm>
            <a:custGeom>
              <a:avLst/>
              <a:gdLst/>
              <a:ahLst/>
              <a:cxnLst/>
              <a:rect l="l" t="t" r="r" b="b"/>
              <a:pathLst>
                <a:path w="989" h="978" extrusionOk="0">
                  <a:moveTo>
                    <a:pt x="501" y="322"/>
                  </a:moveTo>
                  <a:cubicBezTo>
                    <a:pt x="584" y="322"/>
                    <a:pt x="656" y="406"/>
                    <a:pt x="656" y="489"/>
                  </a:cubicBezTo>
                  <a:cubicBezTo>
                    <a:pt x="656" y="584"/>
                    <a:pt x="584" y="656"/>
                    <a:pt x="501" y="656"/>
                  </a:cubicBezTo>
                  <a:cubicBezTo>
                    <a:pt x="406" y="656"/>
                    <a:pt x="334" y="584"/>
                    <a:pt x="334" y="489"/>
                  </a:cubicBezTo>
                  <a:cubicBezTo>
                    <a:pt x="334" y="406"/>
                    <a:pt x="406" y="322"/>
                    <a:pt x="501" y="322"/>
                  </a:cubicBezTo>
                  <a:close/>
                  <a:moveTo>
                    <a:pt x="501" y="1"/>
                  </a:moveTo>
                  <a:cubicBezTo>
                    <a:pt x="227" y="1"/>
                    <a:pt x="1" y="227"/>
                    <a:pt x="1" y="489"/>
                  </a:cubicBezTo>
                  <a:cubicBezTo>
                    <a:pt x="1" y="763"/>
                    <a:pt x="227" y="977"/>
                    <a:pt x="501" y="977"/>
                  </a:cubicBezTo>
                  <a:cubicBezTo>
                    <a:pt x="763" y="977"/>
                    <a:pt x="989" y="763"/>
                    <a:pt x="989" y="489"/>
                  </a:cubicBezTo>
                  <a:cubicBezTo>
                    <a:pt x="989" y="227"/>
                    <a:pt x="775" y="1"/>
                    <a:pt x="501"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889;p76">
              <a:extLst>
                <a:ext uri="{FF2B5EF4-FFF2-40B4-BE49-F238E27FC236}">
                  <a16:creationId xmlns:a16="http://schemas.microsoft.com/office/drawing/2014/main" id="{4F2E3309-B547-9835-6E56-2890B31C935A}"/>
                </a:ext>
              </a:extLst>
            </p:cNvPr>
            <p:cNvSpPr/>
            <p:nvPr/>
          </p:nvSpPr>
          <p:spPr>
            <a:xfrm>
              <a:off x="2733596" y="2308608"/>
              <a:ext cx="10225" cy="10257"/>
            </a:xfrm>
            <a:custGeom>
              <a:avLst/>
              <a:gdLst/>
              <a:ahLst/>
              <a:cxnLst/>
              <a:rect l="l" t="t" r="r" b="b"/>
              <a:pathLst>
                <a:path w="322" h="323" extrusionOk="0">
                  <a:moveTo>
                    <a:pt x="155" y="1"/>
                  </a:moveTo>
                  <a:cubicBezTo>
                    <a:pt x="72" y="1"/>
                    <a:pt x="0" y="72"/>
                    <a:pt x="0" y="167"/>
                  </a:cubicBezTo>
                  <a:cubicBezTo>
                    <a:pt x="0" y="251"/>
                    <a:pt x="72" y="322"/>
                    <a:pt x="155" y="322"/>
                  </a:cubicBezTo>
                  <a:cubicBezTo>
                    <a:pt x="250" y="322"/>
                    <a:pt x="322" y="251"/>
                    <a:pt x="322" y="167"/>
                  </a:cubicBezTo>
                  <a:cubicBezTo>
                    <a:pt x="322" y="72"/>
                    <a:pt x="250" y="1"/>
                    <a:pt x="15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10">
          <a:extLst>
            <a:ext uri="{FF2B5EF4-FFF2-40B4-BE49-F238E27FC236}">
              <a16:creationId xmlns:a16="http://schemas.microsoft.com/office/drawing/2014/main" id="{686DB121-AD6A-F64E-B906-80CBD1F17A16}"/>
            </a:ext>
          </a:extLst>
        </p:cNvPr>
        <p:cNvGrpSpPr/>
        <p:nvPr/>
      </p:nvGrpSpPr>
      <p:grpSpPr>
        <a:xfrm>
          <a:off x="0" y="0"/>
          <a:ext cx="0" cy="0"/>
          <a:chOff x="0" y="0"/>
          <a:chExt cx="0" cy="0"/>
        </a:xfrm>
      </p:grpSpPr>
      <p:sp>
        <p:nvSpPr>
          <p:cNvPr id="9611" name="Google Shape;9611;p41">
            <a:extLst>
              <a:ext uri="{FF2B5EF4-FFF2-40B4-BE49-F238E27FC236}">
                <a16:creationId xmlns:a16="http://schemas.microsoft.com/office/drawing/2014/main" id="{B89B29CE-0737-0B18-8569-24EC2EAF8C7C}"/>
              </a:ext>
            </a:extLst>
          </p:cNvPr>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p>
            <a:pPr lvl="0"/>
            <a:r>
              <a:rPr lang="es-CO" sz="2800" dirty="0"/>
              <a:t>Citar fuentes de información</a:t>
            </a:r>
            <a:endParaRPr sz="2800" dirty="0"/>
          </a:p>
        </p:txBody>
      </p:sp>
      <p:sp>
        <p:nvSpPr>
          <p:cNvPr id="9612" name="Google Shape;9612;p41">
            <a:extLst>
              <a:ext uri="{FF2B5EF4-FFF2-40B4-BE49-F238E27FC236}">
                <a16:creationId xmlns:a16="http://schemas.microsoft.com/office/drawing/2014/main" id="{43D4B3AC-C945-E1C6-DA7C-89916C08DDAD}"/>
              </a:ext>
            </a:extLst>
          </p:cNvPr>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9613" name="Google Shape;9613;p41">
            <a:extLst>
              <a:ext uri="{FF2B5EF4-FFF2-40B4-BE49-F238E27FC236}">
                <a16:creationId xmlns:a16="http://schemas.microsoft.com/office/drawing/2014/main" id="{13F62393-0F09-16B2-2D6F-5FC60E329560}"/>
              </a:ext>
            </a:extLst>
          </p:cNvPr>
          <p:cNvSpPr txBox="1">
            <a:spLocks noGrp="1"/>
          </p:cNvSpPr>
          <p:nvPr>
            <p:ph type="subTitle" idx="1"/>
          </p:nvPr>
        </p:nvSpPr>
        <p:spPr>
          <a:xfrm>
            <a:off x="3596775" y="3242010"/>
            <a:ext cx="4975724" cy="1262754"/>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Fomenta la honestidad académica y el respeto por el trabajo ajeno.</a:t>
            </a:r>
            <a:br>
              <a:rPr lang="es-MX" dirty="0"/>
            </a:br>
            <a:r>
              <a:rPr lang="es-MX" i="1" dirty="0"/>
              <a:t>Siempre menciono la fuente cuando comparto información en tareas o foros.</a:t>
            </a:r>
            <a:endParaRPr dirty="0"/>
          </a:p>
        </p:txBody>
      </p:sp>
      <p:pic>
        <p:nvPicPr>
          <p:cNvPr id="9614" name="Google Shape;9614;p41">
            <a:extLst>
              <a:ext uri="{FF2B5EF4-FFF2-40B4-BE49-F238E27FC236}">
                <a16:creationId xmlns:a16="http://schemas.microsoft.com/office/drawing/2014/main" id="{943DE627-3124-0EE3-F259-627AE5B490FE}"/>
              </a:ext>
            </a:extLst>
          </p:cNvPr>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extLst>
      <p:ext uri="{BB962C8B-B14F-4D97-AF65-F5344CB8AC3E}">
        <p14:creationId xmlns:p14="http://schemas.microsoft.com/office/powerpoint/2010/main" val="401534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18"/>
        <p:cNvGrpSpPr/>
        <p:nvPr/>
      </p:nvGrpSpPr>
      <p:grpSpPr>
        <a:xfrm>
          <a:off x="0" y="0"/>
          <a:ext cx="0" cy="0"/>
          <a:chOff x="0" y="0"/>
          <a:chExt cx="0" cy="0"/>
        </a:xfrm>
      </p:grpSpPr>
      <p:sp>
        <p:nvSpPr>
          <p:cNvPr id="14" name="Google Shape;9611;p41">
            <a:extLst>
              <a:ext uri="{FF2B5EF4-FFF2-40B4-BE49-F238E27FC236}">
                <a16:creationId xmlns:a16="http://schemas.microsoft.com/office/drawing/2014/main" id="{405A5DFC-DD4F-1252-4FC1-807B29FDE082}"/>
              </a:ext>
            </a:extLst>
          </p:cNvPr>
          <p:cNvSpPr txBox="1">
            <a:spLocks noGrp="1"/>
          </p:cNvSpPr>
          <p:nvPr>
            <p:ph type="title"/>
          </p:nvPr>
        </p:nvSpPr>
        <p:spPr>
          <a:xfrm>
            <a:off x="1252336" y="2478308"/>
            <a:ext cx="7178970" cy="885000"/>
          </a:xfrm>
          <a:prstGeom prst="rect">
            <a:avLst/>
          </a:prstGeom>
        </p:spPr>
        <p:txBody>
          <a:bodyPr spcFirstLastPara="1" wrap="square" lIns="91425" tIns="91425" rIns="91425" bIns="91425" anchor="ctr" anchorCtr="0">
            <a:noAutofit/>
          </a:bodyPr>
          <a:lstStyle/>
          <a:p>
            <a:pPr lvl="0"/>
            <a:r>
              <a:rPr lang="es-MX" sz="2800" dirty="0"/>
              <a:t>Participar activamente pero con respeto por los turnos y opiniones</a:t>
            </a:r>
            <a:endParaRPr sz="2800" dirty="0"/>
          </a:p>
        </p:txBody>
      </p:sp>
      <p:sp>
        <p:nvSpPr>
          <p:cNvPr id="15" name="Google Shape;9612;p41">
            <a:extLst>
              <a:ext uri="{FF2B5EF4-FFF2-40B4-BE49-F238E27FC236}">
                <a16:creationId xmlns:a16="http://schemas.microsoft.com/office/drawing/2014/main" id="{5FB779EE-D149-E7FC-20D3-B4085563AB4E}"/>
              </a:ext>
            </a:extLst>
          </p:cNvPr>
          <p:cNvSpPr txBox="1">
            <a:spLocks/>
          </p:cNvSpPr>
          <p:nvPr/>
        </p:nvSpPr>
        <p:spPr>
          <a:xfrm>
            <a:off x="2768986" y="1467558"/>
            <a:ext cx="1695300" cy="926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5400" dirty="0">
                <a:solidFill>
                  <a:srgbClr val="E4FAFF"/>
                </a:solidFill>
                <a:latin typeface="Rubik Black" panose="020B0604020202020204" charset="-79"/>
                <a:cs typeface="Rubik Black" panose="020B0604020202020204" charset="-79"/>
              </a:rPr>
              <a:t>04</a:t>
            </a:r>
          </a:p>
        </p:txBody>
      </p:sp>
      <p:sp>
        <p:nvSpPr>
          <p:cNvPr id="16" name="Google Shape;9613;p41">
            <a:extLst>
              <a:ext uri="{FF2B5EF4-FFF2-40B4-BE49-F238E27FC236}">
                <a16:creationId xmlns:a16="http://schemas.microsoft.com/office/drawing/2014/main" id="{8B506A6A-1B82-CCCB-D535-D36B6C633AC6}"/>
              </a:ext>
            </a:extLst>
          </p:cNvPr>
          <p:cNvSpPr txBox="1">
            <a:spLocks noGrp="1"/>
          </p:cNvSpPr>
          <p:nvPr>
            <p:ph type="subTitle" idx="1"/>
          </p:nvPr>
        </p:nvSpPr>
        <p:spPr>
          <a:xfrm>
            <a:off x="2477521" y="3699008"/>
            <a:ext cx="4728599" cy="699900"/>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Mantiene el orden en las conversaciones virtuales.</a:t>
            </a:r>
          </a:p>
          <a:p>
            <a:pPr marL="0" lvl="0" indent="0"/>
            <a:r>
              <a:rPr lang="es-MX" i="1" dirty="0"/>
              <a:t>Escucho (leo) a mis compañeros antes de responder, sin interrumpir ni juzgar.</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57"/>
        <p:cNvGrpSpPr/>
        <p:nvPr/>
      </p:nvGrpSpPr>
      <p:grpSpPr>
        <a:xfrm>
          <a:off x="0" y="0"/>
          <a:ext cx="0" cy="0"/>
          <a:chOff x="0" y="0"/>
          <a:chExt cx="0" cy="0"/>
        </a:xfrm>
      </p:grpSpPr>
      <p:pic>
        <p:nvPicPr>
          <p:cNvPr id="9561" name="Google Shape;9561;p38"/>
          <p:cNvPicPr preferRelativeResize="0"/>
          <p:nvPr/>
        </p:nvPicPr>
        <p:blipFill>
          <a:blip r:embed="rId3">
            <a:alphaModFix amt="50000"/>
          </a:blip>
          <a:stretch>
            <a:fillRect/>
          </a:stretch>
        </p:blipFill>
        <p:spPr>
          <a:xfrm>
            <a:off x="5221699" y="-113793"/>
            <a:ext cx="5406199" cy="5410499"/>
          </a:xfrm>
          <a:prstGeom prst="rect">
            <a:avLst/>
          </a:prstGeom>
          <a:noFill/>
          <a:ln>
            <a:noFill/>
          </a:ln>
        </p:spPr>
      </p:pic>
      <p:sp>
        <p:nvSpPr>
          <p:cNvPr id="8" name="Google Shape;9611;p41">
            <a:extLst>
              <a:ext uri="{FF2B5EF4-FFF2-40B4-BE49-F238E27FC236}">
                <a16:creationId xmlns:a16="http://schemas.microsoft.com/office/drawing/2014/main" id="{909C75E3-DBE1-39E6-2BA5-67B9BC09C25B}"/>
              </a:ext>
            </a:extLst>
          </p:cNvPr>
          <p:cNvSpPr txBox="1">
            <a:spLocks noGrp="1"/>
          </p:cNvSpPr>
          <p:nvPr>
            <p:ph type="title"/>
          </p:nvPr>
        </p:nvSpPr>
        <p:spPr>
          <a:xfrm>
            <a:off x="832949" y="2287977"/>
            <a:ext cx="4728600" cy="885000"/>
          </a:xfrm>
          <a:prstGeom prst="rect">
            <a:avLst/>
          </a:prstGeom>
        </p:spPr>
        <p:txBody>
          <a:bodyPr spcFirstLastPara="1" wrap="square" lIns="91425" tIns="91425" rIns="91425" bIns="91425" anchor="ctr" anchorCtr="0">
            <a:noAutofit/>
          </a:bodyPr>
          <a:lstStyle/>
          <a:p>
            <a:pPr lvl="0"/>
            <a:r>
              <a:rPr lang="es-MX" sz="2800" dirty="0"/>
              <a:t>Usar herramientas tecnológicas con criterio y responsabilidad</a:t>
            </a:r>
            <a:endParaRPr sz="2800" dirty="0"/>
          </a:p>
        </p:txBody>
      </p:sp>
      <p:sp>
        <p:nvSpPr>
          <p:cNvPr id="9" name="Google Shape;9612;p41">
            <a:extLst>
              <a:ext uri="{FF2B5EF4-FFF2-40B4-BE49-F238E27FC236}">
                <a16:creationId xmlns:a16="http://schemas.microsoft.com/office/drawing/2014/main" id="{D9A1B1F4-639D-842F-50CF-2223C1AF2823}"/>
              </a:ext>
            </a:extLst>
          </p:cNvPr>
          <p:cNvSpPr txBox="1">
            <a:spLocks noGrp="1"/>
          </p:cNvSpPr>
          <p:nvPr>
            <p:ph type="title" idx="2"/>
          </p:nvPr>
        </p:nvSpPr>
        <p:spPr>
          <a:xfrm>
            <a:off x="2349599" y="1103174"/>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0" name="Google Shape;9613;p41">
            <a:extLst>
              <a:ext uri="{FF2B5EF4-FFF2-40B4-BE49-F238E27FC236}">
                <a16:creationId xmlns:a16="http://schemas.microsoft.com/office/drawing/2014/main" id="{D6DBAD49-EBCC-B9FB-11D2-11F2FFDCB57F}"/>
              </a:ext>
            </a:extLst>
          </p:cNvPr>
          <p:cNvSpPr txBox="1">
            <a:spLocks noGrp="1"/>
          </p:cNvSpPr>
          <p:nvPr>
            <p:ph type="subTitle" idx="1"/>
          </p:nvPr>
        </p:nvSpPr>
        <p:spPr>
          <a:xfrm>
            <a:off x="698968" y="3533847"/>
            <a:ext cx="5406199" cy="1416288"/>
          </a:xfrm>
          <a:prstGeom prst="rect">
            <a:avLst/>
          </a:prstGeom>
        </p:spPr>
        <p:txBody>
          <a:bodyPr spcFirstLastPara="1" wrap="square" lIns="91425" tIns="91425" rIns="91425" bIns="91425" anchor="ctr" anchorCtr="0">
            <a:noAutofit/>
          </a:bodyPr>
          <a:lstStyle/>
          <a:p>
            <a:pPr marL="0" lvl="0" indent="0"/>
            <a:r>
              <a:rPr lang="es-MX" dirty="0"/>
              <a:t>Importancia: Evita el mal uso de plataformas, redes o software.</a:t>
            </a:r>
          </a:p>
          <a:p>
            <a:pPr marL="0" lvl="0" indent="0"/>
            <a:r>
              <a:rPr lang="es-MX" dirty="0"/>
              <a:t>Evito distraerme con redes sociales durante clases virtuales y uso las TIC con objetivos claros de aprendizaje.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38"/>
        <p:cNvGrpSpPr/>
        <p:nvPr/>
      </p:nvGrpSpPr>
      <p:grpSpPr>
        <a:xfrm>
          <a:off x="0" y="0"/>
          <a:ext cx="0" cy="0"/>
          <a:chOff x="0" y="0"/>
          <a:chExt cx="0" cy="0"/>
        </a:xfrm>
      </p:grpSpPr>
      <p:sp>
        <p:nvSpPr>
          <p:cNvPr id="9739" name="Google Shape;9739;p48"/>
          <p:cNvSpPr txBox="1">
            <a:spLocks noGrp="1"/>
          </p:cNvSpPr>
          <p:nvPr>
            <p:ph type="title"/>
          </p:nvPr>
        </p:nvSpPr>
        <p:spPr>
          <a:xfrm>
            <a:off x="1269300" y="1669620"/>
            <a:ext cx="6605400" cy="2221800"/>
          </a:xfrm>
          <a:prstGeom prst="rect">
            <a:avLst/>
          </a:prstGeom>
        </p:spPr>
        <p:txBody>
          <a:bodyPr spcFirstLastPara="1" wrap="square" lIns="91425" tIns="91425" rIns="91425" bIns="91425" anchor="ctr" anchorCtr="0">
            <a:noAutofit/>
          </a:bodyPr>
          <a:lstStyle/>
          <a:p>
            <a:pPr lvl="0"/>
            <a:r>
              <a:rPr lang="es-MX" sz="4800" dirty="0"/>
              <a:t>Evidencias del curso y reflexión personal</a:t>
            </a:r>
            <a:endParaRPr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68"/>
        <p:cNvGrpSpPr/>
        <p:nvPr/>
      </p:nvGrpSpPr>
      <p:grpSpPr>
        <a:xfrm>
          <a:off x="0" y="0"/>
          <a:ext cx="0" cy="0"/>
          <a:chOff x="0" y="0"/>
          <a:chExt cx="0" cy="0"/>
        </a:xfrm>
      </p:grpSpPr>
      <p:pic>
        <p:nvPicPr>
          <p:cNvPr id="9969" name="Google Shape;9969;p59"/>
          <p:cNvPicPr preferRelativeResize="0"/>
          <p:nvPr/>
        </p:nvPicPr>
        <p:blipFill>
          <a:blip r:embed="rId3">
            <a:alphaModFix amt="50000"/>
          </a:blip>
          <a:stretch>
            <a:fillRect/>
          </a:stretch>
        </p:blipFill>
        <p:spPr>
          <a:xfrm>
            <a:off x="4797793" y="1210613"/>
            <a:ext cx="3230176" cy="2722275"/>
          </a:xfrm>
          <a:prstGeom prst="rect">
            <a:avLst/>
          </a:prstGeom>
          <a:noFill/>
          <a:ln>
            <a:noFill/>
          </a:ln>
        </p:spPr>
      </p:pic>
      <p:sp>
        <p:nvSpPr>
          <p:cNvPr id="9970" name="Google Shape;9970;p59"/>
          <p:cNvSpPr txBox="1">
            <a:spLocks noGrp="1"/>
          </p:cNvSpPr>
          <p:nvPr>
            <p:ph type="subTitle" idx="1"/>
          </p:nvPr>
        </p:nvSpPr>
        <p:spPr>
          <a:xfrm>
            <a:off x="1116031" y="1210613"/>
            <a:ext cx="2958900" cy="2292346"/>
          </a:xfrm>
          <a:prstGeom prst="rect">
            <a:avLst/>
          </a:prstGeom>
        </p:spPr>
        <p:txBody>
          <a:bodyPr spcFirstLastPara="1" wrap="square" lIns="91425" tIns="91425" rIns="91425" bIns="91425" anchor="t" anchorCtr="0">
            <a:noAutofit/>
          </a:bodyPr>
          <a:lstStyle/>
          <a:p>
            <a:pPr marL="0" lvl="0" indent="0"/>
            <a:r>
              <a:rPr lang="es-CO" dirty="0"/>
              <a:t>Link del sitio web</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t>https://forgar18.github.io/Herramientas-TIC/</a:t>
            </a:r>
            <a:endParaRPr dirty="0"/>
          </a:p>
        </p:txBody>
      </p:sp>
      <p:pic>
        <p:nvPicPr>
          <p:cNvPr id="5" name="Imagen 4">
            <a:extLst>
              <a:ext uri="{FF2B5EF4-FFF2-40B4-BE49-F238E27FC236}">
                <a16:creationId xmlns:a16="http://schemas.microsoft.com/office/drawing/2014/main" id="{203B2444-058E-187E-8EE3-D74990B4A6CC}"/>
              </a:ext>
            </a:extLst>
          </p:cNvPr>
          <p:cNvPicPr>
            <a:picLocks noChangeAspect="1"/>
          </p:cNvPicPr>
          <p:nvPr/>
        </p:nvPicPr>
        <p:blipFill>
          <a:blip r:embed="rId4"/>
          <a:stretch>
            <a:fillRect/>
          </a:stretch>
        </p:blipFill>
        <p:spPr>
          <a:xfrm>
            <a:off x="4928348" y="1345186"/>
            <a:ext cx="2958352" cy="166023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968">
          <a:extLst>
            <a:ext uri="{FF2B5EF4-FFF2-40B4-BE49-F238E27FC236}">
              <a16:creationId xmlns:a16="http://schemas.microsoft.com/office/drawing/2014/main" id="{7332A464-892E-AB4F-4CA1-FA3588A63227}"/>
            </a:ext>
          </a:extLst>
        </p:cNvPr>
        <p:cNvGrpSpPr/>
        <p:nvPr/>
      </p:nvGrpSpPr>
      <p:grpSpPr>
        <a:xfrm>
          <a:off x="0" y="0"/>
          <a:ext cx="0" cy="0"/>
          <a:chOff x="0" y="0"/>
          <a:chExt cx="0" cy="0"/>
        </a:xfrm>
      </p:grpSpPr>
      <p:sp>
        <p:nvSpPr>
          <p:cNvPr id="9970" name="Google Shape;9970;p59">
            <a:extLst>
              <a:ext uri="{FF2B5EF4-FFF2-40B4-BE49-F238E27FC236}">
                <a16:creationId xmlns:a16="http://schemas.microsoft.com/office/drawing/2014/main" id="{C61AEE13-CFF1-8E02-B512-7AC17304071C}"/>
              </a:ext>
            </a:extLst>
          </p:cNvPr>
          <p:cNvSpPr txBox="1">
            <a:spLocks noGrp="1"/>
          </p:cNvSpPr>
          <p:nvPr>
            <p:ph type="subTitle" idx="1"/>
          </p:nvPr>
        </p:nvSpPr>
        <p:spPr>
          <a:xfrm>
            <a:off x="820271" y="891056"/>
            <a:ext cx="7530353" cy="3297703"/>
          </a:xfrm>
          <a:prstGeom prst="rect">
            <a:avLst/>
          </a:prstGeom>
        </p:spPr>
        <p:txBody>
          <a:bodyPr spcFirstLastPara="1" wrap="square" lIns="91425" tIns="91425" rIns="91425" bIns="91425" anchor="t" anchorCtr="0">
            <a:noAutofit/>
          </a:bodyPr>
          <a:lstStyle/>
          <a:p>
            <a:pPr marL="0" lvl="0" indent="0"/>
            <a:r>
              <a:rPr lang="es-CO" dirty="0"/>
              <a:t>Caja de herramientas TIC</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hlinkClick r:id="rId3"/>
              </a:rPr>
              <a:t>https://forgar18.github.io/Herramientas-TIC/</a:t>
            </a:r>
            <a:endParaRPr lang="es-CO" dirty="0"/>
          </a:p>
          <a:p>
            <a:pPr marL="0" lvl="0" indent="0"/>
            <a:endParaRPr lang="es-CO" dirty="0"/>
          </a:p>
          <a:p>
            <a:pPr marL="0" lvl="0" indent="0"/>
            <a:endParaRPr lang="es-CO" dirty="0"/>
          </a:p>
          <a:p>
            <a:pPr marL="0" lvl="0" indent="0"/>
            <a:endParaRPr lang="es-CO" dirty="0"/>
          </a:p>
          <a:p>
            <a:pPr marL="0" indent="0"/>
            <a:r>
              <a:rPr lang="es-CO" dirty="0"/>
              <a:t>En la parte inferior de la pagina se encuentra un apartado para poder descargar el xls de la caja de herramientas TIC</a:t>
            </a:r>
          </a:p>
          <a:p>
            <a:pPr marL="0" lvl="0" indent="0"/>
            <a:endParaRPr dirty="0"/>
          </a:p>
        </p:txBody>
      </p:sp>
    </p:spTree>
    <p:extLst>
      <p:ext uri="{BB962C8B-B14F-4D97-AF65-F5344CB8AC3E}">
        <p14:creationId xmlns:p14="http://schemas.microsoft.com/office/powerpoint/2010/main" val="1980175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968">
          <a:extLst>
            <a:ext uri="{FF2B5EF4-FFF2-40B4-BE49-F238E27FC236}">
              <a16:creationId xmlns:a16="http://schemas.microsoft.com/office/drawing/2014/main" id="{C30420BE-E1C2-10E8-9683-BAD2EA6923DC}"/>
            </a:ext>
          </a:extLst>
        </p:cNvPr>
        <p:cNvGrpSpPr/>
        <p:nvPr/>
      </p:nvGrpSpPr>
      <p:grpSpPr>
        <a:xfrm>
          <a:off x="0" y="0"/>
          <a:ext cx="0" cy="0"/>
          <a:chOff x="0" y="0"/>
          <a:chExt cx="0" cy="0"/>
        </a:xfrm>
      </p:grpSpPr>
      <p:sp>
        <p:nvSpPr>
          <p:cNvPr id="9970" name="Google Shape;9970;p59">
            <a:extLst>
              <a:ext uri="{FF2B5EF4-FFF2-40B4-BE49-F238E27FC236}">
                <a16:creationId xmlns:a16="http://schemas.microsoft.com/office/drawing/2014/main" id="{2E2EA8FE-562F-A7D9-D626-F29A6467F33F}"/>
              </a:ext>
            </a:extLst>
          </p:cNvPr>
          <p:cNvSpPr txBox="1">
            <a:spLocks noGrp="1"/>
          </p:cNvSpPr>
          <p:nvPr>
            <p:ph type="subTitle" idx="1"/>
          </p:nvPr>
        </p:nvSpPr>
        <p:spPr>
          <a:xfrm>
            <a:off x="820271" y="891056"/>
            <a:ext cx="7530353" cy="2524497"/>
          </a:xfrm>
          <a:prstGeom prst="rect">
            <a:avLst/>
          </a:prstGeom>
        </p:spPr>
        <p:txBody>
          <a:bodyPr spcFirstLastPara="1" wrap="square" lIns="91425" tIns="91425" rIns="91425" bIns="91425" anchor="t" anchorCtr="0">
            <a:noAutofit/>
          </a:bodyPr>
          <a:lstStyle/>
          <a:p>
            <a:pPr marL="0" lvl="0" indent="0"/>
            <a:r>
              <a:rPr lang="es-CO" dirty="0"/>
              <a:t>Mapa Mental </a:t>
            </a:r>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hlinkClick r:id="rId3"/>
              </a:rPr>
              <a:t>https://forgar18.github.io/Herramientas-TIC/</a:t>
            </a:r>
            <a:endParaRPr lang="es-CO" dirty="0"/>
          </a:p>
          <a:p>
            <a:pPr marL="0" lvl="0" indent="0"/>
            <a:endParaRPr lang="es-CO" dirty="0"/>
          </a:p>
          <a:p>
            <a:pPr marL="0" lvl="0" indent="0"/>
            <a:endParaRPr lang="es-CO" dirty="0"/>
          </a:p>
          <a:p>
            <a:pPr marL="0" lvl="0" indent="0"/>
            <a:endParaRPr lang="es-CO" dirty="0"/>
          </a:p>
          <a:p>
            <a:pPr marL="0" lvl="0" indent="0"/>
            <a:r>
              <a:rPr lang="es-CO" dirty="0"/>
              <a:t>En la parte inferior de la pagina se encuentra un apartado para poder descargar el mapa mental en </a:t>
            </a:r>
            <a:r>
              <a:rPr lang="es-CO" dirty="0" err="1"/>
              <a:t>pdf</a:t>
            </a:r>
            <a:endParaRPr lang="es-CO" dirty="0"/>
          </a:p>
        </p:txBody>
      </p:sp>
    </p:spTree>
    <p:extLst>
      <p:ext uri="{BB962C8B-B14F-4D97-AF65-F5344CB8AC3E}">
        <p14:creationId xmlns:p14="http://schemas.microsoft.com/office/powerpoint/2010/main" val="2101781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968">
          <a:extLst>
            <a:ext uri="{FF2B5EF4-FFF2-40B4-BE49-F238E27FC236}">
              <a16:creationId xmlns:a16="http://schemas.microsoft.com/office/drawing/2014/main" id="{2C5C3BDA-9C6A-0229-0A32-904526DBA944}"/>
            </a:ext>
          </a:extLst>
        </p:cNvPr>
        <p:cNvGrpSpPr/>
        <p:nvPr/>
      </p:nvGrpSpPr>
      <p:grpSpPr>
        <a:xfrm>
          <a:off x="0" y="0"/>
          <a:ext cx="0" cy="0"/>
          <a:chOff x="0" y="0"/>
          <a:chExt cx="0" cy="0"/>
        </a:xfrm>
      </p:grpSpPr>
      <p:sp>
        <p:nvSpPr>
          <p:cNvPr id="9970" name="Google Shape;9970;p59">
            <a:extLst>
              <a:ext uri="{FF2B5EF4-FFF2-40B4-BE49-F238E27FC236}">
                <a16:creationId xmlns:a16="http://schemas.microsoft.com/office/drawing/2014/main" id="{BB96995B-85AB-872D-277C-6A34C02FC95D}"/>
              </a:ext>
            </a:extLst>
          </p:cNvPr>
          <p:cNvSpPr txBox="1">
            <a:spLocks noGrp="1"/>
          </p:cNvSpPr>
          <p:nvPr>
            <p:ph type="subTitle" idx="1"/>
          </p:nvPr>
        </p:nvSpPr>
        <p:spPr>
          <a:xfrm>
            <a:off x="820271" y="891056"/>
            <a:ext cx="7530353" cy="2887568"/>
          </a:xfrm>
          <a:prstGeom prst="rect">
            <a:avLst/>
          </a:prstGeom>
        </p:spPr>
        <p:txBody>
          <a:bodyPr spcFirstLastPara="1" wrap="square" lIns="91425" tIns="91425" rIns="91425" bIns="91425" anchor="t" anchorCtr="0">
            <a:noAutofit/>
          </a:bodyPr>
          <a:lstStyle/>
          <a:p>
            <a:pPr marL="0" lvl="0" indent="0"/>
            <a:r>
              <a:rPr lang="es-MX" dirty="0"/>
              <a:t>Saber usar la información y Lineamientos para una buena socialización en la Red</a:t>
            </a:r>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endParaRPr lang="es-CO" dirty="0"/>
          </a:p>
          <a:p>
            <a:pPr marL="0" lvl="0" indent="0"/>
            <a:r>
              <a:rPr lang="es-CO" dirty="0">
                <a:hlinkClick r:id="rId3"/>
              </a:rPr>
              <a:t>https://forgar18.github.io/Herramientas-TIC/</a:t>
            </a:r>
            <a:endParaRPr lang="es-CO" dirty="0"/>
          </a:p>
          <a:p>
            <a:pPr marL="0" lvl="0" indent="0"/>
            <a:endParaRPr lang="es-CO" dirty="0"/>
          </a:p>
          <a:p>
            <a:pPr marL="0" lvl="0" indent="0"/>
            <a:endParaRPr lang="es-CO" dirty="0"/>
          </a:p>
          <a:p>
            <a:pPr marL="0" lvl="0" indent="0"/>
            <a:endParaRPr lang="es-CO" dirty="0"/>
          </a:p>
          <a:p>
            <a:pPr marL="0" lvl="0" indent="0"/>
            <a:r>
              <a:rPr lang="es-CO" dirty="0"/>
              <a:t>Esta diapositiva se encuentra en la parte inferior de la pagina en un apartado para poder descargarla en formato </a:t>
            </a:r>
            <a:r>
              <a:rPr lang="es-CO" dirty="0" err="1"/>
              <a:t>pptx</a:t>
            </a:r>
            <a:endParaRPr lang="es-CO" dirty="0"/>
          </a:p>
        </p:txBody>
      </p:sp>
    </p:spTree>
    <p:extLst>
      <p:ext uri="{BB962C8B-B14F-4D97-AF65-F5344CB8AC3E}">
        <p14:creationId xmlns:p14="http://schemas.microsoft.com/office/powerpoint/2010/main" val="90807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683"/>
        <p:cNvGrpSpPr/>
        <p:nvPr/>
      </p:nvGrpSpPr>
      <p:grpSpPr>
        <a:xfrm>
          <a:off x="0" y="0"/>
          <a:ext cx="0" cy="0"/>
          <a:chOff x="0" y="0"/>
          <a:chExt cx="0" cy="0"/>
        </a:xfrm>
      </p:grpSpPr>
      <p:sp>
        <p:nvSpPr>
          <p:cNvPr id="9686" name="Google Shape;9686;p46"/>
          <p:cNvSpPr txBox="1">
            <a:spLocks noGrp="1"/>
          </p:cNvSpPr>
          <p:nvPr>
            <p:ph type="subTitle" idx="2"/>
          </p:nvPr>
        </p:nvSpPr>
        <p:spPr>
          <a:xfrm>
            <a:off x="720000" y="1979550"/>
            <a:ext cx="7704000" cy="2336956"/>
          </a:xfrm>
          <a:prstGeom prst="rect">
            <a:avLst/>
          </a:prstGeom>
        </p:spPr>
        <p:txBody>
          <a:bodyPr spcFirstLastPara="1" wrap="square" lIns="91425" tIns="91425" rIns="91425" bIns="91425" anchor="t" anchorCtr="0">
            <a:noAutofit/>
          </a:bodyPr>
          <a:lstStyle/>
          <a:p>
            <a:pPr marL="0" lvl="0" indent="0" algn="l"/>
            <a:r>
              <a:rPr lang="es-MX" sz="1200" dirty="0"/>
              <a:t>Video Consultado: Como protegerte en INTERNET: Los métodos más efectivos</a:t>
            </a:r>
          </a:p>
          <a:p>
            <a:pPr marL="0" lvl="0" indent="0" algn="l"/>
            <a:r>
              <a:rPr lang="es-MX" sz="1200" dirty="0">
                <a:hlinkClick r:id="rId3"/>
              </a:rPr>
              <a:t>https://youtu.be/NvG3_g-8eHM?si=WRlry9GVjwE11jB4</a:t>
            </a:r>
            <a:endParaRPr lang="es-MX" sz="1200" dirty="0"/>
          </a:p>
          <a:p>
            <a:pPr marL="0" lvl="0" indent="0" algn="l"/>
            <a:endParaRPr lang="es-MX" sz="1200" dirty="0"/>
          </a:p>
          <a:p>
            <a:pPr marL="0" lvl="0" indent="0" algn="l"/>
            <a:r>
              <a:rPr lang="es-MX" sz="1200" dirty="0"/>
              <a:t>PROGRAMA DE FORMACIÓN APRENDIZ DIGITAL MATERIAL DE FORMACIÓN DE LA ACTIVIDAD DE APRENDIZAJE 3: MI EXPERIENCIA EN LA RED. </a:t>
            </a:r>
          </a:p>
          <a:p>
            <a:pPr marL="0" lvl="0" indent="0" algn="l"/>
            <a:r>
              <a:rPr lang="es-CO" sz="1200" dirty="0">
                <a:hlinkClick r:id="rId4"/>
              </a:rPr>
              <a:t>https://zajuna.sena.edu.co/Repositorio/Complementaria/institution/SENA/Tecnologia/21720168_2/Contenido/DocArtic/Material_de_formacion_3.pdf</a:t>
            </a:r>
            <a:endParaRPr lang="es-CO" sz="1200" dirty="0"/>
          </a:p>
          <a:p>
            <a:pPr marL="0" lvl="0" indent="0" algn="l"/>
            <a:endParaRPr lang="es-CO" sz="1200" dirty="0"/>
          </a:p>
          <a:p>
            <a:pPr marL="0" lvl="0" indent="0" algn="l"/>
            <a:r>
              <a:rPr lang="es-CO" sz="1200" dirty="0" err="1"/>
              <a:t>Netiquétate</a:t>
            </a:r>
            <a:endParaRPr lang="es-CO" sz="1200" dirty="0"/>
          </a:p>
          <a:p>
            <a:pPr marL="0" lvl="0" indent="0" algn="l"/>
            <a:r>
              <a:rPr lang="es-CO" sz="1200" dirty="0">
                <a:hlinkClick r:id="rId5"/>
              </a:rPr>
              <a:t>https://www.netiquetate.com/</a:t>
            </a:r>
            <a:endParaRPr lang="es-CO" sz="1200" dirty="0"/>
          </a:p>
          <a:p>
            <a:pPr marL="0" lvl="0" indent="0" algn="l"/>
            <a:endParaRPr sz="1200" dirty="0"/>
          </a:p>
        </p:txBody>
      </p:sp>
      <p:sp>
        <p:nvSpPr>
          <p:cNvPr id="9693" name="Google Shape;9693;p46"/>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Consultas previas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28"/>
        <p:cNvGrpSpPr/>
        <p:nvPr/>
      </p:nvGrpSpPr>
      <p:grpSpPr>
        <a:xfrm>
          <a:off x="0" y="0"/>
          <a:ext cx="0" cy="0"/>
          <a:chOff x="0" y="0"/>
          <a:chExt cx="0" cy="0"/>
        </a:xfrm>
      </p:grpSpPr>
      <p:sp>
        <p:nvSpPr>
          <p:cNvPr id="9529" name="Google Shape;9529;p36"/>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CO" dirty="0"/>
              <a:t>Introducción</a:t>
            </a:r>
            <a:endParaRPr lang="es-CO" dirty="0">
              <a:solidFill>
                <a:schemeClr val="dk1"/>
              </a:solidFill>
            </a:endParaRPr>
          </a:p>
        </p:txBody>
      </p:sp>
      <p:sp>
        <p:nvSpPr>
          <p:cNvPr id="9530" name="Google Shape;9530;p36"/>
          <p:cNvSpPr txBox="1"/>
          <p:nvPr/>
        </p:nvSpPr>
        <p:spPr>
          <a:xfrm>
            <a:off x="921414" y="1911204"/>
            <a:ext cx="7301171" cy="2627708"/>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s-MX" sz="1200" b="1" dirty="0">
                <a:solidFill>
                  <a:schemeClr val="dk1"/>
                </a:solidFill>
                <a:latin typeface="Rubik"/>
                <a:ea typeface="Rubik"/>
                <a:cs typeface="Rubik"/>
                <a:sym typeface="Rubik"/>
              </a:rPr>
              <a:t>La privacidad digital es esencial al usar internet. </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Muchas personas entregan su información personal sin darse cuenta.</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El video analizado muestra cómo proteger nuestros datos y navegar de forma más segura.</a:t>
            </a:r>
          </a:p>
          <a:p>
            <a:pPr marL="0" lvl="0" indent="0" algn="ctr" rtl="0">
              <a:spcBef>
                <a:spcPts val="0"/>
              </a:spcBef>
              <a:spcAft>
                <a:spcPts val="0"/>
              </a:spcAft>
              <a:buNone/>
            </a:pPr>
            <a:endParaRPr lang="es-MX" sz="1200" b="1" dirty="0">
              <a:solidFill>
                <a:schemeClr val="dk1"/>
              </a:solidFill>
              <a:latin typeface="Rubik"/>
              <a:ea typeface="Rubik"/>
              <a:cs typeface="Rubik"/>
              <a:sym typeface="Rubik"/>
            </a:endParaRPr>
          </a:p>
          <a:p>
            <a:pPr marL="0" lvl="0" indent="0" algn="ctr" rtl="0">
              <a:spcBef>
                <a:spcPts val="0"/>
              </a:spcBef>
              <a:spcAft>
                <a:spcPts val="0"/>
              </a:spcAft>
              <a:buNone/>
            </a:pPr>
            <a:r>
              <a:rPr lang="es-MX" sz="1200" b="1" dirty="0">
                <a:solidFill>
                  <a:schemeClr val="dk1"/>
                </a:solidFill>
                <a:latin typeface="Rubik"/>
                <a:ea typeface="Rubik"/>
                <a:cs typeface="Rubik"/>
                <a:sym typeface="Rubik"/>
              </a:rPr>
              <a:t>Este taller busca generar conciencia como aprendices digitales responsables.</a:t>
            </a:r>
            <a:endParaRPr sz="1200" b="1" dirty="0">
              <a:solidFill>
                <a:schemeClr val="dk1"/>
              </a:solidFill>
              <a:latin typeface="Rubik"/>
              <a:ea typeface="Rubik"/>
              <a:cs typeface="Rubik"/>
              <a:sym typeface="Rubi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83">
          <a:extLst>
            <a:ext uri="{FF2B5EF4-FFF2-40B4-BE49-F238E27FC236}">
              <a16:creationId xmlns:a16="http://schemas.microsoft.com/office/drawing/2014/main" id="{0D35D99E-549D-031E-7CE1-1D9C75D88F14}"/>
            </a:ext>
          </a:extLst>
        </p:cNvPr>
        <p:cNvGrpSpPr/>
        <p:nvPr/>
      </p:nvGrpSpPr>
      <p:grpSpPr>
        <a:xfrm>
          <a:off x="0" y="0"/>
          <a:ext cx="0" cy="0"/>
          <a:chOff x="0" y="0"/>
          <a:chExt cx="0" cy="0"/>
        </a:xfrm>
      </p:grpSpPr>
      <p:sp>
        <p:nvSpPr>
          <p:cNvPr id="9686" name="Google Shape;9686;p46">
            <a:extLst>
              <a:ext uri="{FF2B5EF4-FFF2-40B4-BE49-F238E27FC236}">
                <a16:creationId xmlns:a16="http://schemas.microsoft.com/office/drawing/2014/main" id="{7F906C00-CDAE-104B-99D2-D4FCEDC30369}"/>
              </a:ext>
            </a:extLst>
          </p:cNvPr>
          <p:cNvSpPr txBox="1">
            <a:spLocks noGrp="1"/>
          </p:cNvSpPr>
          <p:nvPr>
            <p:ph type="subTitle" idx="2"/>
          </p:nvPr>
        </p:nvSpPr>
        <p:spPr>
          <a:xfrm>
            <a:off x="820853" y="2483813"/>
            <a:ext cx="7704000" cy="1651158"/>
          </a:xfrm>
          <a:prstGeom prst="rect">
            <a:avLst/>
          </a:prstGeom>
        </p:spPr>
        <p:txBody>
          <a:bodyPr spcFirstLastPara="1" wrap="square" lIns="91425" tIns="91425" rIns="91425" bIns="91425" anchor="t" anchorCtr="0">
            <a:noAutofit/>
          </a:bodyPr>
          <a:lstStyle/>
          <a:p>
            <a:pPr marL="171450" lvl="0" indent="-171450" algn="l">
              <a:buFont typeface="Arial" panose="020B0604020202020204" pitchFamily="34" charset="0"/>
              <a:buChar char="•"/>
            </a:pPr>
            <a:r>
              <a:rPr lang="es-MX" sz="1200" b="1" dirty="0"/>
              <a:t>Saber usar la información</a:t>
            </a:r>
            <a:r>
              <a:rPr lang="es-MX" sz="1200" dirty="0"/>
              <a:t> implica tener criterio para identificar fuentes confiables, proteger la privacidad personal y evitar la difusión de datos falsos o innecesarios.</a:t>
            </a:r>
          </a:p>
          <a:p>
            <a:pPr marL="171450" lvl="0" indent="-171450" algn="l">
              <a:buFont typeface="Arial" panose="020B0604020202020204" pitchFamily="34" charset="0"/>
              <a:buChar char="•"/>
            </a:pPr>
            <a:endParaRPr lang="es-MX" sz="1200" dirty="0"/>
          </a:p>
          <a:p>
            <a:pPr marL="171450" lvl="0" indent="-171450" algn="l">
              <a:buFont typeface="Arial" panose="020B0604020202020204" pitchFamily="34" charset="0"/>
              <a:buChar char="•"/>
            </a:pPr>
            <a:r>
              <a:rPr lang="es-MX" sz="1200" dirty="0"/>
              <a:t>Los lineamientos para una buena socialización en la red son fundamentales para interactuar respetuosamente con los demás y protegernos en entornos digitales. En mi caso, he aprendido que no solo basta con saber usar una herramienta digital, también es clave saber cómo comportarse en la red, cómo proteger los datos y cómo comunicarse con ética.</a:t>
            </a:r>
          </a:p>
          <a:p>
            <a:pPr marL="0" lvl="0" indent="0"/>
            <a:endParaRPr lang="es-MX" sz="1200" dirty="0"/>
          </a:p>
        </p:txBody>
      </p:sp>
      <p:sp>
        <p:nvSpPr>
          <p:cNvPr id="9693" name="Google Shape;9693;p46">
            <a:extLst>
              <a:ext uri="{FF2B5EF4-FFF2-40B4-BE49-F238E27FC236}">
                <a16:creationId xmlns:a16="http://schemas.microsoft.com/office/drawing/2014/main" id="{3D99E384-1362-6DB3-F67B-C335BD9DC42C}"/>
              </a:ext>
            </a:extLst>
          </p:cNvPr>
          <p:cNvSpPr txBox="1">
            <a:spLocks noGrp="1"/>
          </p:cNvSpPr>
          <p:nvPr>
            <p:ph type="title" idx="9"/>
          </p:nvPr>
        </p:nvSpPr>
        <p:spPr>
          <a:xfrm>
            <a:off x="720000" y="387600"/>
            <a:ext cx="7704000" cy="592200"/>
          </a:xfrm>
          <a:prstGeom prst="rect">
            <a:avLst/>
          </a:prstGeom>
        </p:spPr>
        <p:txBody>
          <a:bodyPr spcFirstLastPara="1" wrap="square" lIns="91425" tIns="91425" rIns="91425" bIns="91425" anchor="t" anchorCtr="0">
            <a:noAutofit/>
          </a:bodyPr>
          <a:lstStyle/>
          <a:p>
            <a:pPr lvl="0"/>
            <a:r>
              <a:rPr lang="es-MX" dirty="0"/>
              <a:t>Saber usar la información y Lineamientos para una buena socialización en la Red</a:t>
            </a:r>
            <a:endParaRPr dirty="0"/>
          </a:p>
        </p:txBody>
      </p:sp>
    </p:spTree>
    <p:extLst>
      <p:ext uri="{BB962C8B-B14F-4D97-AF65-F5344CB8AC3E}">
        <p14:creationId xmlns:p14="http://schemas.microsoft.com/office/powerpoint/2010/main" val="13043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683">
          <a:extLst>
            <a:ext uri="{FF2B5EF4-FFF2-40B4-BE49-F238E27FC236}">
              <a16:creationId xmlns:a16="http://schemas.microsoft.com/office/drawing/2014/main" id="{785BE4DB-887B-67B0-7398-5A3EA245C18F}"/>
            </a:ext>
          </a:extLst>
        </p:cNvPr>
        <p:cNvGrpSpPr/>
        <p:nvPr/>
      </p:nvGrpSpPr>
      <p:grpSpPr>
        <a:xfrm>
          <a:off x="0" y="0"/>
          <a:ext cx="0" cy="0"/>
          <a:chOff x="0" y="0"/>
          <a:chExt cx="0" cy="0"/>
        </a:xfrm>
      </p:grpSpPr>
      <p:sp>
        <p:nvSpPr>
          <p:cNvPr id="9686" name="Google Shape;9686;p46">
            <a:extLst>
              <a:ext uri="{FF2B5EF4-FFF2-40B4-BE49-F238E27FC236}">
                <a16:creationId xmlns:a16="http://schemas.microsoft.com/office/drawing/2014/main" id="{BFB1328F-BB6B-63E9-6524-9E5DE1942C48}"/>
              </a:ext>
            </a:extLst>
          </p:cNvPr>
          <p:cNvSpPr txBox="1">
            <a:spLocks noGrp="1"/>
          </p:cNvSpPr>
          <p:nvPr>
            <p:ph type="subTitle" idx="2"/>
          </p:nvPr>
        </p:nvSpPr>
        <p:spPr>
          <a:xfrm>
            <a:off x="820853" y="2483813"/>
            <a:ext cx="7704000" cy="1651158"/>
          </a:xfrm>
          <a:prstGeom prst="rect">
            <a:avLst/>
          </a:prstGeom>
        </p:spPr>
        <p:txBody>
          <a:bodyPr spcFirstLastPara="1" wrap="square" lIns="91425" tIns="91425" rIns="91425" bIns="91425" anchor="t" anchorCtr="0">
            <a:noAutofit/>
          </a:bodyPr>
          <a:lstStyle/>
          <a:p>
            <a:pPr marL="0" lvl="0" indent="0" algn="l"/>
            <a:r>
              <a:rPr lang="es-MX" sz="1200" dirty="0"/>
              <a:t>Este curso me pareció muy útil porque me ayudó a ver internet con otros ojos. Aprendí a usar herramientas TIC, a organizar mejor la información, a proteger mi privacidad, y a comunicarme respetando a los demás.</a:t>
            </a:r>
            <a:br>
              <a:rPr lang="es-MX" sz="1200" dirty="0"/>
            </a:br>
            <a:r>
              <a:rPr lang="es-MX" sz="1200" dirty="0"/>
              <a:t>Me gustaron mucho los videos y las actividades porque pude aplicar todo de manera práctica. Ahora me siento más preparado para estudiar y trabajar en entornos digitales.</a:t>
            </a:r>
          </a:p>
        </p:txBody>
      </p:sp>
      <p:sp>
        <p:nvSpPr>
          <p:cNvPr id="9693" name="Google Shape;9693;p46">
            <a:extLst>
              <a:ext uri="{FF2B5EF4-FFF2-40B4-BE49-F238E27FC236}">
                <a16:creationId xmlns:a16="http://schemas.microsoft.com/office/drawing/2014/main" id="{161A6649-8752-C46F-C2EC-91CD5720B405}"/>
              </a:ext>
            </a:extLst>
          </p:cNvPr>
          <p:cNvSpPr txBox="1">
            <a:spLocks noGrp="1"/>
          </p:cNvSpPr>
          <p:nvPr>
            <p:ph type="title" idx="9"/>
          </p:nvPr>
        </p:nvSpPr>
        <p:spPr>
          <a:xfrm>
            <a:off x="720000" y="938929"/>
            <a:ext cx="7704000" cy="592200"/>
          </a:xfrm>
          <a:prstGeom prst="rect">
            <a:avLst/>
          </a:prstGeom>
        </p:spPr>
        <p:txBody>
          <a:bodyPr spcFirstLastPara="1" wrap="square" lIns="91425" tIns="91425" rIns="91425" bIns="91425" anchor="t" anchorCtr="0">
            <a:noAutofit/>
          </a:bodyPr>
          <a:lstStyle/>
          <a:p>
            <a:pPr lvl="0"/>
            <a:r>
              <a:rPr lang="es-CO" dirty="0"/>
              <a:t>Apreciación personal del curso</a:t>
            </a:r>
            <a:endParaRPr dirty="0"/>
          </a:p>
        </p:txBody>
      </p:sp>
    </p:spTree>
    <p:extLst>
      <p:ext uri="{BB962C8B-B14F-4D97-AF65-F5344CB8AC3E}">
        <p14:creationId xmlns:p14="http://schemas.microsoft.com/office/powerpoint/2010/main" val="4932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00"/>
        <p:cNvGrpSpPr/>
        <p:nvPr/>
      </p:nvGrpSpPr>
      <p:grpSpPr>
        <a:xfrm>
          <a:off x="0" y="0"/>
          <a:ext cx="0" cy="0"/>
          <a:chOff x="0" y="0"/>
          <a:chExt cx="0" cy="0"/>
        </a:xfrm>
      </p:grpSpPr>
      <p:sp>
        <p:nvSpPr>
          <p:cNvPr id="9701" name="Google Shape;9701;p47"/>
          <p:cNvSpPr txBox="1">
            <a:spLocks noGrp="1"/>
          </p:cNvSpPr>
          <p:nvPr>
            <p:ph type="subTitle" idx="2"/>
          </p:nvPr>
        </p:nvSpPr>
        <p:spPr>
          <a:xfrm>
            <a:off x="2077602" y="2584672"/>
            <a:ext cx="5453700" cy="1375487"/>
          </a:xfrm>
          <a:prstGeom prst="rect">
            <a:avLst/>
          </a:prstGeom>
        </p:spPr>
        <p:txBody>
          <a:bodyPr spcFirstLastPara="1" wrap="square" lIns="91425" tIns="91425" rIns="91425" bIns="91425" anchor="b" anchorCtr="0">
            <a:noAutofit/>
          </a:bodyPr>
          <a:lstStyle/>
          <a:p>
            <a:pPr marL="0" lvl="0" indent="0"/>
            <a:r>
              <a:rPr lang="es-MX" dirty="0"/>
              <a:t>Uno para cuentas personales, otro para trabajo, otro para registros no importantes (correo “basura”).</a:t>
            </a:r>
          </a:p>
          <a:p>
            <a:pPr marL="0" lvl="0" indent="0"/>
            <a:endParaRPr lang="es-MX" dirty="0"/>
          </a:p>
          <a:p>
            <a:pPr marL="285750" lvl="0" indent="-285750">
              <a:buFont typeface="Arial" panose="020B0604020202020204" pitchFamily="34" charset="0"/>
              <a:buChar char="•"/>
            </a:pPr>
            <a:r>
              <a:rPr lang="es-MX" dirty="0"/>
              <a:t>Como aprendiz digital, esto me ayuda a organizarme y evitar</a:t>
            </a:r>
            <a:endParaRPr dirty="0"/>
          </a:p>
        </p:txBody>
      </p:sp>
      <p:sp>
        <p:nvSpPr>
          <p:cNvPr id="9704" name="Google Shape;9704;p47"/>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Usa correos diferentes para cada actividad</a:t>
            </a:r>
            <a:endParaRPr dirty="0"/>
          </a:p>
        </p:txBody>
      </p:sp>
      <p:sp>
        <p:nvSpPr>
          <p:cNvPr id="9706" name="Google Shape;9706;p47"/>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lvl="0"/>
            <a:r>
              <a:rPr lang="es-CO" dirty="0"/>
              <a:t>5 </a:t>
            </a:r>
            <a:r>
              <a:rPr lang="es-CO" dirty="0" err="1"/>
              <a:t>tips</a:t>
            </a:r>
            <a:r>
              <a:rPr lang="es-CO" dirty="0"/>
              <a:t> para aplicar como aprendiz digital</a:t>
            </a:r>
            <a:endParaRPr dirty="0"/>
          </a:p>
        </p:txBody>
      </p:sp>
      <p:sp>
        <p:nvSpPr>
          <p:cNvPr id="9708" name="Google Shape;9708;p47"/>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F0A4398B-6F5C-92F2-0FE2-8BD0002DC254}"/>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8CBEDE1D-88DA-F7F0-A32B-FC73CDFFA129}"/>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53B0C27B-9423-D512-9C0F-0924824E1F19}"/>
              </a:ext>
            </a:extLst>
          </p:cNvPr>
          <p:cNvSpPr txBox="1">
            <a:spLocks noGrp="1"/>
          </p:cNvSpPr>
          <p:nvPr>
            <p:ph type="subTitle" idx="2"/>
          </p:nvPr>
        </p:nvSpPr>
        <p:spPr>
          <a:xfrm>
            <a:off x="1791586" y="2444722"/>
            <a:ext cx="5453700" cy="1388934"/>
          </a:xfrm>
          <a:prstGeom prst="rect">
            <a:avLst/>
          </a:prstGeom>
        </p:spPr>
        <p:txBody>
          <a:bodyPr spcFirstLastPara="1" wrap="square" lIns="91425" tIns="91425" rIns="91425" bIns="91425" anchor="b" anchorCtr="0">
            <a:noAutofit/>
          </a:bodyPr>
          <a:lstStyle/>
          <a:p>
            <a:pPr marL="0" lvl="0" indent="0"/>
            <a:r>
              <a:rPr lang="es-CO" dirty="0"/>
              <a:t>Herramientas como 10minutemail permiten registrarte sin comprometer tu correo real.</a:t>
            </a:r>
          </a:p>
          <a:p>
            <a:pPr marL="0" lvl="0" indent="0"/>
            <a:endParaRPr lang="es-CO" dirty="0"/>
          </a:p>
          <a:p>
            <a:pPr marL="285750" lvl="0" indent="-285750">
              <a:buFont typeface="Arial" panose="020B0604020202020204" pitchFamily="34" charset="0"/>
              <a:buChar char="•"/>
            </a:pPr>
            <a:r>
              <a:rPr lang="es-MX" dirty="0"/>
              <a:t>Me evita recibir correos molestos y protege mi cuenta principal de posibles filtraciones.</a:t>
            </a:r>
            <a:endParaRPr dirty="0"/>
          </a:p>
        </p:txBody>
      </p:sp>
      <p:sp>
        <p:nvSpPr>
          <p:cNvPr id="9704" name="Google Shape;9704;p47">
            <a:extLst>
              <a:ext uri="{FF2B5EF4-FFF2-40B4-BE49-F238E27FC236}">
                <a16:creationId xmlns:a16="http://schemas.microsoft.com/office/drawing/2014/main" id="{DC64E887-D846-4067-E3DF-33724D26C2B8}"/>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Usa correos temporales</a:t>
            </a:r>
            <a:endParaRPr dirty="0"/>
          </a:p>
        </p:txBody>
      </p:sp>
      <p:sp>
        <p:nvSpPr>
          <p:cNvPr id="9708" name="Google Shape;9708;p47">
            <a:extLst>
              <a:ext uri="{FF2B5EF4-FFF2-40B4-BE49-F238E27FC236}">
                <a16:creationId xmlns:a16="http://schemas.microsoft.com/office/drawing/2014/main" id="{4A76F72E-387F-257C-EE20-8DB7634B64C3}"/>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9F11F73E-730B-C245-1244-E73B4E17D405}"/>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02</a:t>
            </a:r>
          </a:p>
        </p:txBody>
      </p:sp>
    </p:spTree>
    <p:extLst>
      <p:ext uri="{BB962C8B-B14F-4D97-AF65-F5344CB8AC3E}">
        <p14:creationId xmlns:p14="http://schemas.microsoft.com/office/powerpoint/2010/main" val="386578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71E695EC-FD9E-BB6A-A10E-05AFC160F29F}"/>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38A8D451-083A-A502-2111-C595B357D104}"/>
              </a:ext>
            </a:extLst>
          </p:cNvPr>
          <p:cNvSpPr txBox="1">
            <a:spLocks noGrp="1"/>
          </p:cNvSpPr>
          <p:nvPr>
            <p:ph type="subTitle" idx="2"/>
          </p:nvPr>
        </p:nvSpPr>
        <p:spPr>
          <a:xfrm>
            <a:off x="1791586" y="2588034"/>
            <a:ext cx="5453700" cy="1308252"/>
          </a:xfrm>
          <a:prstGeom prst="rect">
            <a:avLst/>
          </a:prstGeom>
        </p:spPr>
        <p:txBody>
          <a:bodyPr spcFirstLastPara="1" wrap="square" lIns="91425" tIns="91425" rIns="91425" bIns="91425" anchor="b" anchorCtr="0">
            <a:noAutofit/>
          </a:bodyPr>
          <a:lstStyle/>
          <a:p>
            <a:pPr marL="0" lvl="0" indent="0"/>
            <a:r>
              <a:rPr lang="es-CO" dirty="0"/>
              <a:t>En hoteles, cafés o aeropuertos, una VPN protege tu tráfico de miradas externas.</a:t>
            </a:r>
          </a:p>
          <a:p>
            <a:pPr marL="0" lvl="0" indent="0"/>
            <a:endParaRPr lang="es-CO" dirty="0"/>
          </a:p>
          <a:p>
            <a:pPr marL="285750" lvl="0" indent="-285750">
              <a:buFont typeface="Arial" panose="020B0604020202020204" pitchFamily="34" charset="0"/>
              <a:buChar char="•"/>
            </a:pPr>
            <a:r>
              <a:rPr lang="es-MX" dirty="0"/>
              <a:t>Cuando estudio en cafés o bibliotecas, me aseguro de proteger mi navegación con una VPN.</a:t>
            </a:r>
            <a:endParaRPr dirty="0"/>
          </a:p>
        </p:txBody>
      </p:sp>
      <p:sp>
        <p:nvSpPr>
          <p:cNvPr id="9704" name="Google Shape;9704;p47">
            <a:extLst>
              <a:ext uri="{FF2B5EF4-FFF2-40B4-BE49-F238E27FC236}">
                <a16:creationId xmlns:a16="http://schemas.microsoft.com/office/drawing/2014/main" id="{D1EB1D4E-B2AD-5BEF-0DC8-420C35FBDFE1}"/>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MX" dirty="0"/>
              <a:t>Activa una VPN en redes públicas</a:t>
            </a:r>
            <a:endParaRPr dirty="0"/>
          </a:p>
        </p:txBody>
      </p:sp>
      <p:sp>
        <p:nvSpPr>
          <p:cNvPr id="9708" name="Google Shape;9708;p47">
            <a:extLst>
              <a:ext uri="{FF2B5EF4-FFF2-40B4-BE49-F238E27FC236}">
                <a16:creationId xmlns:a16="http://schemas.microsoft.com/office/drawing/2014/main" id="{DDB1A4DF-6BDD-C7C0-28B7-E48D7B21EF38}"/>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AA854C8A-10FC-227F-4337-AB669299E090}"/>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03</a:t>
            </a:r>
          </a:p>
        </p:txBody>
      </p:sp>
    </p:spTree>
    <p:extLst>
      <p:ext uri="{BB962C8B-B14F-4D97-AF65-F5344CB8AC3E}">
        <p14:creationId xmlns:p14="http://schemas.microsoft.com/office/powerpoint/2010/main" val="3258789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66F37BD6-193B-B8BB-1C7B-40A154BE30B0}"/>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540B579F-5BA9-EEBB-F66B-8DF91B86F9A5}"/>
              </a:ext>
            </a:extLst>
          </p:cNvPr>
          <p:cNvSpPr txBox="1">
            <a:spLocks noGrp="1"/>
          </p:cNvSpPr>
          <p:nvPr>
            <p:ph type="subTitle" idx="2"/>
          </p:nvPr>
        </p:nvSpPr>
        <p:spPr>
          <a:xfrm>
            <a:off x="1791586" y="2594757"/>
            <a:ext cx="5453700" cy="1368763"/>
          </a:xfrm>
          <a:prstGeom prst="rect">
            <a:avLst/>
          </a:prstGeom>
        </p:spPr>
        <p:txBody>
          <a:bodyPr spcFirstLastPara="1" wrap="square" lIns="91425" tIns="91425" rIns="91425" bIns="91425" anchor="b" anchorCtr="0">
            <a:noAutofit/>
          </a:bodyPr>
          <a:lstStyle/>
          <a:p>
            <a:pPr marL="0" lvl="0" indent="0"/>
            <a:r>
              <a:rPr lang="es-MX" dirty="0" err="1"/>
              <a:t>Privacy</a:t>
            </a:r>
            <a:r>
              <a:rPr lang="es-MX" dirty="0"/>
              <a:t> </a:t>
            </a:r>
            <a:r>
              <a:rPr lang="es-MX" dirty="0" err="1"/>
              <a:t>Badger</a:t>
            </a:r>
            <a:r>
              <a:rPr lang="es-MX" dirty="0"/>
              <a:t> y </a:t>
            </a:r>
            <a:r>
              <a:rPr lang="es-MX" dirty="0" err="1"/>
              <a:t>uBlock</a:t>
            </a:r>
            <a:r>
              <a:rPr lang="es-MX" dirty="0"/>
              <a:t> </a:t>
            </a:r>
            <a:r>
              <a:rPr lang="es-MX" dirty="0" err="1"/>
              <a:t>Origin</a:t>
            </a:r>
            <a:r>
              <a:rPr lang="es-MX" dirty="0"/>
              <a:t> evitan que páginas recojan tu información sin permiso.</a:t>
            </a:r>
          </a:p>
          <a:p>
            <a:pPr marL="0" lvl="0" indent="0"/>
            <a:endParaRPr lang="es-MX" dirty="0"/>
          </a:p>
          <a:p>
            <a:pPr marL="285750" lvl="0" indent="-285750">
              <a:buFont typeface="Arial" panose="020B0604020202020204" pitchFamily="34" charset="0"/>
              <a:buChar char="•"/>
            </a:pPr>
            <a:r>
              <a:rPr lang="es-MX" dirty="0"/>
              <a:t>Protejo mi información y navego más rápido y seguro en los cursos virtuales.</a:t>
            </a:r>
            <a:endParaRPr dirty="0"/>
          </a:p>
        </p:txBody>
      </p:sp>
      <p:sp>
        <p:nvSpPr>
          <p:cNvPr id="9704" name="Google Shape;9704;p47">
            <a:extLst>
              <a:ext uri="{FF2B5EF4-FFF2-40B4-BE49-F238E27FC236}">
                <a16:creationId xmlns:a16="http://schemas.microsoft.com/office/drawing/2014/main" id="{D6AF7617-2B73-1200-C6D6-76E9384F92DB}"/>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CO" dirty="0"/>
              <a:t>Instala bloqueadores de rastreo</a:t>
            </a:r>
            <a:endParaRPr dirty="0"/>
          </a:p>
        </p:txBody>
      </p:sp>
      <p:sp>
        <p:nvSpPr>
          <p:cNvPr id="9708" name="Google Shape;9708;p47">
            <a:extLst>
              <a:ext uri="{FF2B5EF4-FFF2-40B4-BE49-F238E27FC236}">
                <a16:creationId xmlns:a16="http://schemas.microsoft.com/office/drawing/2014/main" id="{0F38FF6C-EEDC-5B69-1ECB-2DD16E17F039}"/>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504D91BF-8B65-192D-A71E-A1DDB64B55DF}"/>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04</a:t>
            </a:r>
          </a:p>
        </p:txBody>
      </p:sp>
    </p:spTree>
    <p:extLst>
      <p:ext uri="{BB962C8B-B14F-4D97-AF65-F5344CB8AC3E}">
        <p14:creationId xmlns:p14="http://schemas.microsoft.com/office/powerpoint/2010/main" val="2427318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00">
          <a:extLst>
            <a:ext uri="{FF2B5EF4-FFF2-40B4-BE49-F238E27FC236}">
              <a16:creationId xmlns:a16="http://schemas.microsoft.com/office/drawing/2014/main" id="{2989A5A0-5AE9-5029-623A-770C094F50A0}"/>
            </a:ext>
          </a:extLst>
        </p:cNvPr>
        <p:cNvGrpSpPr/>
        <p:nvPr/>
      </p:nvGrpSpPr>
      <p:grpSpPr>
        <a:xfrm>
          <a:off x="0" y="0"/>
          <a:ext cx="0" cy="0"/>
          <a:chOff x="0" y="0"/>
          <a:chExt cx="0" cy="0"/>
        </a:xfrm>
      </p:grpSpPr>
      <p:sp>
        <p:nvSpPr>
          <p:cNvPr id="9701" name="Google Shape;9701;p47">
            <a:extLst>
              <a:ext uri="{FF2B5EF4-FFF2-40B4-BE49-F238E27FC236}">
                <a16:creationId xmlns:a16="http://schemas.microsoft.com/office/drawing/2014/main" id="{E38C9F0D-199E-3048-BDB0-37B1A700172B}"/>
              </a:ext>
            </a:extLst>
          </p:cNvPr>
          <p:cNvSpPr txBox="1">
            <a:spLocks noGrp="1"/>
          </p:cNvSpPr>
          <p:nvPr>
            <p:ph type="subTitle" idx="2"/>
          </p:nvPr>
        </p:nvSpPr>
        <p:spPr>
          <a:xfrm>
            <a:off x="1791586" y="2584672"/>
            <a:ext cx="5453700" cy="1301528"/>
          </a:xfrm>
          <a:prstGeom prst="rect">
            <a:avLst/>
          </a:prstGeom>
        </p:spPr>
        <p:txBody>
          <a:bodyPr spcFirstLastPara="1" wrap="square" lIns="91425" tIns="91425" rIns="91425" bIns="91425" anchor="b" anchorCtr="0">
            <a:noAutofit/>
          </a:bodyPr>
          <a:lstStyle/>
          <a:p>
            <a:pPr marL="0" lvl="0" indent="0"/>
            <a:r>
              <a:rPr lang="es-MX" dirty="0"/>
              <a:t>Lee qué estás permitiendo. Muchas webs rastrean todo lo que haces si aceptas sin leer.</a:t>
            </a:r>
          </a:p>
          <a:p>
            <a:pPr marL="0" lvl="0" indent="0"/>
            <a:endParaRPr lang="es-MX" dirty="0"/>
          </a:p>
          <a:p>
            <a:pPr marL="285750" lvl="0" indent="-285750">
              <a:buFont typeface="Arial" panose="020B0604020202020204" pitchFamily="34" charset="0"/>
              <a:buChar char="•"/>
            </a:pPr>
            <a:r>
              <a:rPr lang="es-MX" dirty="0"/>
              <a:t>Como aprendiz digital, ahora soy más consciente de lo que permito y a quién le doy acceso a mis datos.</a:t>
            </a:r>
            <a:endParaRPr dirty="0"/>
          </a:p>
        </p:txBody>
      </p:sp>
      <p:sp>
        <p:nvSpPr>
          <p:cNvPr id="9704" name="Google Shape;9704;p47">
            <a:extLst>
              <a:ext uri="{FF2B5EF4-FFF2-40B4-BE49-F238E27FC236}">
                <a16:creationId xmlns:a16="http://schemas.microsoft.com/office/drawing/2014/main" id="{EB967446-F136-A01F-13CF-8D25ED2578A8}"/>
              </a:ext>
            </a:extLst>
          </p:cNvPr>
          <p:cNvSpPr txBox="1">
            <a:spLocks noGrp="1"/>
          </p:cNvSpPr>
          <p:nvPr>
            <p:ph type="subTitle" idx="1"/>
          </p:nvPr>
        </p:nvSpPr>
        <p:spPr>
          <a:xfrm>
            <a:off x="1691986" y="1917322"/>
            <a:ext cx="6511627" cy="530400"/>
          </a:xfrm>
          <a:prstGeom prst="rect">
            <a:avLst/>
          </a:prstGeom>
        </p:spPr>
        <p:txBody>
          <a:bodyPr spcFirstLastPara="1" wrap="square" lIns="91425" tIns="91425" rIns="91425" bIns="91425" anchor="t" anchorCtr="0">
            <a:noAutofit/>
          </a:bodyPr>
          <a:lstStyle/>
          <a:p>
            <a:pPr marL="0" lvl="0" indent="0"/>
            <a:r>
              <a:rPr lang="es-MX" dirty="0"/>
              <a:t>No aceptes ciegamente cookies y términos</a:t>
            </a:r>
            <a:endParaRPr dirty="0"/>
          </a:p>
        </p:txBody>
      </p:sp>
      <p:sp>
        <p:nvSpPr>
          <p:cNvPr id="9708" name="Google Shape;9708;p47">
            <a:extLst>
              <a:ext uri="{FF2B5EF4-FFF2-40B4-BE49-F238E27FC236}">
                <a16:creationId xmlns:a16="http://schemas.microsoft.com/office/drawing/2014/main" id="{F4E4D861-8BBA-37BC-A98A-3DC783B1EA62}"/>
              </a:ext>
            </a:extLst>
          </p:cNvPr>
          <p:cNvSpPr/>
          <p:nvPr/>
        </p:nvSpPr>
        <p:spPr>
          <a:xfrm>
            <a:off x="884686" y="1777372"/>
            <a:ext cx="807300" cy="807300"/>
          </a:xfrm>
          <a:prstGeom prst="rect">
            <a:avLst/>
          </a:prstGeom>
          <a:solidFill>
            <a:srgbClr val="3FE6FF">
              <a:alpha val="41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9539;p37">
            <a:extLst>
              <a:ext uri="{FF2B5EF4-FFF2-40B4-BE49-F238E27FC236}">
                <a16:creationId xmlns:a16="http://schemas.microsoft.com/office/drawing/2014/main" id="{0DA83772-B691-4898-4A92-C08D5F78EDD3}"/>
              </a:ext>
            </a:extLst>
          </p:cNvPr>
          <p:cNvSpPr txBox="1">
            <a:spLocks/>
          </p:cNvSpPr>
          <p:nvPr/>
        </p:nvSpPr>
        <p:spPr>
          <a:xfrm>
            <a:off x="785086" y="1917322"/>
            <a:ext cx="1006500" cy="52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200"/>
              <a:buFont typeface="Fredoka One"/>
              <a:buNone/>
              <a:defRPr sz="3200" b="0" i="0" u="none" strike="noStrike" cap="none">
                <a:solidFill>
                  <a:schemeClr val="dk1"/>
                </a:solidFill>
                <a:latin typeface="Rubik Glitch"/>
                <a:ea typeface="Rubik Glitch"/>
                <a:cs typeface="Rubik Glitch"/>
                <a:sym typeface="Rubik Glitch"/>
              </a:defRPr>
            </a:lvl1pPr>
            <a:lvl2pPr marR="0" lvl="1"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2pPr>
            <a:lvl3pPr marR="0" lvl="2"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3pPr>
            <a:lvl4pPr marR="0" lvl="3"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4pPr>
            <a:lvl5pPr marR="0" lvl="4"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5pPr>
            <a:lvl6pPr marR="0" lvl="5"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6pPr>
            <a:lvl7pPr marR="0" lvl="6"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7pPr>
            <a:lvl8pPr marR="0" lvl="7"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8pPr>
            <a:lvl9pPr marR="0" lvl="8" algn="ctr" rtl="0">
              <a:lnSpc>
                <a:spcPct val="100000"/>
              </a:lnSpc>
              <a:spcBef>
                <a:spcPts val="0"/>
              </a:spcBef>
              <a:spcAft>
                <a:spcPts val="0"/>
              </a:spcAft>
              <a:buClr>
                <a:schemeClr val="dk1"/>
              </a:buClr>
              <a:buSzPts val="3600"/>
              <a:buFont typeface="Fredoka One"/>
              <a:buNone/>
              <a:defRPr sz="3600" b="0" i="0" u="none" strike="noStrike" cap="none">
                <a:solidFill>
                  <a:schemeClr val="dk1"/>
                </a:solidFill>
                <a:latin typeface="Fredoka One"/>
                <a:ea typeface="Fredoka One"/>
                <a:cs typeface="Fredoka One"/>
                <a:sym typeface="Fredoka One"/>
              </a:defRPr>
            </a:lvl9pPr>
          </a:lstStyle>
          <a:p>
            <a:r>
              <a:rPr lang="en" dirty="0"/>
              <a:t>05</a:t>
            </a:r>
          </a:p>
        </p:txBody>
      </p:sp>
    </p:spTree>
    <p:extLst>
      <p:ext uri="{BB962C8B-B14F-4D97-AF65-F5344CB8AC3E}">
        <p14:creationId xmlns:p14="http://schemas.microsoft.com/office/powerpoint/2010/main" val="438383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65"/>
        <p:cNvGrpSpPr/>
        <p:nvPr/>
      </p:nvGrpSpPr>
      <p:grpSpPr>
        <a:xfrm>
          <a:off x="0" y="0"/>
          <a:ext cx="0" cy="0"/>
          <a:chOff x="0" y="0"/>
          <a:chExt cx="0" cy="0"/>
        </a:xfrm>
      </p:grpSpPr>
      <p:sp>
        <p:nvSpPr>
          <p:cNvPr id="9567" name="Google Shape;9567;p39"/>
          <p:cNvSpPr txBox="1">
            <a:spLocks noGrp="1"/>
          </p:cNvSpPr>
          <p:nvPr>
            <p:ph type="title"/>
          </p:nvPr>
        </p:nvSpPr>
        <p:spPr>
          <a:xfrm>
            <a:off x="720000" y="423926"/>
            <a:ext cx="7704000" cy="1111747"/>
          </a:xfrm>
          <a:prstGeom prst="rect">
            <a:avLst/>
          </a:prstGeom>
        </p:spPr>
        <p:txBody>
          <a:bodyPr spcFirstLastPara="1" wrap="square" lIns="91425" tIns="91425" rIns="91425" bIns="91425" anchor="t" anchorCtr="0">
            <a:noAutofit/>
          </a:bodyPr>
          <a:lstStyle/>
          <a:p>
            <a:pPr lvl="0"/>
            <a:r>
              <a:rPr lang="es-MX" dirty="0"/>
              <a:t>5 Lineamientos sobre el buen uso de herramientas y redes digitales</a:t>
            </a:r>
            <a:endParaRPr dirty="0"/>
          </a:p>
        </p:txBody>
      </p:sp>
      <p:pic>
        <p:nvPicPr>
          <p:cNvPr id="9568" name="Google Shape;9568;p39"/>
          <p:cNvPicPr preferRelativeResize="0">
            <a:picLocks noGrp="1"/>
          </p:cNvPicPr>
          <p:nvPr>
            <p:ph type="pic" idx="2"/>
          </p:nvPr>
        </p:nvPicPr>
        <p:blipFill rotWithShape="1">
          <a:blip r:embed="rId3">
            <a:alphaModFix/>
          </a:blip>
          <a:srcRect l="3308" r="29989"/>
          <a:stretch/>
        </p:blipFill>
        <p:spPr>
          <a:xfrm>
            <a:off x="3417303" y="2465840"/>
            <a:ext cx="2309394" cy="2128277"/>
          </a:xfrm>
          <a:prstGeom prst="rect">
            <a:avLst/>
          </a:prstGeom>
        </p:spPr>
      </p:pic>
      <p:sp>
        <p:nvSpPr>
          <p:cNvPr id="4" name="Google Shape;9613;p41">
            <a:extLst>
              <a:ext uri="{FF2B5EF4-FFF2-40B4-BE49-F238E27FC236}">
                <a16:creationId xmlns:a16="http://schemas.microsoft.com/office/drawing/2014/main" id="{F919EF91-4B92-62C6-B72C-91F3781E74CD}"/>
              </a:ext>
            </a:extLst>
          </p:cNvPr>
          <p:cNvSpPr txBox="1">
            <a:spLocks/>
          </p:cNvSpPr>
          <p:nvPr/>
        </p:nvSpPr>
        <p:spPr>
          <a:xfrm>
            <a:off x="1875864" y="1372870"/>
            <a:ext cx="5854769" cy="69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chemeClr val="accent1"/>
              </a:buClr>
              <a:buSzPts val="1600"/>
              <a:buFont typeface="Rubik"/>
              <a:buChar char="■"/>
              <a:defRPr sz="1500" b="0" i="0" u="none" strike="noStrike" cap="none">
                <a:solidFill>
                  <a:schemeClr val="dk1"/>
                </a:solidFill>
                <a:latin typeface="Rubik"/>
                <a:ea typeface="Rubik"/>
                <a:cs typeface="Rubik"/>
                <a:sym typeface="Rubik"/>
              </a:defRPr>
            </a:lvl1pPr>
            <a:lvl2pPr marL="914400" marR="0" lvl="1"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2pPr>
            <a:lvl3pPr marL="1371600" marR="0" lvl="2"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3pPr>
            <a:lvl4pPr marL="1828800" marR="0" lvl="3"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4pPr>
            <a:lvl5pPr marL="2286000" marR="0" lvl="4"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5pPr>
            <a:lvl6pPr marL="2743200" marR="0" lvl="5"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6pPr>
            <a:lvl7pPr marL="3200400" marR="0" lvl="6"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7pPr>
            <a:lvl8pPr marL="3657600" marR="0" lvl="7"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8pPr>
            <a:lvl9pPr marL="4114800" marR="0" lvl="8" indent="-317500" algn="l" rtl="0">
              <a:lnSpc>
                <a:spcPct val="100000"/>
              </a:lnSpc>
              <a:spcBef>
                <a:spcPts val="0"/>
              </a:spcBef>
              <a:spcAft>
                <a:spcPts val="0"/>
              </a:spcAft>
              <a:buClr>
                <a:schemeClr val="dk1"/>
              </a:buClr>
              <a:buSzPts val="1400"/>
              <a:buFont typeface="Rubik"/>
              <a:buChar char="■"/>
              <a:defRPr sz="1600" b="0" i="0" u="none" strike="noStrike" cap="none">
                <a:solidFill>
                  <a:schemeClr val="dk1"/>
                </a:solidFill>
                <a:latin typeface="Rubik"/>
                <a:ea typeface="Rubik"/>
                <a:cs typeface="Rubik"/>
                <a:sym typeface="Rubik"/>
              </a:defRPr>
            </a:lvl9pPr>
          </a:lstStyle>
          <a:p>
            <a:pPr marL="0" indent="0">
              <a:buNone/>
            </a:pPr>
            <a:r>
              <a:rPr lang="es-MX" dirty="0"/>
              <a:t>Basado en “Ética y valores en la red” y “Reglas de netiqueta”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10"/>
        <p:cNvGrpSpPr/>
        <p:nvPr/>
      </p:nvGrpSpPr>
      <p:grpSpPr>
        <a:xfrm>
          <a:off x="0" y="0"/>
          <a:ext cx="0" cy="0"/>
          <a:chOff x="0" y="0"/>
          <a:chExt cx="0" cy="0"/>
        </a:xfrm>
      </p:grpSpPr>
      <p:sp>
        <p:nvSpPr>
          <p:cNvPr id="9611" name="Google Shape;9611;p41"/>
          <p:cNvSpPr txBox="1">
            <a:spLocks noGrp="1"/>
          </p:cNvSpPr>
          <p:nvPr>
            <p:ph type="title"/>
          </p:nvPr>
        </p:nvSpPr>
        <p:spPr>
          <a:xfrm>
            <a:off x="3596775" y="2182675"/>
            <a:ext cx="4728600" cy="885000"/>
          </a:xfrm>
          <a:prstGeom prst="rect">
            <a:avLst/>
          </a:prstGeom>
        </p:spPr>
        <p:txBody>
          <a:bodyPr spcFirstLastPara="1" wrap="square" lIns="91425" tIns="91425" rIns="91425" bIns="91425" anchor="ctr" anchorCtr="0">
            <a:noAutofit/>
          </a:bodyPr>
          <a:lstStyle/>
          <a:p>
            <a:pPr lvl="0"/>
            <a:r>
              <a:rPr lang="es-MX" sz="2800" dirty="0"/>
              <a:t>Usar lenguaje respetuoso y apropiado</a:t>
            </a:r>
            <a:endParaRPr sz="2800" dirty="0"/>
          </a:p>
        </p:txBody>
      </p:sp>
      <p:sp>
        <p:nvSpPr>
          <p:cNvPr id="9612" name="Google Shape;9612;p41"/>
          <p:cNvSpPr txBox="1">
            <a:spLocks noGrp="1"/>
          </p:cNvSpPr>
          <p:nvPr>
            <p:ph type="title" idx="2"/>
          </p:nvPr>
        </p:nvSpPr>
        <p:spPr>
          <a:xfrm>
            <a:off x="5113425" y="1171925"/>
            <a:ext cx="1695300" cy="92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9613" name="Google Shape;9613;p41"/>
          <p:cNvSpPr txBox="1">
            <a:spLocks noGrp="1"/>
          </p:cNvSpPr>
          <p:nvPr>
            <p:ph type="subTitle" idx="1"/>
          </p:nvPr>
        </p:nvSpPr>
        <p:spPr>
          <a:xfrm>
            <a:off x="3052481" y="3416822"/>
            <a:ext cx="5272893" cy="699900"/>
          </a:xfrm>
          <a:prstGeom prst="rect">
            <a:avLst/>
          </a:prstGeom>
        </p:spPr>
        <p:txBody>
          <a:bodyPr spcFirstLastPara="1" wrap="square" lIns="91425" tIns="91425" rIns="91425" bIns="91425" anchor="ctr" anchorCtr="0">
            <a:noAutofit/>
          </a:bodyPr>
          <a:lstStyle/>
          <a:p>
            <a:pPr marL="0" lvl="0" indent="0"/>
            <a:r>
              <a:rPr lang="es-MX" b="1" dirty="0"/>
              <a:t>Importancia:</a:t>
            </a:r>
            <a:r>
              <a:rPr lang="es-MX" dirty="0"/>
              <a:t> Favorece una buena convivencia en entornos digitales.</a:t>
            </a:r>
            <a:br>
              <a:rPr lang="es-MX" dirty="0"/>
            </a:br>
            <a:r>
              <a:rPr lang="es-MX" i="1" dirty="0"/>
              <a:t>Lo aplico al interactuar con compañeros en foros, usando siempre un tono cordial.</a:t>
            </a:r>
            <a:endParaRPr dirty="0"/>
          </a:p>
        </p:txBody>
      </p:sp>
      <p:pic>
        <p:nvPicPr>
          <p:cNvPr id="9614" name="Google Shape;9614;p41"/>
          <p:cNvPicPr preferRelativeResize="0"/>
          <p:nvPr/>
        </p:nvPicPr>
        <p:blipFill>
          <a:blip r:embed="rId3">
            <a:alphaModFix amt="50000"/>
          </a:blip>
          <a:stretch>
            <a:fillRect/>
          </a:stretch>
        </p:blipFill>
        <p:spPr>
          <a:xfrm>
            <a:off x="-535400" y="701725"/>
            <a:ext cx="3740073" cy="3740050"/>
          </a:xfrm>
          <a:prstGeom prst="rect">
            <a:avLst/>
          </a:prstGeom>
          <a:noFill/>
          <a:ln>
            <a:noFill/>
          </a:ln>
        </p:spPr>
      </p:pic>
    </p:spTree>
  </p:cSld>
  <p:clrMapOvr>
    <a:masterClrMapping/>
  </p:clrMapOvr>
</p:sld>
</file>

<file path=ppt/theme/theme1.xml><?xml version="1.0" encoding="utf-8"?>
<a:theme xmlns:a="http://schemas.openxmlformats.org/drawingml/2006/main" name="Digital Scam Awareness Newsletter by Slidesgo">
  <a:themeElements>
    <a:clrScheme name="Simple Light">
      <a:dk1>
        <a:srgbClr val="E4FAFF"/>
      </a:dk1>
      <a:lt1>
        <a:srgbClr val="28373C"/>
      </a:lt1>
      <a:dk2>
        <a:srgbClr val="4E6872"/>
      </a:dk2>
      <a:lt2>
        <a:srgbClr val="1DB2C5"/>
      </a:lt2>
      <a:accent1>
        <a:srgbClr val="3FE6FF"/>
      </a:accent1>
      <a:accent2>
        <a:srgbClr val="93EFFD"/>
      </a:accent2>
      <a:accent3>
        <a:srgbClr val="FFFFFF"/>
      </a:accent3>
      <a:accent4>
        <a:srgbClr val="FFFFFF"/>
      </a:accent4>
      <a:accent5>
        <a:srgbClr val="FFFFFF"/>
      </a:accent5>
      <a:accent6>
        <a:srgbClr val="FFFFFF"/>
      </a:accent6>
      <a:hlink>
        <a:srgbClr val="E4FA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842</Words>
  <Application>Microsoft Office PowerPoint</Application>
  <PresentationFormat>Presentación en pantalla (16:9)</PresentationFormat>
  <Paragraphs>116</Paragraphs>
  <Slides>21</Slides>
  <Notes>21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21</vt:i4>
      </vt:variant>
    </vt:vector>
  </HeadingPairs>
  <TitlesOfParts>
    <vt:vector size="28" baseType="lpstr">
      <vt:lpstr>Rubik Black</vt:lpstr>
      <vt:lpstr>Rubik Glitch</vt:lpstr>
      <vt:lpstr>Fredoka One</vt:lpstr>
      <vt:lpstr>Palanquin Dark</vt:lpstr>
      <vt:lpstr>Rubik</vt:lpstr>
      <vt:lpstr>Arial</vt:lpstr>
      <vt:lpstr>Digital Scam Awareness Newsletter by Slidesgo</vt:lpstr>
      <vt:lpstr>PRIVACIDAD DIGITAL</vt:lpstr>
      <vt:lpstr>Introducción</vt:lpstr>
      <vt:lpstr>5 tips para aplicar como aprendiz digital</vt:lpstr>
      <vt:lpstr>Presentación de PowerPoint</vt:lpstr>
      <vt:lpstr>Presentación de PowerPoint</vt:lpstr>
      <vt:lpstr>Presentación de PowerPoint</vt:lpstr>
      <vt:lpstr>Presentación de PowerPoint</vt:lpstr>
      <vt:lpstr>5 Lineamientos sobre el buen uso de herramientas y redes digitales</vt:lpstr>
      <vt:lpstr>Usar lenguaje respetuoso y apropiado</vt:lpstr>
      <vt:lpstr>No compartir información sin autorización</vt:lpstr>
      <vt:lpstr>Citar fuentes de información</vt:lpstr>
      <vt:lpstr>Participar activamente pero con respeto por los turnos y opiniones</vt:lpstr>
      <vt:lpstr>Usar herramientas tecnológicas con criterio y responsabilidad</vt:lpstr>
      <vt:lpstr>Evidencias del curso y reflexión personal</vt:lpstr>
      <vt:lpstr>Presentación de PowerPoint</vt:lpstr>
      <vt:lpstr>Presentación de PowerPoint</vt:lpstr>
      <vt:lpstr>Presentación de PowerPoint</vt:lpstr>
      <vt:lpstr>Presentación de PowerPoint</vt:lpstr>
      <vt:lpstr>Consultas previas</vt:lpstr>
      <vt:lpstr>Saber usar la información y Lineamientos para una buena socialización en la Red</vt:lpstr>
      <vt:lpstr>Apreciación personal del curso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Nilson Cely</dc:creator>
  <cp:lastModifiedBy>Nilson Cely</cp:lastModifiedBy>
  <cp:revision>2</cp:revision>
  <dcterms:modified xsi:type="dcterms:W3CDTF">2025-06-17T23:05:16Z</dcterms:modified>
</cp:coreProperties>
</file>