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57" r:id="rId3"/>
    <p:sldId id="268" r:id="rId4"/>
    <p:sldId id="305" r:id="rId5"/>
    <p:sldId id="306" r:id="rId6"/>
    <p:sldId id="307" r:id="rId7"/>
    <p:sldId id="308" r:id="rId8"/>
    <p:sldId id="260" r:id="rId9"/>
    <p:sldId id="262" r:id="rId10"/>
    <p:sldId id="266" r:id="rId11"/>
    <p:sldId id="310" r:id="rId12"/>
    <p:sldId id="263" r:id="rId13"/>
    <p:sldId id="259" r:id="rId14"/>
    <p:sldId id="269" r:id="rId15"/>
    <p:sldId id="280" r:id="rId16"/>
    <p:sldId id="311" r:id="rId17"/>
    <p:sldId id="312" r:id="rId18"/>
    <p:sldId id="267" r:id="rId19"/>
    <p:sldId id="313" r:id="rId20"/>
    <p:sldId id="314" r:id="rId21"/>
  </p:sldIdLst>
  <p:sldSz cx="9144000" cy="5143500" type="screen16x9"/>
  <p:notesSz cx="6858000" cy="9144000"/>
  <p:embeddedFontLst>
    <p:embeddedFont>
      <p:font typeface="Fredoka One" panose="02000000000000000000" pitchFamily="2" charset="0"/>
      <p:regular r:id="rId23"/>
    </p:embeddedFont>
    <p:embeddedFont>
      <p:font typeface="Palanquin Dark" panose="020B0604020202020204" charset="0"/>
      <p:regular r:id="rId24"/>
      <p:bold r:id="rId25"/>
    </p:embeddedFont>
    <p:embeddedFont>
      <p:font typeface="Rubik" panose="020B0604020202020204" charset="-79"/>
      <p:regular r:id="rId26"/>
      <p:bold r:id="rId27"/>
      <p:italic r:id="rId28"/>
      <p:boldItalic r:id="rId29"/>
    </p:embeddedFont>
    <p:embeddedFont>
      <p:font typeface="Rubik Black" panose="020B0604020202020204" charset="-79"/>
      <p:bold r:id="rId30"/>
      <p:boldItalic r:id="rId31"/>
    </p:embeddedFont>
    <p:embeddedFont>
      <p:font typeface="Rubik Glitch" panose="020B0604020202020204" charset="-79"/>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2CBDE-DEF0-4B70-8D30-8C2952B3F539}">
  <a:tblStyle styleId="{4B42CBDE-DEF0-4B70-8D30-8C2952B3F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a:extLst>
            <a:ext uri="{FF2B5EF4-FFF2-40B4-BE49-F238E27FC236}">
              <a16:creationId xmlns:a16="http://schemas.microsoft.com/office/drawing/2014/main" id="{D260AEA0-2F25-107F-0B48-91BF12167407}"/>
            </a:ext>
          </a:extLst>
        </p:cNvPr>
        <p:cNvGrpSpPr/>
        <p:nvPr/>
      </p:nvGrpSpPr>
      <p:grpSpPr>
        <a:xfrm>
          <a:off x="0" y="0"/>
          <a:ext cx="0" cy="0"/>
          <a:chOff x="0" y="0"/>
          <a:chExt cx="0" cy="0"/>
        </a:xfrm>
      </p:grpSpPr>
      <p:sp>
        <p:nvSpPr>
          <p:cNvPr id="9608" name="Google Shape;9608;g13852c7ee04_0_2117:notes">
            <a:extLst>
              <a:ext uri="{FF2B5EF4-FFF2-40B4-BE49-F238E27FC236}">
                <a16:creationId xmlns:a16="http://schemas.microsoft.com/office/drawing/2014/main" id="{D152C6F0-71C5-277C-65FA-8A68D0DDBE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a:extLst>
              <a:ext uri="{FF2B5EF4-FFF2-40B4-BE49-F238E27FC236}">
                <a16:creationId xmlns:a16="http://schemas.microsoft.com/office/drawing/2014/main" id="{3977063E-9AB6-0DF8-BAA1-E8BB7F01A5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42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5"/>
        <p:cNvGrpSpPr/>
        <p:nvPr/>
      </p:nvGrpSpPr>
      <p:grpSpPr>
        <a:xfrm>
          <a:off x="0" y="0"/>
          <a:ext cx="0" cy="0"/>
          <a:chOff x="0" y="0"/>
          <a:chExt cx="0" cy="0"/>
        </a:xfrm>
      </p:grpSpPr>
      <p:sp>
        <p:nvSpPr>
          <p:cNvPr id="9736" name="Google Shape;9736;g13852c7ee04_0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7" name="Google Shape;9737;g13852c7ee04_0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p:cNvGrpSpPr/>
        <p:nvPr/>
      </p:nvGrpSpPr>
      <p:grpSpPr>
        <a:xfrm>
          <a:off x="0" y="0"/>
          <a:ext cx="0" cy="0"/>
          <a:chOff x="0" y="0"/>
          <a:chExt cx="0" cy="0"/>
        </a:xfrm>
      </p:grpSpPr>
      <p:sp>
        <p:nvSpPr>
          <p:cNvPr id="9966" name="Google Shape;9966;g13852c7ee04_0_3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a:extLst>
            <a:ext uri="{FF2B5EF4-FFF2-40B4-BE49-F238E27FC236}">
              <a16:creationId xmlns:a16="http://schemas.microsoft.com/office/drawing/2014/main" id="{F950649E-652C-071E-E2F6-282E0D2848C8}"/>
            </a:ext>
          </a:extLst>
        </p:cNvPr>
        <p:cNvGrpSpPr/>
        <p:nvPr/>
      </p:nvGrpSpPr>
      <p:grpSpPr>
        <a:xfrm>
          <a:off x="0" y="0"/>
          <a:ext cx="0" cy="0"/>
          <a:chOff x="0" y="0"/>
          <a:chExt cx="0" cy="0"/>
        </a:xfrm>
      </p:grpSpPr>
      <p:sp>
        <p:nvSpPr>
          <p:cNvPr id="9966" name="Google Shape;9966;g13852c7ee04_0_3467:notes">
            <a:extLst>
              <a:ext uri="{FF2B5EF4-FFF2-40B4-BE49-F238E27FC236}">
                <a16:creationId xmlns:a16="http://schemas.microsoft.com/office/drawing/2014/main" id="{F0E1C23C-F5D0-D36D-0FA5-038CDB321A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a:extLst>
              <a:ext uri="{FF2B5EF4-FFF2-40B4-BE49-F238E27FC236}">
                <a16:creationId xmlns:a16="http://schemas.microsoft.com/office/drawing/2014/main" id="{32A178A9-F8D2-BDC9-C272-539D579B1D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40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a:extLst>
            <a:ext uri="{FF2B5EF4-FFF2-40B4-BE49-F238E27FC236}">
              <a16:creationId xmlns:a16="http://schemas.microsoft.com/office/drawing/2014/main" id="{C593BE54-2B81-6CB1-061B-24FB534BD806}"/>
            </a:ext>
          </a:extLst>
        </p:cNvPr>
        <p:cNvGrpSpPr/>
        <p:nvPr/>
      </p:nvGrpSpPr>
      <p:grpSpPr>
        <a:xfrm>
          <a:off x="0" y="0"/>
          <a:ext cx="0" cy="0"/>
          <a:chOff x="0" y="0"/>
          <a:chExt cx="0" cy="0"/>
        </a:xfrm>
      </p:grpSpPr>
      <p:sp>
        <p:nvSpPr>
          <p:cNvPr id="9966" name="Google Shape;9966;g13852c7ee04_0_3467:notes">
            <a:extLst>
              <a:ext uri="{FF2B5EF4-FFF2-40B4-BE49-F238E27FC236}">
                <a16:creationId xmlns:a16="http://schemas.microsoft.com/office/drawing/2014/main" id="{EBDE41A3-EDC8-51E8-7872-2E843F07D7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a:extLst>
              <a:ext uri="{FF2B5EF4-FFF2-40B4-BE49-F238E27FC236}">
                <a16:creationId xmlns:a16="http://schemas.microsoft.com/office/drawing/2014/main" id="{36547D9B-B818-40A6-7A77-B5C145752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03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a:extLst>
            <a:ext uri="{FF2B5EF4-FFF2-40B4-BE49-F238E27FC236}">
              <a16:creationId xmlns:a16="http://schemas.microsoft.com/office/drawing/2014/main" id="{1ED8263D-EEA4-6453-450F-1A5BD121B80D}"/>
            </a:ext>
          </a:extLst>
        </p:cNvPr>
        <p:cNvGrpSpPr/>
        <p:nvPr/>
      </p:nvGrpSpPr>
      <p:grpSpPr>
        <a:xfrm>
          <a:off x="0" y="0"/>
          <a:ext cx="0" cy="0"/>
          <a:chOff x="0" y="0"/>
          <a:chExt cx="0" cy="0"/>
        </a:xfrm>
      </p:grpSpPr>
      <p:sp>
        <p:nvSpPr>
          <p:cNvPr id="9681" name="Google Shape;9681;g13852c7ee04_0_2455:notes">
            <a:extLst>
              <a:ext uri="{FF2B5EF4-FFF2-40B4-BE49-F238E27FC236}">
                <a16:creationId xmlns:a16="http://schemas.microsoft.com/office/drawing/2014/main" id="{67355E17-D586-F024-67D4-F99AFC4CDD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a:extLst>
              <a:ext uri="{FF2B5EF4-FFF2-40B4-BE49-F238E27FC236}">
                <a16:creationId xmlns:a16="http://schemas.microsoft.com/office/drawing/2014/main" id="{812D80E8-C9A2-75A9-2C6D-7047D28616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04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a:extLst>
            <a:ext uri="{FF2B5EF4-FFF2-40B4-BE49-F238E27FC236}">
              <a16:creationId xmlns:a16="http://schemas.microsoft.com/office/drawing/2014/main" id="{0FC32FF9-FACC-AB1E-FE88-6E3109F66DFD}"/>
            </a:ext>
          </a:extLst>
        </p:cNvPr>
        <p:cNvGrpSpPr/>
        <p:nvPr/>
      </p:nvGrpSpPr>
      <p:grpSpPr>
        <a:xfrm>
          <a:off x="0" y="0"/>
          <a:ext cx="0" cy="0"/>
          <a:chOff x="0" y="0"/>
          <a:chExt cx="0" cy="0"/>
        </a:xfrm>
      </p:grpSpPr>
      <p:sp>
        <p:nvSpPr>
          <p:cNvPr id="9681" name="Google Shape;9681;g13852c7ee04_0_2455:notes">
            <a:extLst>
              <a:ext uri="{FF2B5EF4-FFF2-40B4-BE49-F238E27FC236}">
                <a16:creationId xmlns:a16="http://schemas.microsoft.com/office/drawing/2014/main" id="{4B1F571D-4EC6-81B2-DBCF-1DBBC76393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a:extLst>
              <a:ext uri="{FF2B5EF4-FFF2-40B4-BE49-F238E27FC236}">
                <a16:creationId xmlns:a16="http://schemas.microsoft.com/office/drawing/2014/main" id="{521C9329-6FEF-1602-FBB2-0FDE67E92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p:cNvGrpSpPr/>
        <p:nvPr/>
      </p:nvGrpSpPr>
      <p:grpSpPr>
        <a:xfrm>
          <a:off x="0" y="0"/>
          <a:ext cx="0" cy="0"/>
          <a:chOff x="0" y="0"/>
          <a:chExt cx="0" cy="0"/>
        </a:xfrm>
      </p:grpSpPr>
      <p:sp>
        <p:nvSpPr>
          <p:cNvPr id="9698" name="Google Shape;9698;g13852c7ee04_0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A125DF18-018A-E8A1-12B7-9CE4CA41C26F}"/>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8DE96669-DAF2-F4F5-A65A-E459017BDB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E6A49036-E876-F143-E0E7-36B5471897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13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7A414BAB-09DE-46AB-7415-F2C8800E142C}"/>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445087CC-76F2-2140-01ED-6DD87D29AD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5F1AD504-CF15-5E8C-3F1B-603FAA5876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84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A60A32B1-351B-224E-16FF-C8B66E1CC5F3}"/>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5BD1E69F-7AB2-D9BB-B52A-3062329566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B84FEF49-A7E3-3005-1F5B-27D31A2E7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31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F9D1E52F-0CFF-1DDE-8A81-609AA266228E}"/>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A0CE13F3-5D65-FE0A-3259-69990BF015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08DAFFCC-F9F1-540F-FBB6-AFCD17B863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85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478"/>
        <p:cNvGrpSpPr/>
        <p:nvPr/>
      </p:nvGrpSpPr>
      <p:grpSpPr>
        <a:xfrm>
          <a:off x="0" y="0"/>
          <a:ext cx="0" cy="0"/>
          <a:chOff x="0" y="0"/>
          <a:chExt cx="0" cy="0"/>
        </a:xfrm>
      </p:grpSpPr>
      <p:grpSp>
        <p:nvGrpSpPr>
          <p:cNvPr id="6479" name="Google Shape;6479;p20"/>
          <p:cNvGrpSpPr/>
          <p:nvPr/>
        </p:nvGrpSpPr>
        <p:grpSpPr>
          <a:xfrm>
            <a:off x="189" y="52"/>
            <a:ext cx="9144013" cy="5143533"/>
            <a:chOff x="4088025" y="1324225"/>
            <a:chExt cx="1348575" cy="1101800"/>
          </a:xfrm>
        </p:grpSpPr>
        <p:sp>
          <p:nvSpPr>
            <p:cNvPr id="6480" name="Google Shape;6480;p2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0" name="Google Shape;6530;p20"/>
          <p:cNvGrpSpPr/>
          <p:nvPr/>
        </p:nvGrpSpPr>
        <p:grpSpPr>
          <a:xfrm>
            <a:off x="145881" y="206"/>
            <a:ext cx="8852237" cy="5143474"/>
            <a:chOff x="145881" y="206"/>
            <a:chExt cx="8852237" cy="5143474"/>
          </a:xfrm>
        </p:grpSpPr>
        <p:grpSp>
          <p:nvGrpSpPr>
            <p:cNvPr id="6531" name="Google Shape;6531;p20"/>
            <p:cNvGrpSpPr/>
            <p:nvPr/>
          </p:nvGrpSpPr>
          <p:grpSpPr>
            <a:xfrm>
              <a:off x="145881" y="206"/>
              <a:ext cx="600248" cy="4852321"/>
              <a:chOff x="384275" y="206"/>
              <a:chExt cx="600248" cy="4852321"/>
            </a:xfrm>
          </p:grpSpPr>
          <p:sp>
            <p:nvSpPr>
              <p:cNvPr id="6532" name="Google Shape;6532;p2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0" name="Google Shape;6550;p20"/>
              <p:cNvGrpSpPr/>
              <p:nvPr/>
            </p:nvGrpSpPr>
            <p:grpSpPr>
              <a:xfrm>
                <a:off x="384275" y="206"/>
                <a:ext cx="53414" cy="4852321"/>
                <a:chOff x="418506" y="206"/>
                <a:chExt cx="53414" cy="4852321"/>
              </a:xfrm>
            </p:grpSpPr>
            <p:sp>
              <p:nvSpPr>
                <p:cNvPr id="6551" name="Google Shape;6551;p2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5" name="Google Shape;6585;p2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3" name="Google Shape;6593;p20"/>
            <p:cNvGrpSpPr/>
            <p:nvPr/>
          </p:nvGrpSpPr>
          <p:grpSpPr>
            <a:xfrm>
              <a:off x="8398705" y="206"/>
              <a:ext cx="599413" cy="5143474"/>
              <a:chOff x="8322446" y="206"/>
              <a:chExt cx="599413" cy="5143474"/>
            </a:xfrm>
          </p:grpSpPr>
          <p:sp>
            <p:nvSpPr>
              <p:cNvPr id="6594" name="Google Shape;6594;p20"/>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0"/>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6" name="Google Shape;6596;p20"/>
              <p:cNvGrpSpPr/>
              <p:nvPr/>
            </p:nvGrpSpPr>
            <p:grpSpPr>
              <a:xfrm>
                <a:off x="8322446" y="206"/>
                <a:ext cx="599413" cy="5143474"/>
                <a:chOff x="8160192" y="206"/>
                <a:chExt cx="599413" cy="5143474"/>
              </a:xfrm>
            </p:grpSpPr>
            <p:grpSp>
              <p:nvGrpSpPr>
                <p:cNvPr id="6597" name="Google Shape;6597;p20"/>
                <p:cNvGrpSpPr/>
                <p:nvPr/>
              </p:nvGrpSpPr>
              <p:grpSpPr>
                <a:xfrm>
                  <a:off x="8706192" y="206"/>
                  <a:ext cx="53414" cy="5143474"/>
                  <a:chOff x="8511811" y="206"/>
                  <a:chExt cx="53414" cy="5143474"/>
                </a:xfrm>
              </p:grpSpPr>
              <p:sp>
                <p:nvSpPr>
                  <p:cNvPr id="6598" name="Google Shape;6598;p2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4" name="Google Shape;6634;p2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658" name="Google Shape;6658;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659" name="Google Shape;6659;p20"/>
          <p:cNvSpPr txBox="1">
            <a:spLocks noGrp="1"/>
          </p:cNvSpPr>
          <p:nvPr>
            <p:ph type="subTitle" idx="1"/>
          </p:nvPr>
        </p:nvSpPr>
        <p:spPr>
          <a:xfrm>
            <a:off x="2302364" y="1848852"/>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0" name="Google Shape;6660;p20"/>
          <p:cNvSpPr txBox="1">
            <a:spLocks noGrp="1"/>
          </p:cNvSpPr>
          <p:nvPr>
            <p:ph type="subTitle" idx="2"/>
          </p:nvPr>
        </p:nvSpPr>
        <p:spPr>
          <a:xfrm>
            <a:off x="2302364" y="1236775"/>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1" name="Google Shape;6661;p20"/>
          <p:cNvSpPr txBox="1">
            <a:spLocks noGrp="1"/>
          </p:cNvSpPr>
          <p:nvPr>
            <p:ph type="subTitle" idx="3"/>
          </p:nvPr>
        </p:nvSpPr>
        <p:spPr>
          <a:xfrm>
            <a:off x="2302364" y="2972664"/>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2" name="Google Shape;6662;p20"/>
          <p:cNvSpPr txBox="1">
            <a:spLocks noGrp="1"/>
          </p:cNvSpPr>
          <p:nvPr>
            <p:ph type="subTitle" idx="4"/>
          </p:nvPr>
        </p:nvSpPr>
        <p:spPr>
          <a:xfrm>
            <a:off x="2302364" y="2360586"/>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3" name="Google Shape;6663;p20"/>
          <p:cNvSpPr txBox="1">
            <a:spLocks noGrp="1"/>
          </p:cNvSpPr>
          <p:nvPr>
            <p:ph type="subTitle" idx="5"/>
          </p:nvPr>
        </p:nvSpPr>
        <p:spPr>
          <a:xfrm>
            <a:off x="2302364" y="4096475"/>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4" name="Google Shape;6664;p20"/>
          <p:cNvSpPr txBox="1">
            <a:spLocks noGrp="1"/>
          </p:cNvSpPr>
          <p:nvPr>
            <p:ph type="subTitle" idx="6"/>
          </p:nvPr>
        </p:nvSpPr>
        <p:spPr>
          <a:xfrm>
            <a:off x="2302364" y="3484398"/>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_1_4_2_1_1_1_1">
    <p:spTree>
      <p:nvGrpSpPr>
        <p:cNvPr id="1" name="Shape 6959"/>
        <p:cNvGrpSpPr/>
        <p:nvPr/>
      </p:nvGrpSpPr>
      <p:grpSpPr>
        <a:xfrm>
          <a:off x="0" y="0"/>
          <a:ext cx="0" cy="0"/>
          <a:chOff x="0" y="0"/>
          <a:chExt cx="0" cy="0"/>
        </a:xfrm>
      </p:grpSpPr>
      <p:grpSp>
        <p:nvGrpSpPr>
          <p:cNvPr id="6960" name="Google Shape;6960;p22"/>
          <p:cNvGrpSpPr/>
          <p:nvPr/>
        </p:nvGrpSpPr>
        <p:grpSpPr>
          <a:xfrm>
            <a:off x="189" y="52"/>
            <a:ext cx="9144013" cy="5143533"/>
            <a:chOff x="4088025" y="1324225"/>
            <a:chExt cx="1348575" cy="1101800"/>
          </a:xfrm>
        </p:grpSpPr>
        <p:sp>
          <p:nvSpPr>
            <p:cNvPr id="6961" name="Google Shape;6961;p2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1" name="Google Shape;7011;p22"/>
          <p:cNvGrpSpPr/>
          <p:nvPr/>
        </p:nvGrpSpPr>
        <p:grpSpPr>
          <a:xfrm>
            <a:off x="91189" y="206"/>
            <a:ext cx="8961622" cy="5143474"/>
            <a:chOff x="91189" y="206"/>
            <a:chExt cx="8961622" cy="5143474"/>
          </a:xfrm>
        </p:grpSpPr>
        <p:grpSp>
          <p:nvGrpSpPr>
            <p:cNvPr id="7012" name="Google Shape;7012;p22"/>
            <p:cNvGrpSpPr/>
            <p:nvPr/>
          </p:nvGrpSpPr>
          <p:grpSpPr>
            <a:xfrm>
              <a:off x="8204921" y="206"/>
              <a:ext cx="847890" cy="5143474"/>
              <a:chOff x="8128721" y="206"/>
              <a:chExt cx="847890" cy="5143474"/>
            </a:xfrm>
          </p:grpSpPr>
          <p:grpSp>
            <p:nvGrpSpPr>
              <p:cNvPr id="7013" name="Google Shape;7013;p22"/>
              <p:cNvGrpSpPr/>
              <p:nvPr/>
            </p:nvGrpSpPr>
            <p:grpSpPr>
              <a:xfrm>
                <a:off x="8393229" y="206"/>
                <a:ext cx="53414" cy="5143474"/>
                <a:chOff x="8511811" y="206"/>
                <a:chExt cx="53414" cy="5143474"/>
              </a:xfrm>
            </p:grpSpPr>
            <p:sp>
              <p:nvSpPr>
                <p:cNvPr id="7014" name="Google Shape;7014;p22"/>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2"/>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2"/>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2"/>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2"/>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2"/>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2"/>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2"/>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2"/>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2"/>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2"/>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2"/>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2"/>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2"/>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2"/>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2"/>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2"/>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2"/>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2"/>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2"/>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2"/>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2"/>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2"/>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2"/>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2"/>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2"/>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2"/>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2"/>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2"/>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2"/>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2"/>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2"/>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2"/>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2"/>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2"/>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2"/>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0" name="Google Shape;7050;p22"/>
              <p:cNvGrpSpPr/>
              <p:nvPr/>
            </p:nvGrpSpPr>
            <p:grpSpPr>
              <a:xfrm>
                <a:off x="8658690" y="206"/>
                <a:ext cx="53414" cy="5143474"/>
                <a:chOff x="8712171" y="206"/>
                <a:chExt cx="53414" cy="5143474"/>
              </a:xfrm>
            </p:grpSpPr>
            <p:sp>
              <p:nvSpPr>
                <p:cNvPr id="7051" name="Google Shape;7051;p22"/>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2"/>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2"/>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2"/>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2"/>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2"/>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2"/>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2"/>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2"/>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2"/>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2"/>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2"/>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2"/>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2"/>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2"/>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2"/>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2"/>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2"/>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2"/>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2"/>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2"/>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2"/>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2"/>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2"/>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2"/>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2"/>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2"/>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2"/>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2"/>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2"/>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2"/>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2"/>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2"/>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2"/>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2"/>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2"/>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7" name="Google Shape;7087;p22"/>
              <p:cNvGrpSpPr/>
              <p:nvPr/>
            </p:nvGrpSpPr>
            <p:grpSpPr>
              <a:xfrm>
                <a:off x="8924151" y="206"/>
                <a:ext cx="52460" cy="4852321"/>
                <a:chOff x="8855639" y="206"/>
                <a:chExt cx="52460" cy="4852321"/>
              </a:xfrm>
            </p:grpSpPr>
            <p:sp>
              <p:nvSpPr>
                <p:cNvPr id="7088" name="Google Shape;7088;p22"/>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2"/>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2"/>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2"/>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2"/>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2"/>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2"/>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2"/>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2"/>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2"/>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2"/>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2"/>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2"/>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2"/>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2"/>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2"/>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2"/>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2"/>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2"/>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2"/>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2"/>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2"/>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2"/>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2"/>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2"/>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2"/>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2"/>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2"/>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2"/>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2"/>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2"/>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2"/>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2"/>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2"/>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22"/>
              <p:cNvSpPr/>
              <p:nvPr/>
            </p:nvSpPr>
            <p:spPr>
              <a:xfrm>
                <a:off x="813611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2"/>
              <p:cNvSpPr/>
              <p:nvPr/>
            </p:nvSpPr>
            <p:spPr>
              <a:xfrm>
                <a:off x="813611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2"/>
              <p:cNvSpPr/>
              <p:nvPr/>
            </p:nvSpPr>
            <p:spPr>
              <a:xfrm>
                <a:off x="813611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2"/>
              <p:cNvSpPr/>
              <p:nvPr/>
            </p:nvSpPr>
            <p:spPr>
              <a:xfrm>
                <a:off x="813611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2"/>
              <p:cNvSpPr/>
              <p:nvPr/>
            </p:nvSpPr>
            <p:spPr>
              <a:xfrm>
                <a:off x="812872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2"/>
              <p:cNvSpPr/>
              <p:nvPr/>
            </p:nvSpPr>
            <p:spPr>
              <a:xfrm>
                <a:off x="812872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2"/>
              <p:cNvSpPr/>
              <p:nvPr/>
            </p:nvSpPr>
            <p:spPr>
              <a:xfrm>
                <a:off x="813611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2"/>
              <p:cNvSpPr/>
              <p:nvPr/>
            </p:nvSpPr>
            <p:spPr>
              <a:xfrm>
                <a:off x="812872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0" name="Google Shape;7130;p22"/>
            <p:cNvGrpSpPr/>
            <p:nvPr/>
          </p:nvGrpSpPr>
          <p:grpSpPr>
            <a:xfrm>
              <a:off x="91189" y="206"/>
              <a:ext cx="849678" cy="5143474"/>
              <a:chOff x="91189" y="206"/>
              <a:chExt cx="849678" cy="5143474"/>
            </a:xfrm>
          </p:grpSpPr>
          <p:grpSp>
            <p:nvGrpSpPr>
              <p:cNvPr id="7131" name="Google Shape;7131;p22"/>
              <p:cNvGrpSpPr/>
              <p:nvPr/>
            </p:nvGrpSpPr>
            <p:grpSpPr>
              <a:xfrm>
                <a:off x="356650" y="206"/>
                <a:ext cx="53295" cy="5143474"/>
                <a:chOff x="578867" y="206"/>
                <a:chExt cx="53295" cy="5143474"/>
              </a:xfrm>
            </p:grpSpPr>
            <p:sp>
              <p:nvSpPr>
                <p:cNvPr id="7132" name="Google Shape;7132;p22"/>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2"/>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2"/>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2"/>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2"/>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2"/>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2"/>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2"/>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2"/>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2"/>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2"/>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2"/>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2"/>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2"/>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2"/>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2"/>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2"/>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2"/>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2"/>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2"/>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2"/>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2"/>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2"/>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2"/>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2"/>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2"/>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2"/>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2"/>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2"/>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2"/>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2"/>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2"/>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2"/>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2"/>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2"/>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2"/>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22"/>
              <p:cNvGrpSpPr/>
              <p:nvPr/>
            </p:nvGrpSpPr>
            <p:grpSpPr>
              <a:xfrm>
                <a:off x="91189" y="206"/>
                <a:ext cx="53414" cy="4852321"/>
                <a:chOff x="418506" y="206"/>
                <a:chExt cx="53414" cy="4852321"/>
              </a:xfrm>
            </p:grpSpPr>
            <p:sp>
              <p:nvSpPr>
                <p:cNvPr id="7169" name="Google Shape;7169;p22"/>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2"/>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2"/>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2"/>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2"/>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2"/>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2"/>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2"/>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2"/>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2"/>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2"/>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2"/>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2"/>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2"/>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2"/>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2"/>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2"/>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2"/>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2"/>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2"/>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2"/>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2"/>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2"/>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2"/>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2"/>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2"/>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2"/>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2"/>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2"/>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2"/>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2"/>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2"/>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2"/>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2"/>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3" name="Google Shape;7203;p22"/>
              <p:cNvGrpSpPr/>
              <p:nvPr/>
            </p:nvGrpSpPr>
            <p:grpSpPr>
              <a:xfrm>
                <a:off x="621992" y="206"/>
                <a:ext cx="53414" cy="4852321"/>
                <a:chOff x="774043" y="206"/>
                <a:chExt cx="53414" cy="4852321"/>
              </a:xfrm>
            </p:grpSpPr>
            <p:sp>
              <p:nvSpPr>
                <p:cNvPr id="7204" name="Google Shape;7204;p22"/>
                <p:cNvSpPr/>
                <p:nvPr/>
              </p:nvSpPr>
              <p:spPr>
                <a:xfrm>
                  <a:off x="78226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2"/>
                <p:cNvSpPr/>
                <p:nvPr/>
              </p:nvSpPr>
              <p:spPr>
                <a:xfrm>
                  <a:off x="78226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2"/>
                <p:cNvSpPr/>
                <p:nvPr/>
              </p:nvSpPr>
              <p:spPr>
                <a:xfrm>
                  <a:off x="78226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2"/>
                <p:cNvSpPr/>
                <p:nvPr/>
              </p:nvSpPr>
              <p:spPr>
                <a:xfrm>
                  <a:off x="78226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2"/>
                <p:cNvSpPr/>
                <p:nvPr/>
              </p:nvSpPr>
              <p:spPr>
                <a:xfrm>
                  <a:off x="77404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2"/>
                <p:cNvSpPr/>
                <p:nvPr/>
              </p:nvSpPr>
              <p:spPr>
                <a:xfrm>
                  <a:off x="77404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2"/>
                <p:cNvSpPr/>
                <p:nvPr/>
              </p:nvSpPr>
              <p:spPr>
                <a:xfrm>
                  <a:off x="78226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2"/>
                <p:cNvSpPr/>
                <p:nvPr/>
              </p:nvSpPr>
              <p:spPr>
                <a:xfrm>
                  <a:off x="77404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2"/>
                <p:cNvSpPr/>
                <p:nvPr/>
              </p:nvSpPr>
              <p:spPr>
                <a:xfrm>
                  <a:off x="78226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2"/>
                <p:cNvSpPr/>
                <p:nvPr/>
              </p:nvSpPr>
              <p:spPr>
                <a:xfrm>
                  <a:off x="77404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2"/>
                <p:cNvSpPr/>
                <p:nvPr/>
              </p:nvSpPr>
              <p:spPr>
                <a:xfrm>
                  <a:off x="78226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2"/>
                <p:cNvSpPr/>
                <p:nvPr/>
              </p:nvSpPr>
              <p:spPr>
                <a:xfrm>
                  <a:off x="77404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2"/>
                <p:cNvSpPr/>
                <p:nvPr/>
              </p:nvSpPr>
              <p:spPr>
                <a:xfrm>
                  <a:off x="782269"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2"/>
                <p:cNvSpPr/>
                <p:nvPr/>
              </p:nvSpPr>
              <p:spPr>
                <a:xfrm>
                  <a:off x="77404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2"/>
                <p:cNvSpPr/>
                <p:nvPr/>
              </p:nvSpPr>
              <p:spPr>
                <a:xfrm>
                  <a:off x="782269"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2"/>
                <p:cNvSpPr/>
                <p:nvPr/>
              </p:nvSpPr>
              <p:spPr>
                <a:xfrm>
                  <a:off x="782269"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2"/>
                <p:cNvSpPr/>
                <p:nvPr/>
              </p:nvSpPr>
              <p:spPr>
                <a:xfrm>
                  <a:off x="77404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2"/>
                <p:cNvSpPr/>
                <p:nvPr/>
              </p:nvSpPr>
              <p:spPr>
                <a:xfrm>
                  <a:off x="77404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2"/>
                <p:cNvSpPr/>
                <p:nvPr/>
              </p:nvSpPr>
              <p:spPr>
                <a:xfrm>
                  <a:off x="782269"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2"/>
                <p:cNvSpPr/>
                <p:nvPr/>
              </p:nvSpPr>
              <p:spPr>
                <a:xfrm>
                  <a:off x="77404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2"/>
                <p:cNvSpPr/>
                <p:nvPr/>
              </p:nvSpPr>
              <p:spPr>
                <a:xfrm>
                  <a:off x="782269"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2"/>
                <p:cNvSpPr/>
                <p:nvPr/>
              </p:nvSpPr>
              <p:spPr>
                <a:xfrm>
                  <a:off x="782269"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2"/>
                <p:cNvSpPr/>
                <p:nvPr/>
              </p:nvSpPr>
              <p:spPr>
                <a:xfrm>
                  <a:off x="77404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2"/>
                <p:cNvSpPr/>
                <p:nvPr/>
              </p:nvSpPr>
              <p:spPr>
                <a:xfrm>
                  <a:off x="77404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2"/>
                <p:cNvSpPr/>
                <p:nvPr/>
              </p:nvSpPr>
              <p:spPr>
                <a:xfrm>
                  <a:off x="77404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2"/>
                <p:cNvSpPr/>
                <p:nvPr/>
              </p:nvSpPr>
              <p:spPr>
                <a:xfrm>
                  <a:off x="782269"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2"/>
                <p:cNvSpPr/>
                <p:nvPr/>
              </p:nvSpPr>
              <p:spPr>
                <a:xfrm>
                  <a:off x="782269"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2"/>
                <p:cNvSpPr/>
                <p:nvPr/>
              </p:nvSpPr>
              <p:spPr>
                <a:xfrm>
                  <a:off x="782269"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2"/>
                <p:cNvSpPr/>
                <p:nvPr/>
              </p:nvSpPr>
              <p:spPr>
                <a:xfrm>
                  <a:off x="77404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2"/>
                <p:cNvSpPr/>
                <p:nvPr/>
              </p:nvSpPr>
              <p:spPr>
                <a:xfrm>
                  <a:off x="782269"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2"/>
                <p:cNvSpPr/>
                <p:nvPr/>
              </p:nvSpPr>
              <p:spPr>
                <a:xfrm>
                  <a:off x="77404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2"/>
                <p:cNvSpPr/>
                <p:nvPr/>
              </p:nvSpPr>
              <p:spPr>
                <a:xfrm>
                  <a:off x="782269"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2"/>
                <p:cNvSpPr/>
                <p:nvPr/>
              </p:nvSpPr>
              <p:spPr>
                <a:xfrm>
                  <a:off x="77404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2"/>
                <p:cNvSpPr/>
                <p:nvPr/>
              </p:nvSpPr>
              <p:spPr>
                <a:xfrm>
                  <a:off x="782269"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8" name="Google Shape;7238;p22"/>
              <p:cNvSpPr/>
              <p:nvPr/>
            </p:nvSpPr>
            <p:spPr>
              <a:xfrm>
                <a:off x="895799"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2"/>
              <p:cNvSpPr/>
              <p:nvPr/>
            </p:nvSpPr>
            <p:spPr>
              <a:xfrm>
                <a:off x="895799"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2"/>
              <p:cNvSpPr/>
              <p:nvPr/>
            </p:nvSpPr>
            <p:spPr>
              <a:xfrm>
                <a:off x="895799"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2"/>
              <p:cNvSpPr/>
              <p:nvPr/>
            </p:nvSpPr>
            <p:spPr>
              <a:xfrm>
                <a:off x="887453"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2"/>
              <p:cNvSpPr/>
              <p:nvPr/>
            </p:nvSpPr>
            <p:spPr>
              <a:xfrm>
                <a:off x="887453"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2"/>
              <p:cNvSpPr/>
              <p:nvPr/>
            </p:nvSpPr>
            <p:spPr>
              <a:xfrm>
                <a:off x="895799"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2"/>
              <p:cNvSpPr/>
              <p:nvPr/>
            </p:nvSpPr>
            <p:spPr>
              <a:xfrm>
                <a:off x="887453"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2"/>
              <p:cNvSpPr/>
              <p:nvPr/>
            </p:nvSpPr>
            <p:spPr>
              <a:xfrm>
                <a:off x="895799"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46" name="Google Shape;7246;p22"/>
          <p:cNvSpPr txBox="1">
            <a:spLocks noGrp="1"/>
          </p:cNvSpPr>
          <p:nvPr>
            <p:ph type="title" hasCustomPrompt="1"/>
          </p:nvPr>
        </p:nvSpPr>
        <p:spPr>
          <a:xfrm>
            <a:off x="209074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47" name="Google Shape;7247;p22"/>
          <p:cNvSpPr txBox="1">
            <a:spLocks noGrp="1"/>
          </p:cNvSpPr>
          <p:nvPr>
            <p:ph type="subTitle" idx="1"/>
          </p:nvPr>
        </p:nvSpPr>
        <p:spPr>
          <a:xfrm>
            <a:off x="147784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48" name="Google Shape;7248;p22"/>
          <p:cNvSpPr txBox="1">
            <a:spLocks noGrp="1"/>
          </p:cNvSpPr>
          <p:nvPr>
            <p:ph type="subTitle" idx="2"/>
          </p:nvPr>
        </p:nvSpPr>
        <p:spPr>
          <a:xfrm>
            <a:off x="147784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49" name="Google Shape;7249;p22"/>
          <p:cNvSpPr txBox="1">
            <a:spLocks noGrp="1"/>
          </p:cNvSpPr>
          <p:nvPr>
            <p:ph type="title" idx="3" hasCustomPrompt="1"/>
          </p:nvPr>
        </p:nvSpPr>
        <p:spPr>
          <a:xfrm>
            <a:off x="594116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0" name="Google Shape;7250;p22"/>
          <p:cNvSpPr txBox="1">
            <a:spLocks noGrp="1"/>
          </p:cNvSpPr>
          <p:nvPr>
            <p:ph type="subTitle" idx="4"/>
          </p:nvPr>
        </p:nvSpPr>
        <p:spPr>
          <a:xfrm>
            <a:off x="532826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1" name="Google Shape;7251;p22"/>
          <p:cNvSpPr txBox="1">
            <a:spLocks noGrp="1"/>
          </p:cNvSpPr>
          <p:nvPr>
            <p:ph type="subTitle" idx="5"/>
          </p:nvPr>
        </p:nvSpPr>
        <p:spPr>
          <a:xfrm>
            <a:off x="532826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2" name="Google Shape;7252;p22"/>
          <p:cNvSpPr txBox="1">
            <a:spLocks noGrp="1"/>
          </p:cNvSpPr>
          <p:nvPr>
            <p:ph type="title" idx="6" hasCustomPrompt="1"/>
          </p:nvPr>
        </p:nvSpPr>
        <p:spPr>
          <a:xfrm>
            <a:off x="209074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3" name="Google Shape;7253;p22"/>
          <p:cNvSpPr txBox="1">
            <a:spLocks noGrp="1"/>
          </p:cNvSpPr>
          <p:nvPr>
            <p:ph type="subTitle" idx="7"/>
          </p:nvPr>
        </p:nvSpPr>
        <p:spPr>
          <a:xfrm>
            <a:off x="147784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4" name="Google Shape;7254;p22"/>
          <p:cNvSpPr txBox="1">
            <a:spLocks noGrp="1"/>
          </p:cNvSpPr>
          <p:nvPr>
            <p:ph type="subTitle" idx="8"/>
          </p:nvPr>
        </p:nvSpPr>
        <p:spPr>
          <a:xfrm>
            <a:off x="147784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5" name="Google Shape;7255;p22"/>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256" name="Google Shape;7256;p22"/>
          <p:cNvSpPr txBox="1">
            <a:spLocks noGrp="1"/>
          </p:cNvSpPr>
          <p:nvPr>
            <p:ph type="title" idx="13" hasCustomPrompt="1"/>
          </p:nvPr>
        </p:nvSpPr>
        <p:spPr>
          <a:xfrm>
            <a:off x="594116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7" name="Google Shape;7257;p22"/>
          <p:cNvSpPr txBox="1">
            <a:spLocks noGrp="1"/>
          </p:cNvSpPr>
          <p:nvPr>
            <p:ph type="subTitle" idx="14"/>
          </p:nvPr>
        </p:nvSpPr>
        <p:spPr>
          <a:xfrm>
            <a:off x="532826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8" name="Google Shape;7258;p22"/>
          <p:cNvSpPr txBox="1">
            <a:spLocks noGrp="1"/>
          </p:cNvSpPr>
          <p:nvPr>
            <p:ph type="subTitle" idx="15"/>
          </p:nvPr>
        </p:nvSpPr>
        <p:spPr>
          <a:xfrm>
            <a:off x="532826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86"/>
        <p:cNvGrpSpPr/>
        <p:nvPr/>
      </p:nvGrpSpPr>
      <p:grpSpPr>
        <a:xfrm>
          <a:off x="0" y="0"/>
          <a:ext cx="0" cy="0"/>
          <a:chOff x="0" y="0"/>
          <a:chExt cx="0" cy="0"/>
        </a:xfrm>
      </p:grpSpPr>
      <p:grpSp>
        <p:nvGrpSpPr>
          <p:cNvPr id="1687" name="Google Shape;1687;p7"/>
          <p:cNvGrpSpPr/>
          <p:nvPr/>
        </p:nvGrpSpPr>
        <p:grpSpPr>
          <a:xfrm>
            <a:off x="189" y="52"/>
            <a:ext cx="9144013" cy="5143533"/>
            <a:chOff x="4088025" y="1324225"/>
            <a:chExt cx="1348575" cy="1101800"/>
          </a:xfrm>
        </p:grpSpPr>
        <p:sp>
          <p:nvSpPr>
            <p:cNvPr id="1688" name="Google Shape;1688;p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
          <p:cNvSpPr txBox="1">
            <a:spLocks noGrp="1"/>
          </p:cNvSpPr>
          <p:nvPr>
            <p:ph type="subTitle" idx="1"/>
          </p:nvPr>
        </p:nvSpPr>
        <p:spPr>
          <a:xfrm>
            <a:off x="1116031" y="2562075"/>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39" name="Google Shape;1739;p7"/>
          <p:cNvSpPr txBox="1">
            <a:spLocks noGrp="1"/>
          </p:cNvSpPr>
          <p:nvPr>
            <p:ph type="title"/>
          </p:nvPr>
        </p:nvSpPr>
        <p:spPr>
          <a:xfrm>
            <a:off x="1116031" y="1408472"/>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740" name="Google Shape;1740;p7"/>
          <p:cNvGrpSpPr/>
          <p:nvPr/>
        </p:nvGrpSpPr>
        <p:grpSpPr>
          <a:xfrm>
            <a:off x="145881" y="206"/>
            <a:ext cx="8852237" cy="5143474"/>
            <a:chOff x="145881" y="206"/>
            <a:chExt cx="8852237" cy="5143474"/>
          </a:xfrm>
        </p:grpSpPr>
        <p:grpSp>
          <p:nvGrpSpPr>
            <p:cNvPr id="1741" name="Google Shape;1741;p7"/>
            <p:cNvGrpSpPr/>
            <p:nvPr/>
          </p:nvGrpSpPr>
          <p:grpSpPr>
            <a:xfrm>
              <a:off x="145881" y="206"/>
              <a:ext cx="600248" cy="4852321"/>
              <a:chOff x="384275" y="206"/>
              <a:chExt cx="600248" cy="4852321"/>
            </a:xfrm>
          </p:grpSpPr>
          <p:sp>
            <p:nvSpPr>
              <p:cNvPr id="1742" name="Google Shape;1742;p7"/>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7"/>
              <p:cNvGrpSpPr/>
              <p:nvPr/>
            </p:nvGrpSpPr>
            <p:grpSpPr>
              <a:xfrm>
                <a:off x="384275" y="206"/>
                <a:ext cx="53414" cy="4852321"/>
                <a:chOff x="418506" y="206"/>
                <a:chExt cx="53414" cy="4852321"/>
              </a:xfrm>
            </p:grpSpPr>
            <p:sp>
              <p:nvSpPr>
                <p:cNvPr id="1761" name="Google Shape;1761;p7"/>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7"/>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
            <p:cNvGrpSpPr/>
            <p:nvPr/>
          </p:nvGrpSpPr>
          <p:grpSpPr>
            <a:xfrm>
              <a:off x="8398705" y="206"/>
              <a:ext cx="599413" cy="5143474"/>
              <a:chOff x="8322446" y="206"/>
              <a:chExt cx="599413" cy="5143474"/>
            </a:xfrm>
          </p:grpSpPr>
          <p:sp>
            <p:nvSpPr>
              <p:cNvPr id="1804" name="Google Shape;1804;p7"/>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7"/>
              <p:cNvGrpSpPr/>
              <p:nvPr/>
            </p:nvGrpSpPr>
            <p:grpSpPr>
              <a:xfrm>
                <a:off x="8322446" y="206"/>
                <a:ext cx="599413" cy="5143474"/>
                <a:chOff x="8160192" y="206"/>
                <a:chExt cx="599413" cy="5143474"/>
              </a:xfrm>
            </p:grpSpPr>
            <p:grpSp>
              <p:nvGrpSpPr>
                <p:cNvPr id="1807" name="Google Shape;1807;p7"/>
                <p:cNvGrpSpPr/>
                <p:nvPr/>
              </p:nvGrpSpPr>
              <p:grpSpPr>
                <a:xfrm>
                  <a:off x="8706192" y="206"/>
                  <a:ext cx="53414" cy="5143474"/>
                  <a:chOff x="8511811" y="206"/>
                  <a:chExt cx="53414" cy="5143474"/>
                </a:xfrm>
              </p:grpSpPr>
              <p:sp>
                <p:nvSpPr>
                  <p:cNvPr id="1808" name="Google Shape;1808;p7"/>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4" name="Google Shape;1844;p7"/>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8"/>
        <p:cNvGrpSpPr/>
        <p:nvPr/>
      </p:nvGrpSpPr>
      <p:grpSpPr>
        <a:xfrm>
          <a:off x="0" y="0"/>
          <a:ext cx="0" cy="0"/>
          <a:chOff x="0" y="0"/>
          <a:chExt cx="0" cy="0"/>
        </a:xfrm>
      </p:grpSpPr>
      <p:grpSp>
        <p:nvGrpSpPr>
          <p:cNvPr id="1869" name="Google Shape;1869;p8"/>
          <p:cNvGrpSpPr/>
          <p:nvPr/>
        </p:nvGrpSpPr>
        <p:grpSpPr>
          <a:xfrm>
            <a:off x="189" y="52"/>
            <a:ext cx="9144013" cy="5143533"/>
            <a:chOff x="4088025" y="1324225"/>
            <a:chExt cx="1348575" cy="1101800"/>
          </a:xfrm>
        </p:grpSpPr>
        <p:sp>
          <p:nvSpPr>
            <p:cNvPr id="1870" name="Google Shape;1870;p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8"/>
          <p:cNvGrpSpPr/>
          <p:nvPr/>
        </p:nvGrpSpPr>
        <p:grpSpPr>
          <a:xfrm>
            <a:off x="34718" y="206"/>
            <a:ext cx="9074564" cy="5143474"/>
            <a:chOff x="34718" y="206"/>
            <a:chExt cx="9074564" cy="5143474"/>
          </a:xfrm>
        </p:grpSpPr>
        <p:sp>
          <p:nvSpPr>
            <p:cNvPr id="1921" name="Google Shape;1921;p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109632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8"/>
          <p:cNvSpPr txBox="1">
            <a:spLocks noGrp="1"/>
          </p:cNvSpPr>
          <p:nvPr>
            <p:ph type="title"/>
          </p:nvPr>
        </p:nvSpPr>
        <p:spPr>
          <a:xfrm>
            <a:off x="1269300" y="1461190"/>
            <a:ext cx="66054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7"/>
        <p:cNvGrpSpPr/>
        <p:nvPr/>
      </p:nvGrpSpPr>
      <p:grpSpPr>
        <a:xfrm>
          <a:off x="0" y="0"/>
          <a:ext cx="0" cy="0"/>
          <a:chOff x="0" y="0"/>
          <a:chExt cx="0" cy="0"/>
        </a:xfrm>
      </p:grpSpPr>
      <p:grpSp>
        <p:nvGrpSpPr>
          <p:cNvPr id="2438" name="Google Shape;2438;p9"/>
          <p:cNvGrpSpPr/>
          <p:nvPr/>
        </p:nvGrpSpPr>
        <p:grpSpPr>
          <a:xfrm>
            <a:off x="189" y="52"/>
            <a:ext cx="9144013" cy="5143533"/>
            <a:chOff x="4088025" y="1324225"/>
            <a:chExt cx="1348575" cy="1101800"/>
          </a:xfrm>
        </p:grpSpPr>
        <p:sp>
          <p:nvSpPr>
            <p:cNvPr id="2439" name="Google Shape;2439;p9"/>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9"/>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9"/>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9"/>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9"/>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9"/>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9"/>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9"/>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9"/>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9"/>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9"/>
          <p:cNvGrpSpPr/>
          <p:nvPr/>
        </p:nvGrpSpPr>
        <p:grpSpPr>
          <a:xfrm>
            <a:off x="34718" y="206"/>
            <a:ext cx="9056203" cy="5143474"/>
            <a:chOff x="34718" y="206"/>
            <a:chExt cx="9056203" cy="5143474"/>
          </a:xfrm>
        </p:grpSpPr>
        <p:sp>
          <p:nvSpPr>
            <p:cNvPr id="2490" name="Google Shape;2490;p9"/>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9"/>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9"/>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9"/>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9"/>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9"/>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9"/>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9"/>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9"/>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9"/>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9"/>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9"/>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9"/>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9"/>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9"/>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9"/>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9"/>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9"/>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9"/>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9"/>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9"/>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9"/>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9"/>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9"/>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9"/>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9"/>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9"/>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9"/>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9"/>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9"/>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9"/>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9"/>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9"/>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9"/>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9"/>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9"/>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9"/>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9"/>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9"/>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9"/>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9"/>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9"/>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9"/>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9"/>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9"/>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9"/>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9"/>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9"/>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9"/>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9"/>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9"/>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9"/>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9"/>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9"/>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9"/>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9"/>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9"/>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9"/>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9"/>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9"/>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9"/>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9"/>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9"/>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9"/>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9"/>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9"/>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9"/>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9"/>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9"/>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9"/>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9"/>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9"/>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9"/>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9"/>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9"/>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9"/>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9"/>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9"/>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9"/>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9"/>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9"/>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9"/>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9"/>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9"/>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9"/>
            <p:cNvSpPr/>
            <p:nvPr/>
          </p:nvSpPr>
          <p:spPr>
            <a:xfrm>
              <a:off x="6677090"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9"/>
            <p:cNvSpPr/>
            <p:nvPr/>
          </p:nvSpPr>
          <p:spPr>
            <a:xfrm>
              <a:off x="6677090"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9"/>
            <p:cNvSpPr/>
            <p:nvPr/>
          </p:nvSpPr>
          <p:spPr>
            <a:xfrm>
              <a:off x="6677090" y="1736397"/>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9"/>
            <p:cNvSpPr/>
            <p:nvPr/>
          </p:nvSpPr>
          <p:spPr>
            <a:xfrm>
              <a:off x="666874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9"/>
            <p:cNvSpPr/>
            <p:nvPr/>
          </p:nvSpPr>
          <p:spPr>
            <a:xfrm>
              <a:off x="6677090" y="202576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9"/>
            <p:cNvSpPr/>
            <p:nvPr/>
          </p:nvSpPr>
          <p:spPr>
            <a:xfrm>
              <a:off x="6677090" y="2170028"/>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9"/>
            <p:cNvSpPr/>
            <p:nvPr/>
          </p:nvSpPr>
          <p:spPr>
            <a:xfrm>
              <a:off x="666874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9"/>
            <p:cNvSpPr/>
            <p:nvPr/>
          </p:nvSpPr>
          <p:spPr>
            <a:xfrm>
              <a:off x="6677090" y="2459393"/>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9"/>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9"/>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9"/>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9"/>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9"/>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9"/>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9"/>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9"/>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9"/>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9"/>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9"/>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9"/>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9"/>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9"/>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9"/>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9"/>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9"/>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9"/>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9"/>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9"/>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9"/>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9"/>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9"/>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9"/>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9"/>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9"/>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9"/>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9"/>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9"/>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9"/>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9"/>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9"/>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9"/>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9"/>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9"/>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9"/>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9"/>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9"/>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9"/>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9"/>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9"/>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9"/>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9"/>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9"/>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9"/>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9"/>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9"/>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9"/>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9"/>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9"/>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9"/>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9"/>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9"/>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9"/>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9"/>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9"/>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9"/>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9"/>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9"/>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9"/>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9"/>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9"/>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9"/>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9"/>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9"/>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9"/>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9"/>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9"/>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9"/>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9"/>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9"/>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9"/>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9"/>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9"/>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9"/>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9"/>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9"/>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9"/>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9"/>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9"/>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9"/>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9"/>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9"/>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9"/>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9"/>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9"/>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9"/>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9"/>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9"/>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9"/>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9"/>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9"/>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9"/>
            <p:cNvSpPr/>
            <p:nvPr/>
          </p:nvSpPr>
          <p:spPr>
            <a:xfrm>
              <a:off x="189258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9"/>
            <p:cNvSpPr/>
            <p:nvPr/>
          </p:nvSpPr>
          <p:spPr>
            <a:xfrm>
              <a:off x="190081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9"/>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9"/>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9"/>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2166277"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2158050"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2954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2962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3484283"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720801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719966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720801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7199667"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720801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7199667"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4546128"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6942432"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6942432"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6942432"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6934205"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3219775"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3227168"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3757971"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403283"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9"/>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2688972"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269719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2688972"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9"/>
          <p:cNvSpPr txBox="1">
            <a:spLocks noGrp="1"/>
          </p:cNvSpPr>
          <p:nvPr>
            <p:ph type="subTitle" idx="1"/>
          </p:nvPr>
        </p:nvSpPr>
        <p:spPr>
          <a:xfrm>
            <a:off x="1084951" y="2249027"/>
            <a:ext cx="4974300" cy="13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22" name="Google Shape;2922;p9"/>
          <p:cNvSpPr txBox="1">
            <a:spLocks noGrp="1"/>
          </p:cNvSpPr>
          <p:nvPr>
            <p:ph type="title"/>
          </p:nvPr>
        </p:nvSpPr>
        <p:spPr>
          <a:xfrm>
            <a:off x="1085099" y="1498100"/>
            <a:ext cx="4974300" cy="7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42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1" r:id="rId8"/>
    <p:sldLayoutId id="2147483664" r:id="rId9"/>
    <p:sldLayoutId id="2147483666" r:id="rId10"/>
    <p:sldLayoutId id="2147483668" r:id="rId11"/>
    <p:sldLayoutId id="2147483671"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forgar18.github.io/Herramientas-TIC/"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NvG3_g-8eHM?si=WRlry9GVjwE11jB4"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hyperlink" Target="https://www.netiquetate.com/" TargetMode="External"/><Relationship Id="rId4" Type="http://schemas.openxmlformats.org/officeDocument/2006/relationships/hyperlink" Target="https://zajuna.sena.edu.co/Repositorio/Complementaria/institution/SENA/Tecnologia/21720168_2/Contenido/DocArtic/Material_de_formacion_3.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pic>
        <p:nvPicPr>
          <p:cNvPr id="9522" name="Google Shape;9522;p35"/>
          <p:cNvPicPr preferRelativeResize="0"/>
          <p:nvPr/>
        </p:nvPicPr>
        <p:blipFill rotWithShape="1">
          <a:blip r:embed="rId3">
            <a:alphaModFix amt="50000"/>
          </a:blip>
          <a:srcRect b="17790"/>
          <a:stretch/>
        </p:blipFill>
        <p:spPr>
          <a:xfrm>
            <a:off x="822700" y="539500"/>
            <a:ext cx="7498598" cy="4604176"/>
          </a:xfrm>
          <a:prstGeom prst="rect">
            <a:avLst/>
          </a:prstGeom>
          <a:noFill/>
          <a:ln>
            <a:noFill/>
          </a:ln>
        </p:spPr>
      </p:pic>
      <p:sp>
        <p:nvSpPr>
          <p:cNvPr id="9523" name="Google Shape;9523;p35"/>
          <p:cNvSpPr txBox="1">
            <a:spLocks noGrp="1"/>
          </p:cNvSpPr>
          <p:nvPr>
            <p:ph type="ctrTitle"/>
          </p:nvPr>
        </p:nvSpPr>
        <p:spPr>
          <a:xfrm>
            <a:off x="1400550" y="986187"/>
            <a:ext cx="6342900" cy="18554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PRIVACIDAD DIGITAL</a:t>
            </a:r>
            <a:endParaRPr dirty="0"/>
          </a:p>
        </p:txBody>
      </p:sp>
      <p:sp>
        <p:nvSpPr>
          <p:cNvPr id="9524" name="Google Shape;9524;p35"/>
          <p:cNvSpPr txBox="1">
            <a:spLocks noGrp="1"/>
          </p:cNvSpPr>
          <p:nvPr>
            <p:ph type="subTitle" idx="1"/>
          </p:nvPr>
        </p:nvSpPr>
        <p:spPr>
          <a:xfrm>
            <a:off x="1400549" y="2905392"/>
            <a:ext cx="6342900" cy="691695"/>
          </a:xfrm>
          <a:prstGeom prst="rect">
            <a:avLst/>
          </a:prstGeom>
        </p:spPr>
        <p:txBody>
          <a:bodyPr spcFirstLastPara="1" wrap="square" lIns="91425" tIns="91425" rIns="91425" bIns="91425" anchor="t" anchorCtr="0">
            <a:noAutofit/>
          </a:bodyPr>
          <a:lstStyle/>
          <a:p>
            <a:pPr marL="0" lvl="0" indent="0"/>
            <a:r>
              <a:rPr lang="es-MX" dirty="0"/>
              <a:t>Saber usar la información y lineamientos para una buena socialización en la red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75"/>
        <p:cNvGrpSpPr/>
        <p:nvPr/>
      </p:nvGrpSpPr>
      <p:grpSpPr>
        <a:xfrm>
          <a:off x="0" y="0"/>
          <a:ext cx="0" cy="0"/>
          <a:chOff x="0" y="0"/>
          <a:chExt cx="0" cy="0"/>
        </a:xfrm>
      </p:grpSpPr>
      <p:sp>
        <p:nvSpPr>
          <p:cNvPr id="8" name="Google Shape;9611;p41">
            <a:extLst>
              <a:ext uri="{FF2B5EF4-FFF2-40B4-BE49-F238E27FC236}">
                <a16:creationId xmlns:a16="http://schemas.microsoft.com/office/drawing/2014/main" id="{DF574F0A-8AD3-52CB-1320-E0033C1BCB0B}"/>
              </a:ext>
            </a:extLst>
          </p:cNvPr>
          <p:cNvSpPr txBox="1">
            <a:spLocks noGrp="1"/>
          </p:cNvSpPr>
          <p:nvPr>
            <p:ph type="title"/>
          </p:nvPr>
        </p:nvSpPr>
        <p:spPr>
          <a:xfrm>
            <a:off x="942294" y="2182675"/>
            <a:ext cx="5290417" cy="885000"/>
          </a:xfrm>
          <a:prstGeom prst="rect">
            <a:avLst/>
          </a:prstGeom>
        </p:spPr>
        <p:txBody>
          <a:bodyPr spcFirstLastPara="1" wrap="square" lIns="91425" tIns="91425" rIns="91425" bIns="91425" anchor="ctr" anchorCtr="0">
            <a:noAutofit/>
          </a:bodyPr>
          <a:lstStyle/>
          <a:p>
            <a:pPr lvl="0"/>
            <a:r>
              <a:rPr lang="es-MX" sz="2800" dirty="0"/>
              <a:t>No compartir información sin autorización</a:t>
            </a:r>
            <a:endParaRPr sz="2800" dirty="0"/>
          </a:p>
        </p:txBody>
      </p:sp>
      <p:sp>
        <p:nvSpPr>
          <p:cNvPr id="9" name="Google Shape;9612;p41">
            <a:extLst>
              <a:ext uri="{FF2B5EF4-FFF2-40B4-BE49-F238E27FC236}">
                <a16:creationId xmlns:a16="http://schemas.microsoft.com/office/drawing/2014/main" id="{E538107F-16B1-DB9A-ECE1-75EF7E470362}"/>
              </a:ext>
            </a:extLst>
          </p:cNvPr>
          <p:cNvSpPr txBox="1">
            <a:spLocks/>
          </p:cNvSpPr>
          <p:nvPr/>
        </p:nvSpPr>
        <p:spPr>
          <a:xfrm>
            <a:off x="2458945" y="1171925"/>
            <a:ext cx="1695300" cy="92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dirty="0">
                <a:solidFill>
                  <a:srgbClr val="E4FAFF"/>
                </a:solidFill>
                <a:latin typeface="Rubik Black" panose="020B0604020202020204" charset="-79"/>
                <a:cs typeface="Rubik Black" panose="020B0604020202020204" charset="-79"/>
              </a:rPr>
              <a:t>02</a:t>
            </a:r>
          </a:p>
        </p:txBody>
      </p:sp>
      <p:sp>
        <p:nvSpPr>
          <p:cNvPr id="10" name="Google Shape;9613;p41">
            <a:extLst>
              <a:ext uri="{FF2B5EF4-FFF2-40B4-BE49-F238E27FC236}">
                <a16:creationId xmlns:a16="http://schemas.microsoft.com/office/drawing/2014/main" id="{E2C472FF-F42F-5490-CD6C-A63924D0A07B}"/>
              </a:ext>
            </a:extLst>
          </p:cNvPr>
          <p:cNvSpPr txBox="1">
            <a:spLocks noGrp="1"/>
          </p:cNvSpPr>
          <p:nvPr>
            <p:ph type="subTitle" idx="1"/>
          </p:nvPr>
        </p:nvSpPr>
        <p:spPr>
          <a:xfrm>
            <a:off x="1664782" y="3333474"/>
            <a:ext cx="3277011" cy="1276202"/>
          </a:xfrm>
          <a:prstGeom prst="rect">
            <a:avLst/>
          </a:prstGeom>
        </p:spPr>
        <p:txBody>
          <a:bodyPr spcFirstLastPara="1" wrap="square" lIns="91425" tIns="91425" rIns="91425" bIns="91425" anchor="ctr" anchorCtr="0">
            <a:noAutofit/>
          </a:bodyPr>
          <a:lstStyle/>
          <a:p>
            <a:pPr marL="0" lvl="0" indent="0"/>
            <a:r>
              <a:rPr lang="es-MX" b="1" dirty="0" err="1"/>
              <a:t>mportancia</a:t>
            </a:r>
            <a:r>
              <a:rPr lang="es-MX" b="1" dirty="0"/>
              <a:t>:</a:t>
            </a:r>
            <a:r>
              <a:rPr lang="es-MX" dirty="0"/>
              <a:t> Protege la privacidad de otras personas.</a:t>
            </a:r>
          </a:p>
          <a:p>
            <a:pPr marL="0" lvl="0" indent="0"/>
            <a:r>
              <a:rPr lang="es-MX" i="1" dirty="0"/>
              <a:t>Evito publicar capturas o datos de otros aprendices sin su permiso.</a:t>
            </a:r>
            <a:endParaRPr dirty="0"/>
          </a:p>
        </p:txBody>
      </p:sp>
      <p:grpSp>
        <p:nvGrpSpPr>
          <p:cNvPr id="11" name="Google Shape;17885;p76">
            <a:extLst>
              <a:ext uri="{FF2B5EF4-FFF2-40B4-BE49-F238E27FC236}">
                <a16:creationId xmlns:a16="http://schemas.microsoft.com/office/drawing/2014/main" id="{FF49E0DD-3FF3-8698-7F1D-20ACDD2D7956}"/>
              </a:ext>
            </a:extLst>
          </p:cNvPr>
          <p:cNvGrpSpPr/>
          <p:nvPr/>
        </p:nvGrpSpPr>
        <p:grpSpPr>
          <a:xfrm>
            <a:off x="7353589" y="1747868"/>
            <a:ext cx="1218912" cy="2344095"/>
            <a:chOff x="2656082" y="2287427"/>
            <a:chExt cx="207582" cy="359594"/>
          </a:xfrm>
        </p:grpSpPr>
        <p:sp>
          <p:nvSpPr>
            <p:cNvPr id="12" name="Google Shape;17886;p76">
              <a:extLst>
                <a:ext uri="{FF2B5EF4-FFF2-40B4-BE49-F238E27FC236}">
                  <a16:creationId xmlns:a16="http://schemas.microsoft.com/office/drawing/2014/main" id="{6BA7466E-0800-05F5-177C-980453BDDF62}"/>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87;p76">
              <a:extLst>
                <a:ext uri="{FF2B5EF4-FFF2-40B4-BE49-F238E27FC236}">
                  <a16:creationId xmlns:a16="http://schemas.microsoft.com/office/drawing/2014/main" id="{58C1F860-44DB-DCFA-6C7C-A75460BA2AE8}"/>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88;p76">
              <a:extLst>
                <a:ext uri="{FF2B5EF4-FFF2-40B4-BE49-F238E27FC236}">
                  <a16:creationId xmlns:a16="http://schemas.microsoft.com/office/drawing/2014/main" id="{4F0DEDCB-D22F-A5C2-ED51-EE0B16DECA57}"/>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89;p76">
              <a:extLst>
                <a:ext uri="{FF2B5EF4-FFF2-40B4-BE49-F238E27FC236}">
                  <a16:creationId xmlns:a16="http://schemas.microsoft.com/office/drawing/2014/main" id="{4F2E3309-B547-9835-6E56-2890B31C935A}"/>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10">
          <a:extLst>
            <a:ext uri="{FF2B5EF4-FFF2-40B4-BE49-F238E27FC236}">
              <a16:creationId xmlns:a16="http://schemas.microsoft.com/office/drawing/2014/main" id="{686DB121-AD6A-F64E-B906-80CBD1F17A16}"/>
            </a:ext>
          </a:extLst>
        </p:cNvPr>
        <p:cNvGrpSpPr/>
        <p:nvPr/>
      </p:nvGrpSpPr>
      <p:grpSpPr>
        <a:xfrm>
          <a:off x="0" y="0"/>
          <a:ext cx="0" cy="0"/>
          <a:chOff x="0" y="0"/>
          <a:chExt cx="0" cy="0"/>
        </a:xfrm>
      </p:grpSpPr>
      <p:sp>
        <p:nvSpPr>
          <p:cNvPr id="9611" name="Google Shape;9611;p41">
            <a:extLst>
              <a:ext uri="{FF2B5EF4-FFF2-40B4-BE49-F238E27FC236}">
                <a16:creationId xmlns:a16="http://schemas.microsoft.com/office/drawing/2014/main" id="{B89B29CE-0737-0B18-8569-24EC2EAF8C7C}"/>
              </a:ext>
            </a:extLst>
          </p:cNvPr>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p>
            <a:pPr lvl="0"/>
            <a:r>
              <a:rPr lang="es-CO" sz="2800" dirty="0"/>
              <a:t>Citar fuentes de información</a:t>
            </a:r>
            <a:endParaRPr sz="2800" dirty="0"/>
          </a:p>
        </p:txBody>
      </p:sp>
      <p:sp>
        <p:nvSpPr>
          <p:cNvPr id="9612" name="Google Shape;9612;p41">
            <a:extLst>
              <a:ext uri="{FF2B5EF4-FFF2-40B4-BE49-F238E27FC236}">
                <a16:creationId xmlns:a16="http://schemas.microsoft.com/office/drawing/2014/main" id="{43D4B3AC-C945-E1C6-DA7C-89916C08DDAD}"/>
              </a:ext>
            </a:extLst>
          </p:cNvPr>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613" name="Google Shape;9613;p41">
            <a:extLst>
              <a:ext uri="{FF2B5EF4-FFF2-40B4-BE49-F238E27FC236}">
                <a16:creationId xmlns:a16="http://schemas.microsoft.com/office/drawing/2014/main" id="{13F62393-0F09-16B2-2D6F-5FC60E329560}"/>
              </a:ext>
            </a:extLst>
          </p:cNvPr>
          <p:cNvSpPr txBox="1">
            <a:spLocks noGrp="1"/>
          </p:cNvSpPr>
          <p:nvPr>
            <p:ph type="subTitle" idx="1"/>
          </p:nvPr>
        </p:nvSpPr>
        <p:spPr>
          <a:xfrm>
            <a:off x="3596775" y="3242010"/>
            <a:ext cx="4975724" cy="1262754"/>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Fomenta la honestidad académica y el respeto por el trabajo ajeno.</a:t>
            </a:r>
            <a:br>
              <a:rPr lang="es-MX" dirty="0"/>
            </a:br>
            <a:r>
              <a:rPr lang="es-MX" i="1" dirty="0"/>
              <a:t>Siempre menciono la fuente cuando comparto información en tareas o foros.</a:t>
            </a:r>
            <a:endParaRPr dirty="0"/>
          </a:p>
        </p:txBody>
      </p:sp>
      <p:pic>
        <p:nvPicPr>
          <p:cNvPr id="9614" name="Google Shape;9614;p41">
            <a:extLst>
              <a:ext uri="{FF2B5EF4-FFF2-40B4-BE49-F238E27FC236}">
                <a16:creationId xmlns:a16="http://schemas.microsoft.com/office/drawing/2014/main" id="{943DE627-3124-0EE3-F259-627AE5B490FE}"/>
              </a:ext>
            </a:extLst>
          </p:cNvPr>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extLst>
      <p:ext uri="{BB962C8B-B14F-4D97-AF65-F5344CB8AC3E}">
        <p14:creationId xmlns:p14="http://schemas.microsoft.com/office/powerpoint/2010/main" val="401534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sp>
        <p:nvSpPr>
          <p:cNvPr id="14" name="Google Shape;9611;p41">
            <a:extLst>
              <a:ext uri="{FF2B5EF4-FFF2-40B4-BE49-F238E27FC236}">
                <a16:creationId xmlns:a16="http://schemas.microsoft.com/office/drawing/2014/main" id="{405A5DFC-DD4F-1252-4FC1-807B29FDE082}"/>
              </a:ext>
            </a:extLst>
          </p:cNvPr>
          <p:cNvSpPr txBox="1">
            <a:spLocks noGrp="1"/>
          </p:cNvSpPr>
          <p:nvPr>
            <p:ph type="title"/>
          </p:nvPr>
        </p:nvSpPr>
        <p:spPr>
          <a:xfrm>
            <a:off x="1252336" y="2478308"/>
            <a:ext cx="7178970" cy="885000"/>
          </a:xfrm>
          <a:prstGeom prst="rect">
            <a:avLst/>
          </a:prstGeom>
        </p:spPr>
        <p:txBody>
          <a:bodyPr spcFirstLastPara="1" wrap="square" lIns="91425" tIns="91425" rIns="91425" bIns="91425" anchor="ctr" anchorCtr="0">
            <a:noAutofit/>
          </a:bodyPr>
          <a:lstStyle/>
          <a:p>
            <a:pPr lvl="0"/>
            <a:r>
              <a:rPr lang="es-MX" sz="2800" dirty="0"/>
              <a:t>Participar activamente pero con respeto por los turnos y opiniones</a:t>
            </a:r>
            <a:endParaRPr sz="2800" dirty="0"/>
          </a:p>
        </p:txBody>
      </p:sp>
      <p:sp>
        <p:nvSpPr>
          <p:cNvPr id="15" name="Google Shape;9612;p41">
            <a:extLst>
              <a:ext uri="{FF2B5EF4-FFF2-40B4-BE49-F238E27FC236}">
                <a16:creationId xmlns:a16="http://schemas.microsoft.com/office/drawing/2014/main" id="{5FB779EE-D149-E7FC-20D3-B4085563AB4E}"/>
              </a:ext>
            </a:extLst>
          </p:cNvPr>
          <p:cNvSpPr txBox="1">
            <a:spLocks/>
          </p:cNvSpPr>
          <p:nvPr/>
        </p:nvSpPr>
        <p:spPr>
          <a:xfrm>
            <a:off x="2768986" y="1467558"/>
            <a:ext cx="1695300" cy="92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dirty="0">
                <a:solidFill>
                  <a:srgbClr val="E4FAFF"/>
                </a:solidFill>
                <a:latin typeface="Rubik Black" panose="020B0604020202020204" charset="-79"/>
                <a:cs typeface="Rubik Black" panose="020B0604020202020204" charset="-79"/>
              </a:rPr>
              <a:t>04</a:t>
            </a:r>
          </a:p>
        </p:txBody>
      </p:sp>
      <p:sp>
        <p:nvSpPr>
          <p:cNvPr id="16" name="Google Shape;9613;p41">
            <a:extLst>
              <a:ext uri="{FF2B5EF4-FFF2-40B4-BE49-F238E27FC236}">
                <a16:creationId xmlns:a16="http://schemas.microsoft.com/office/drawing/2014/main" id="{8B506A6A-1B82-CCCB-D535-D36B6C633AC6}"/>
              </a:ext>
            </a:extLst>
          </p:cNvPr>
          <p:cNvSpPr txBox="1">
            <a:spLocks noGrp="1"/>
          </p:cNvSpPr>
          <p:nvPr>
            <p:ph type="subTitle" idx="1"/>
          </p:nvPr>
        </p:nvSpPr>
        <p:spPr>
          <a:xfrm>
            <a:off x="2477521" y="3699008"/>
            <a:ext cx="4728599" cy="699900"/>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Mantiene el orden en las conversaciones virtuales.</a:t>
            </a:r>
          </a:p>
          <a:p>
            <a:pPr marL="0" lvl="0" indent="0"/>
            <a:r>
              <a:rPr lang="es-MX" i="1" dirty="0"/>
              <a:t>Escucho (leo) a mis compañeros antes de responder, sin interrumpir ni juzgar.</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pic>
        <p:nvPicPr>
          <p:cNvPr id="9561" name="Google Shape;9561;p38"/>
          <p:cNvPicPr preferRelativeResize="0"/>
          <p:nvPr/>
        </p:nvPicPr>
        <p:blipFill>
          <a:blip r:embed="rId3">
            <a:alphaModFix amt="50000"/>
          </a:blip>
          <a:stretch>
            <a:fillRect/>
          </a:stretch>
        </p:blipFill>
        <p:spPr>
          <a:xfrm>
            <a:off x="5221699" y="-113793"/>
            <a:ext cx="5406199" cy="5410499"/>
          </a:xfrm>
          <a:prstGeom prst="rect">
            <a:avLst/>
          </a:prstGeom>
          <a:noFill/>
          <a:ln>
            <a:noFill/>
          </a:ln>
        </p:spPr>
      </p:pic>
      <p:sp>
        <p:nvSpPr>
          <p:cNvPr id="8" name="Google Shape;9611;p41">
            <a:extLst>
              <a:ext uri="{FF2B5EF4-FFF2-40B4-BE49-F238E27FC236}">
                <a16:creationId xmlns:a16="http://schemas.microsoft.com/office/drawing/2014/main" id="{909C75E3-DBE1-39E6-2BA5-67B9BC09C25B}"/>
              </a:ext>
            </a:extLst>
          </p:cNvPr>
          <p:cNvSpPr txBox="1">
            <a:spLocks noGrp="1"/>
          </p:cNvSpPr>
          <p:nvPr>
            <p:ph type="title"/>
          </p:nvPr>
        </p:nvSpPr>
        <p:spPr>
          <a:xfrm>
            <a:off x="832949" y="2287977"/>
            <a:ext cx="4728600" cy="885000"/>
          </a:xfrm>
          <a:prstGeom prst="rect">
            <a:avLst/>
          </a:prstGeom>
        </p:spPr>
        <p:txBody>
          <a:bodyPr spcFirstLastPara="1" wrap="square" lIns="91425" tIns="91425" rIns="91425" bIns="91425" anchor="ctr" anchorCtr="0">
            <a:noAutofit/>
          </a:bodyPr>
          <a:lstStyle/>
          <a:p>
            <a:pPr lvl="0"/>
            <a:r>
              <a:rPr lang="es-MX" sz="2800" dirty="0"/>
              <a:t>Usar herramientas tecnológicas con criterio y responsabilidad</a:t>
            </a:r>
            <a:endParaRPr sz="2800" dirty="0"/>
          </a:p>
        </p:txBody>
      </p:sp>
      <p:sp>
        <p:nvSpPr>
          <p:cNvPr id="9" name="Google Shape;9612;p41">
            <a:extLst>
              <a:ext uri="{FF2B5EF4-FFF2-40B4-BE49-F238E27FC236}">
                <a16:creationId xmlns:a16="http://schemas.microsoft.com/office/drawing/2014/main" id="{D9A1B1F4-639D-842F-50CF-2223C1AF2823}"/>
              </a:ext>
            </a:extLst>
          </p:cNvPr>
          <p:cNvSpPr txBox="1">
            <a:spLocks noGrp="1"/>
          </p:cNvSpPr>
          <p:nvPr>
            <p:ph type="title" idx="2"/>
          </p:nvPr>
        </p:nvSpPr>
        <p:spPr>
          <a:xfrm>
            <a:off x="2349599" y="1103174"/>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 name="Google Shape;9613;p41">
            <a:extLst>
              <a:ext uri="{FF2B5EF4-FFF2-40B4-BE49-F238E27FC236}">
                <a16:creationId xmlns:a16="http://schemas.microsoft.com/office/drawing/2014/main" id="{D6DBAD49-EBCC-B9FB-11D2-11F2FFDCB57F}"/>
              </a:ext>
            </a:extLst>
          </p:cNvPr>
          <p:cNvSpPr txBox="1">
            <a:spLocks noGrp="1"/>
          </p:cNvSpPr>
          <p:nvPr>
            <p:ph type="subTitle" idx="1"/>
          </p:nvPr>
        </p:nvSpPr>
        <p:spPr>
          <a:xfrm>
            <a:off x="698968" y="3533847"/>
            <a:ext cx="5406199" cy="1416288"/>
          </a:xfrm>
          <a:prstGeom prst="rect">
            <a:avLst/>
          </a:prstGeom>
        </p:spPr>
        <p:txBody>
          <a:bodyPr spcFirstLastPara="1" wrap="square" lIns="91425" tIns="91425" rIns="91425" bIns="91425" anchor="ctr" anchorCtr="0">
            <a:noAutofit/>
          </a:bodyPr>
          <a:lstStyle/>
          <a:p>
            <a:pPr marL="0" lvl="0" indent="0"/>
            <a:r>
              <a:rPr lang="es-MX" dirty="0"/>
              <a:t>Importancia: Evita el mal uso de plataformas, redes o software.</a:t>
            </a:r>
          </a:p>
          <a:p>
            <a:pPr marL="0" lvl="0" indent="0"/>
            <a:r>
              <a:rPr lang="es-MX" dirty="0"/>
              <a:t>Evito distraerme con redes sociales durante clases virtuales y uso las TIC con objetivos claros de aprendizaje.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8"/>
        <p:cNvGrpSpPr/>
        <p:nvPr/>
      </p:nvGrpSpPr>
      <p:grpSpPr>
        <a:xfrm>
          <a:off x="0" y="0"/>
          <a:ext cx="0" cy="0"/>
          <a:chOff x="0" y="0"/>
          <a:chExt cx="0" cy="0"/>
        </a:xfrm>
      </p:grpSpPr>
      <p:sp>
        <p:nvSpPr>
          <p:cNvPr id="9739" name="Google Shape;9739;p48"/>
          <p:cNvSpPr txBox="1">
            <a:spLocks noGrp="1"/>
          </p:cNvSpPr>
          <p:nvPr>
            <p:ph type="title"/>
          </p:nvPr>
        </p:nvSpPr>
        <p:spPr>
          <a:xfrm>
            <a:off x="1269300" y="1669620"/>
            <a:ext cx="6605400" cy="2221800"/>
          </a:xfrm>
          <a:prstGeom prst="rect">
            <a:avLst/>
          </a:prstGeom>
        </p:spPr>
        <p:txBody>
          <a:bodyPr spcFirstLastPara="1" wrap="square" lIns="91425" tIns="91425" rIns="91425" bIns="91425" anchor="ctr" anchorCtr="0">
            <a:noAutofit/>
          </a:bodyPr>
          <a:lstStyle/>
          <a:p>
            <a:pPr lvl="0"/>
            <a:r>
              <a:rPr lang="es-MX" sz="4800" dirty="0"/>
              <a:t>Evidencias del curso y reflexión personal</a:t>
            </a:r>
            <a:endParaRPr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8"/>
        <p:cNvGrpSpPr/>
        <p:nvPr/>
      </p:nvGrpSpPr>
      <p:grpSpPr>
        <a:xfrm>
          <a:off x="0" y="0"/>
          <a:ext cx="0" cy="0"/>
          <a:chOff x="0" y="0"/>
          <a:chExt cx="0" cy="0"/>
        </a:xfrm>
      </p:grpSpPr>
      <p:pic>
        <p:nvPicPr>
          <p:cNvPr id="9969" name="Google Shape;9969;p59"/>
          <p:cNvPicPr preferRelativeResize="0"/>
          <p:nvPr/>
        </p:nvPicPr>
        <p:blipFill>
          <a:blip r:embed="rId3">
            <a:alphaModFix amt="50000"/>
          </a:blip>
          <a:stretch>
            <a:fillRect/>
          </a:stretch>
        </p:blipFill>
        <p:spPr>
          <a:xfrm>
            <a:off x="4797793" y="1210613"/>
            <a:ext cx="3230176" cy="2722275"/>
          </a:xfrm>
          <a:prstGeom prst="rect">
            <a:avLst/>
          </a:prstGeom>
          <a:noFill/>
          <a:ln>
            <a:noFill/>
          </a:ln>
        </p:spPr>
      </p:pic>
      <p:sp>
        <p:nvSpPr>
          <p:cNvPr id="9970" name="Google Shape;9970;p59"/>
          <p:cNvSpPr txBox="1">
            <a:spLocks noGrp="1"/>
          </p:cNvSpPr>
          <p:nvPr>
            <p:ph type="subTitle" idx="1"/>
          </p:nvPr>
        </p:nvSpPr>
        <p:spPr>
          <a:xfrm>
            <a:off x="1116031" y="1210613"/>
            <a:ext cx="2958900" cy="2292346"/>
          </a:xfrm>
          <a:prstGeom prst="rect">
            <a:avLst/>
          </a:prstGeom>
        </p:spPr>
        <p:txBody>
          <a:bodyPr spcFirstLastPara="1" wrap="square" lIns="91425" tIns="91425" rIns="91425" bIns="91425" anchor="t" anchorCtr="0">
            <a:noAutofit/>
          </a:bodyPr>
          <a:lstStyle/>
          <a:p>
            <a:pPr marL="0" lvl="0" indent="0"/>
            <a:r>
              <a:rPr lang="es-CO" dirty="0"/>
              <a:t>Link del sitio web</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t>https://forgar18.github.io/Herramientas-TIC/</a:t>
            </a:r>
            <a:endParaRPr dirty="0"/>
          </a:p>
        </p:txBody>
      </p:sp>
      <p:pic>
        <p:nvPicPr>
          <p:cNvPr id="5" name="Imagen 4">
            <a:extLst>
              <a:ext uri="{FF2B5EF4-FFF2-40B4-BE49-F238E27FC236}">
                <a16:creationId xmlns:a16="http://schemas.microsoft.com/office/drawing/2014/main" id="{203B2444-058E-187E-8EE3-D74990B4A6CC}"/>
              </a:ext>
            </a:extLst>
          </p:cNvPr>
          <p:cNvPicPr>
            <a:picLocks noChangeAspect="1"/>
          </p:cNvPicPr>
          <p:nvPr/>
        </p:nvPicPr>
        <p:blipFill>
          <a:blip r:embed="rId4"/>
          <a:stretch>
            <a:fillRect/>
          </a:stretch>
        </p:blipFill>
        <p:spPr>
          <a:xfrm>
            <a:off x="4928348" y="1345186"/>
            <a:ext cx="2958352" cy="16602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8">
          <a:extLst>
            <a:ext uri="{FF2B5EF4-FFF2-40B4-BE49-F238E27FC236}">
              <a16:creationId xmlns:a16="http://schemas.microsoft.com/office/drawing/2014/main" id="{7332A464-892E-AB4F-4CA1-FA3588A63227}"/>
            </a:ext>
          </a:extLst>
        </p:cNvPr>
        <p:cNvGrpSpPr/>
        <p:nvPr/>
      </p:nvGrpSpPr>
      <p:grpSpPr>
        <a:xfrm>
          <a:off x="0" y="0"/>
          <a:ext cx="0" cy="0"/>
          <a:chOff x="0" y="0"/>
          <a:chExt cx="0" cy="0"/>
        </a:xfrm>
      </p:grpSpPr>
      <p:sp>
        <p:nvSpPr>
          <p:cNvPr id="9970" name="Google Shape;9970;p59">
            <a:extLst>
              <a:ext uri="{FF2B5EF4-FFF2-40B4-BE49-F238E27FC236}">
                <a16:creationId xmlns:a16="http://schemas.microsoft.com/office/drawing/2014/main" id="{C61AEE13-CFF1-8E02-B512-7AC17304071C}"/>
              </a:ext>
            </a:extLst>
          </p:cNvPr>
          <p:cNvSpPr txBox="1">
            <a:spLocks noGrp="1"/>
          </p:cNvSpPr>
          <p:nvPr>
            <p:ph type="subTitle" idx="1"/>
          </p:nvPr>
        </p:nvSpPr>
        <p:spPr>
          <a:xfrm>
            <a:off x="820271" y="891056"/>
            <a:ext cx="7530353" cy="2524497"/>
          </a:xfrm>
          <a:prstGeom prst="rect">
            <a:avLst/>
          </a:prstGeom>
        </p:spPr>
        <p:txBody>
          <a:bodyPr spcFirstLastPara="1" wrap="square" lIns="91425" tIns="91425" rIns="91425" bIns="91425" anchor="t" anchorCtr="0">
            <a:noAutofit/>
          </a:bodyPr>
          <a:lstStyle/>
          <a:p>
            <a:pPr marL="0" lvl="0" indent="0"/>
            <a:r>
              <a:rPr lang="es-CO" dirty="0"/>
              <a:t>Caja de herramientas TIC</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t>https://docs.google.com/spreadsheets/d/1Da9doKTO30lAIonfj7lYy-1qM-iSPZW6/edit?usp=sharing&amp;ouid=113989461329502417580&amp;rtpof=true&amp;sd=true</a:t>
            </a:r>
            <a:endParaRPr dirty="0"/>
          </a:p>
        </p:txBody>
      </p:sp>
    </p:spTree>
    <p:extLst>
      <p:ext uri="{BB962C8B-B14F-4D97-AF65-F5344CB8AC3E}">
        <p14:creationId xmlns:p14="http://schemas.microsoft.com/office/powerpoint/2010/main" val="198017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8">
          <a:extLst>
            <a:ext uri="{FF2B5EF4-FFF2-40B4-BE49-F238E27FC236}">
              <a16:creationId xmlns:a16="http://schemas.microsoft.com/office/drawing/2014/main" id="{C30420BE-E1C2-10E8-9683-BAD2EA6923DC}"/>
            </a:ext>
          </a:extLst>
        </p:cNvPr>
        <p:cNvGrpSpPr/>
        <p:nvPr/>
      </p:nvGrpSpPr>
      <p:grpSpPr>
        <a:xfrm>
          <a:off x="0" y="0"/>
          <a:ext cx="0" cy="0"/>
          <a:chOff x="0" y="0"/>
          <a:chExt cx="0" cy="0"/>
        </a:xfrm>
      </p:grpSpPr>
      <p:sp>
        <p:nvSpPr>
          <p:cNvPr id="9970" name="Google Shape;9970;p59">
            <a:extLst>
              <a:ext uri="{FF2B5EF4-FFF2-40B4-BE49-F238E27FC236}">
                <a16:creationId xmlns:a16="http://schemas.microsoft.com/office/drawing/2014/main" id="{2E2EA8FE-562F-A7D9-D626-F29A6467F33F}"/>
              </a:ext>
            </a:extLst>
          </p:cNvPr>
          <p:cNvSpPr txBox="1">
            <a:spLocks noGrp="1"/>
          </p:cNvSpPr>
          <p:nvPr>
            <p:ph type="subTitle" idx="1"/>
          </p:nvPr>
        </p:nvSpPr>
        <p:spPr>
          <a:xfrm>
            <a:off x="820271" y="891056"/>
            <a:ext cx="7530353" cy="2524497"/>
          </a:xfrm>
          <a:prstGeom prst="rect">
            <a:avLst/>
          </a:prstGeom>
        </p:spPr>
        <p:txBody>
          <a:bodyPr spcFirstLastPara="1" wrap="square" lIns="91425" tIns="91425" rIns="91425" bIns="91425" anchor="t" anchorCtr="0">
            <a:noAutofit/>
          </a:bodyPr>
          <a:lstStyle/>
          <a:p>
            <a:pPr marL="0" lvl="0" indent="0"/>
            <a:r>
              <a:rPr lang="es-CO" dirty="0"/>
              <a:t>Mapa Mental </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hlinkClick r:id="rId3"/>
              </a:rPr>
              <a:t>https://forgar18.github.io/Herramientas-TIC/</a:t>
            </a:r>
            <a:endParaRPr lang="es-CO" dirty="0"/>
          </a:p>
          <a:p>
            <a:pPr marL="0" lvl="0" indent="0"/>
            <a:endParaRPr lang="es-CO" dirty="0"/>
          </a:p>
          <a:p>
            <a:pPr marL="0" lvl="0" indent="0"/>
            <a:endParaRPr lang="es-CO" dirty="0"/>
          </a:p>
          <a:p>
            <a:pPr marL="0" lvl="0" indent="0"/>
            <a:endParaRPr lang="es-CO" dirty="0"/>
          </a:p>
          <a:p>
            <a:pPr marL="0" lvl="0" indent="0"/>
            <a:r>
              <a:rPr lang="es-CO" dirty="0"/>
              <a:t>En la parte inferior de la pagina se encuentra un apartado para poder descargar el mapa mental </a:t>
            </a:r>
          </a:p>
        </p:txBody>
      </p:sp>
    </p:spTree>
    <p:extLst>
      <p:ext uri="{BB962C8B-B14F-4D97-AF65-F5344CB8AC3E}">
        <p14:creationId xmlns:p14="http://schemas.microsoft.com/office/powerpoint/2010/main" val="210178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83"/>
        <p:cNvGrpSpPr/>
        <p:nvPr/>
      </p:nvGrpSpPr>
      <p:grpSpPr>
        <a:xfrm>
          <a:off x="0" y="0"/>
          <a:ext cx="0" cy="0"/>
          <a:chOff x="0" y="0"/>
          <a:chExt cx="0" cy="0"/>
        </a:xfrm>
      </p:grpSpPr>
      <p:sp>
        <p:nvSpPr>
          <p:cNvPr id="9686" name="Google Shape;9686;p46"/>
          <p:cNvSpPr txBox="1">
            <a:spLocks noGrp="1"/>
          </p:cNvSpPr>
          <p:nvPr>
            <p:ph type="subTitle" idx="2"/>
          </p:nvPr>
        </p:nvSpPr>
        <p:spPr>
          <a:xfrm>
            <a:off x="720000" y="1979550"/>
            <a:ext cx="7704000" cy="2336956"/>
          </a:xfrm>
          <a:prstGeom prst="rect">
            <a:avLst/>
          </a:prstGeom>
        </p:spPr>
        <p:txBody>
          <a:bodyPr spcFirstLastPara="1" wrap="square" lIns="91425" tIns="91425" rIns="91425" bIns="91425" anchor="t" anchorCtr="0">
            <a:noAutofit/>
          </a:bodyPr>
          <a:lstStyle/>
          <a:p>
            <a:pPr marL="0" lvl="0" indent="0" algn="l"/>
            <a:r>
              <a:rPr lang="es-MX" sz="1200" dirty="0"/>
              <a:t>Video Consultado: Como protegerte en INTERNET: Los métodos más efectivos</a:t>
            </a:r>
          </a:p>
          <a:p>
            <a:pPr marL="0" lvl="0" indent="0" algn="l"/>
            <a:r>
              <a:rPr lang="es-MX" sz="1200" dirty="0">
                <a:hlinkClick r:id="rId3"/>
              </a:rPr>
              <a:t>https://youtu.be/NvG3_g-8eHM?si=WRlry9GVjwE11jB4</a:t>
            </a:r>
            <a:endParaRPr lang="es-MX" sz="1200" dirty="0"/>
          </a:p>
          <a:p>
            <a:pPr marL="0" lvl="0" indent="0" algn="l"/>
            <a:endParaRPr lang="es-MX" sz="1200" dirty="0"/>
          </a:p>
          <a:p>
            <a:pPr marL="0" lvl="0" indent="0" algn="l"/>
            <a:r>
              <a:rPr lang="es-MX" sz="1200" dirty="0"/>
              <a:t>PROGRAMA DE FORMACIÓN APRENDIZ DIGITAL MATERIAL DE FORMACIÓN DE LA ACTIVIDAD DE APRENDIZAJE 3: MI EXPERIENCIA EN LA RED. </a:t>
            </a:r>
          </a:p>
          <a:p>
            <a:pPr marL="0" lvl="0" indent="0" algn="l"/>
            <a:r>
              <a:rPr lang="es-CO" sz="1200" dirty="0">
                <a:hlinkClick r:id="rId4"/>
              </a:rPr>
              <a:t>https://zajuna.sena.edu.co/Repositorio/Complementaria/institution/SENA/Tecnologia/21720168_2/Contenido/DocArtic/Material_de_formacion_3.pdf</a:t>
            </a:r>
            <a:endParaRPr lang="es-CO" sz="1200" dirty="0"/>
          </a:p>
          <a:p>
            <a:pPr marL="0" lvl="0" indent="0" algn="l"/>
            <a:endParaRPr lang="es-CO" sz="1200" dirty="0"/>
          </a:p>
          <a:p>
            <a:pPr marL="0" lvl="0" indent="0" algn="l"/>
            <a:r>
              <a:rPr lang="es-CO" sz="1200" dirty="0" err="1"/>
              <a:t>Netiquétate</a:t>
            </a:r>
            <a:endParaRPr lang="es-CO" sz="1200" dirty="0"/>
          </a:p>
          <a:p>
            <a:pPr marL="0" lvl="0" indent="0" algn="l"/>
            <a:r>
              <a:rPr lang="es-CO" sz="1200" dirty="0">
                <a:hlinkClick r:id="rId5"/>
              </a:rPr>
              <a:t>https://www.netiquetate.com/</a:t>
            </a:r>
            <a:endParaRPr lang="es-CO" sz="1200" dirty="0"/>
          </a:p>
          <a:p>
            <a:pPr marL="0" lvl="0" indent="0" algn="l"/>
            <a:endParaRPr sz="1200" dirty="0"/>
          </a:p>
        </p:txBody>
      </p:sp>
      <p:sp>
        <p:nvSpPr>
          <p:cNvPr id="9693" name="Google Shape;9693;p46"/>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Consultas previas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83">
          <a:extLst>
            <a:ext uri="{FF2B5EF4-FFF2-40B4-BE49-F238E27FC236}">
              <a16:creationId xmlns:a16="http://schemas.microsoft.com/office/drawing/2014/main" id="{0D35D99E-549D-031E-7CE1-1D9C75D88F14}"/>
            </a:ext>
          </a:extLst>
        </p:cNvPr>
        <p:cNvGrpSpPr/>
        <p:nvPr/>
      </p:nvGrpSpPr>
      <p:grpSpPr>
        <a:xfrm>
          <a:off x="0" y="0"/>
          <a:ext cx="0" cy="0"/>
          <a:chOff x="0" y="0"/>
          <a:chExt cx="0" cy="0"/>
        </a:xfrm>
      </p:grpSpPr>
      <p:sp>
        <p:nvSpPr>
          <p:cNvPr id="9686" name="Google Shape;9686;p46">
            <a:extLst>
              <a:ext uri="{FF2B5EF4-FFF2-40B4-BE49-F238E27FC236}">
                <a16:creationId xmlns:a16="http://schemas.microsoft.com/office/drawing/2014/main" id="{7F906C00-CDAE-104B-99D2-D4FCEDC30369}"/>
              </a:ext>
            </a:extLst>
          </p:cNvPr>
          <p:cNvSpPr txBox="1">
            <a:spLocks noGrp="1"/>
          </p:cNvSpPr>
          <p:nvPr>
            <p:ph type="subTitle" idx="2"/>
          </p:nvPr>
        </p:nvSpPr>
        <p:spPr>
          <a:xfrm>
            <a:off x="820853" y="2483813"/>
            <a:ext cx="7704000" cy="1651158"/>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s-MX" sz="1200" b="1" dirty="0"/>
              <a:t>Saber usar la información</a:t>
            </a:r>
            <a:r>
              <a:rPr lang="es-MX" sz="1200" dirty="0"/>
              <a:t> implica tener criterio para identificar fuentes confiables, proteger la privacidad personal y evitar la difusión de datos falsos o innecesarios.</a:t>
            </a:r>
          </a:p>
          <a:p>
            <a:pPr marL="171450" lvl="0" indent="-171450" algn="l">
              <a:buFont typeface="Arial" panose="020B0604020202020204" pitchFamily="34" charset="0"/>
              <a:buChar char="•"/>
            </a:pPr>
            <a:endParaRPr lang="es-MX" sz="1200" dirty="0"/>
          </a:p>
          <a:p>
            <a:pPr marL="171450" lvl="0" indent="-171450" algn="l">
              <a:buFont typeface="Arial" panose="020B0604020202020204" pitchFamily="34" charset="0"/>
              <a:buChar char="•"/>
            </a:pPr>
            <a:r>
              <a:rPr lang="es-MX" sz="1200" dirty="0"/>
              <a:t>Los lineamientos para una buena socialización en la red son fundamentales para interactuar respetuosamente con los demás y protegernos en entornos digitales. En mi caso, he aprendido que no solo basta con saber usar una herramienta digital, también es clave saber cómo comportarse en la red, cómo proteger los datos y cómo comunicarse con ética.</a:t>
            </a:r>
          </a:p>
          <a:p>
            <a:pPr marL="0" lvl="0" indent="0"/>
            <a:endParaRPr lang="es-MX" sz="1200" dirty="0"/>
          </a:p>
        </p:txBody>
      </p:sp>
      <p:sp>
        <p:nvSpPr>
          <p:cNvPr id="9693" name="Google Shape;9693;p46">
            <a:extLst>
              <a:ext uri="{FF2B5EF4-FFF2-40B4-BE49-F238E27FC236}">
                <a16:creationId xmlns:a16="http://schemas.microsoft.com/office/drawing/2014/main" id="{3D99E384-1362-6DB3-F67B-C335BD9DC42C}"/>
              </a:ext>
            </a:extLst>
          </p:cNvPr>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lvl="0"/>
            <a:r>
              <a:rPr lang="es-MX" dirty="0"/>
              <a:t>Saber usar la información y Lineamientos para una buena socialización en la Red</a:t>
            </a:r>
            <a:endParaRPr dirty="0"/>
          </a:p>
        </p:txBody>
      </p:sp>
    </p:spTree>
    <p:extLst>
      <p:ext uri="{BB962C8B-B14F-4D97-AF65-F5344CB8AC3E}">
        <p14:creationId xmlns:p14="http://schemas.microsoft.com/office/powerpoint/2010/main" val="1304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Introducción</a:t>
            </a:r>
            <a:endParaRPr lang="es-CO" dirty="0">
              <a:solidFill>
                <a:schemeClr val="dk1"/>
              </a:solidFill>
            </a:endParaRPr>
          </a:p>
        </p:txBody>
      </p:sp>
      <p:sp>
        <p:nvSpPr>
          <p:cNvPr id="9530" name="Google Shape;9530;p36"/>
          <p:cNvSpPr txBox="1"/>
          <p:nvPr/>
        </p:nvSpPr>
        <p:spPr>
          <a:xfrm>
            <a:off x="921414" y="1911204"/>
            <a:ext cx="7301171" cy="2627708"/>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s-MX" sz="1200" b="1" dirty="0">
                <a:solidFill>
                  <a:schemeClr val="dk1"/>
                </a:solidFill>
                <a:latin typeface="Rubik"/>
                <a:ea typeface="Rubik"/>
                <a:cs typeface="Rubik"/>
                <a:sym typeface="Rubik"/>
              </a:rPr>
              <a:t>La privacidad digital es esencial al usar internet. </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Muchas personas entregan su información personal sin darse cuenta.</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El video analizado muestra cómo proteger nuestros datos y navegar de forma más segura.</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Este taller busca generar conciencia como aprendices digitales responsables.</a:t>
            </a:r>
            <a:endParaRPr sz="1200" b="1" dirty="0">
              <a:solidFill>
                <a:schemeClr val="dk1"/>
              </a:solidFill>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83">
          <a:extLst>
            <a:ext uri="{FF2B5EF4-FFF2-40B4-BE49-F238E27FC236}">
              <a16:creationId xmlns:a16="http://schemas.microsoft.com/office/drawing/2014/main" id="{785BE4DB-887B-67B0-7398-5A3EA245C18F}"/>
            </a:ext>
          </a:extLst>
        </p:cNvPr>
        <p:cNvGrpSpPr/>
        <p:nvPr/>
      </p:nvGrpSpPr>
      <p:grpSpPr>
        <a:xfrm>
          <a:off x="0" y="0"/>
          <a:ext cx="0" cy="0"/>
          <a:chOff x="0" y="0"/>
          <a:chExt cx="0" cy="0"/>
        </a:xfrm>
      </p:grpSpPr>
      <p:sp>
        <p:nvSpPr>
          <p:cNvPr id="9686" name="Google Shape;9686;p46">
            <a:extLst>
              <a:ext uri="{FF2B5EF4-FFF2-40B4-BE49-F238E27FC236}">
                <a16:creationId xmlns:a16="http://schemas.microsoft.com/office/drawing/2014/main" id="{BFB1328F-BB6B-63E9-6524-9E5DE1942C48}"/>
              </a:ext>
            </a:extLst>
          </p:cNvPr>
          <p:cNvSpPr txBox="1">
            <a:spLocks noGrp="1"/>
          </p:cNvSpPr>
          <p:nvPr>
            <p:ph type="subTitle" idx="2"/>
          </p:nvPr>
        </p:nvSpPr>
        <p:spPr>
          <a:xfrm>
            <a:off x="820853" y="2483813"/>
            <a:ext cx="7704000" cy="1651158"/>
          </a:xfrm>
          <a:prstGeom prst="rect">
            <a:avLst/>
          </a:prstGeom>
        </p:spPr>
        <p:txBody>
          <a:bodyPr spcFirstLastPara="1" wrap="square" lIns="91425" tIns="91425" rIns="91425" bIns="91425" anchor="t" anchorCtr="0">
            <a:noAutofit/>
          </a:bodyPr>
          <a:lstStyle/>
          <a:p>
            <a:pPr marL="0" lvl="0" indent="0" algn="l"/>
            <a:r>
              <a:rPr lang="es-MX" sz="1200" dirty="0"/>
              <a:t>Este curso me pareció muy útil porque me ayudó a ver internet con otros ojos. Aprendí a usar herramientas TIC, a organizar mejor la información, a proteger mi privacidad, y a comunicarme respetando a los demás.</a:t>
            </a:r>
            <a:br>
              <a:rPr lang="es-MX" sz="1200" dirty="0"/>
            </a:br>
            <a:r>
              <a:rPr lang="es-MX" sz="1200" dirty="0"/>
              <a:t>Me gustaron mucho los videos y las actividades porque pude aplicar todo de manera práctica. Ahora me siento más preparado para estudiar y trabajar en entornos digitales.</a:t>
            </a:r>
          </a:p>
        </p:txBody>
      </p:sp>
      <p:sp>
        <p:nvSpPr>
          <p:cNvPr id="9693" name="Google Shape;9693;p46">
            <a:extLst>
              <a:ext uri="{FF2B5EF4-FFF2-40B4-BE49-F238E27FC236}">
                <a16:creationId xmlns:a16="http://schemas.microsoft.com/office/drawing/2014/main" id="{161A6649-8752-C46F-C2EC-91CD5720B405}"/>
              </a:ext>
            </a:extLst>
          </p:cNvPr>
          <p:cNvSpPr txBox="1">
            <a:spLocks noGrp="1"/>
          </p:cNvSpPr>
          <p:nvPr>
            <p:ph type="title" idx="9"/>
          </p:nvPr>
        </p:nvSpPr>
        <p:spPr>
          <a:xfrm>
            <a:off x="720000" y="938929"/>
            <a:ext cx="7704000" cy="592200"/>
          </a:xfrm>
          <a:prstGeom prst="rect">
            <a:avLst/>
          </a:prstGeom>
        </p:spPr>
        <p:txBody>
          <a:bodyPr spcFirstLastPara="1" wrap="square" lIns="91425" tIns="91425" rIns="91425" bIns="91425" anchor="t" anchorCtr="0">
            <a:noAutofit/>
          </a:bodyPr>
          <a:lstStyle/>
          <a:p>
            <a:pPr lvl="0"/>
            <a:r>
              <a:rPr lang="es-CO" dirty="0"/>
              <a:t>Apreciación personal del curso</a:t>
            </a:r>
            <a:endParaRPr dirty="0"/>
          </a:p>
        </p:txBody>
      </p:sp>
    </p:spTree>
    <p:extLst>
      <p:ext uri="{BB962C8B-B14F-4D97-AF65-F5344CB8AC3E}">
        <p14:creationId xmlns:p14="http://schemas.microsoft.com/office/powerpoint/2010/main" val="4932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00"/>
        <p:cNvGrpSpPr/>
        <p:nvPr/>
      </p:nvGrpSpPr>
      <p:grpSpPr>
        <a:xfrm>
          <a:off x="0" y="0"/>
          <a:ext cx="0" cy="0"/>
          <a:chOff x="0" y="0"/>
          <a:chExt cx="0" cy="0"/>
        </a:xfrm>
      </p:grpSpPr>
      <p:sp>
        <p:nvSpPr>
          <p:cNvPr id="9701" name="Google Shape;9701;p47"/>
          <p:cNvSpPr txBox="1">
            <a:spLocks noGrp="1"/>
          </p:cNvSpPr>
          <p:nvPr>
            <p:ph type="subTitle" idx="2"/>
          </p:nvPr>
        </p:nvSpPr>
        <p:spPr>
          <a:xfrm>
            <a:off x="2077602" y="2584672"/>
            <a:ext cx="5453700" cy="1375487"/>
          </a:xfrm>
          <a:prstGeom prst="rect">
            <a:avLst/>
          </a:prstGeom>
        </p:spPr>
        <p:txBody>
          <a:bodyPr spcFirstLastPara="1" wrap="square" lIns="91425" tIns="91425" rIns="91425" bIns="91425" anchor="b" anchorCtr="0">
            <a:noAutofit/>
          </a:bodyPr>
          <a:lstStyle/>
          <a:p>
            <a:pPr marL="0" lvl="0" indent="0"/>
            <a:r>
              <a:rPr lang="es-MX" dirty="0"/>
              <a:t>Uno para cuentas personales, otro para trabajo, otro para registros no importantes (correo “basura”).</a:t>
            </a:r>
          </a:p>
          <a:p>
            <a:pPr marL="0" lvl="0" indent="0"/>
            <a:endParaRPr lang="es-MX" dirty="0"/>
          </a:p>
          <a:p>
            <a:pPr marL="285750" lvl="0" indent="-285750">
              <a:buFont typeface="Arial" panose="020B0604020202020204" pitchFamily="34" charset="0"/>
              <a:buChar char="•"/>
            </a:pPr>
            <a:r>
              <a:rPr lang="es-MX" dirty="0"/>
              <a:t>Como aprendiz digital, esto me ayuda a organizarme y evitar</a:t>
            </a:r>
            <a:endParaRPr dirty="0"/>
          </a:p>
        </p:txBody>
      </p:sp>
      <p:sp>
        <p:nvSpPr>
          <p:cNvPr id="9704" name="Google Shape;9704;p47"/>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Usa correos diferentes para cada actividad</a:t>
            </a:r>
            <a:endParaRPr dirty="0"/>
          </a:p>
        </p:txBody>
      </p:sp>
      <p:sp>
        <p:nvSpPr>
          <p:cNvPr id="9706" name="Google Shape;970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es-CO" dirty="0"/>
              <a:t>5 </a:t>
            </a:r>
            <a:r>
              <a:rPr lang="es-CO" dirty="0" err="1"/>
              <a:t>tips</a:t>
            </a:r>
            <a:r>
              <a:rPr lang="es-CO" dirty="0"/>
              <a:t> para aplicar como aprendiz digital</a:t>
            </a:r>
            <a:endParaRPr dirty="0"/>
          </a:p>
        </p:txBody>
      </p:sp>
      <p:sp>
        <p:nvSpPr>
          <p:cNvPr id="9708" name="Google Shape;9708;p47"/>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F0A4398B-6F5C-92F2-0FE2-8BD0002DC254}"/>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8CBEDE1D-88DA-F7F0-A32B-FC73CDFFA129}"/>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53B0C27B-9423-D512-9C0F-0924824E1F19}"/>
              </a:ext>
            </a:extLst>
          </p:cNvPr>
          <p:cNvSpPr txBox="1">
            <a:spLocks noGrp="1"/>
          </p:cNvSpPr>
          <p:nvPr>
            <p:ph type="subTitle" idx="2"/>
          </p:nvPr>
        </p:nvSpPr>
        <p:spPr>
          <a:xfrm>
            <a:off x="1791586" y="2444722"/>
            <a:ext cx="5453700" cy="1388934"/>
          </a:xfrm>
          <a:prstGeom prst="rect">
            <a:avLst/>
          </a:prstGeom>
        </p:spPr>
        <p:txBody>
          <a:bodyPr spcFirstLastPara="1" wrap="square" lIns="91425" tIns="91425" rIns="91425" bIns="91425" anchor="b" anchorCtr="0">
            <a:noAutofit/>
          </a:bodyPr>
          <a:lstStyle/>
          <a:p>
            <a:pPr marL="0" lvl="0" indent="0"/>
            <a:r>
              <a:rPr lang="es-CO" dirty="0"/>
              <a:t>Herramientas como 10minutemail permiten registrarte sin comprometer tu correo real.</a:t>
            </a:r>
          </a:p>
          <a:p>
            <a:pPr marL="0" lvl="0" indent="0"/>
            <a:endParaRPr lang="es-CO" dirty="0"/>
          </a:p>
          <a:p>
            <a:pPr marL="285750" lvl="0" indent="-285750">
              <a:buFont typeface="Arial" panose="020B0604020202020204" pitchFamily="34" charset="0"/>
              <a:buChar char="•"/>
            </a:pPr>
            <a:r>
              <a:rPr lang="es-MX" dirty="0"/>
              <a:t>Me evita recibir correos molestos y protege mi cuenta principal de posibles filtraciones.</a:t>
            </a:r>
            <a:endParaRPr dirty="0"/>
          </a:p>
        </p:txBody>
      </p:sp>
      <p:sp>
        <p:nvSpPr>
          <p:cNvPr id="9704" name="Google Shape;9704;p47">
            <a:extLst>
              <a:ext uri="{FF2B5EF4-FFF2-40B4-BE49-F238E27FC236}">
                <a16:creationId xmlns:a16="http://schemas.microsoft.com/office/drawing/2014/main" id="{DC64E887-D846-4067-E3DF-33724D26C2B8}"/>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Usa correos temporales</a:t>
            </a:r>
            <a:endParaRPr dirty="0"/>
          </a:p>
        </p:txBody>
      </p:sp>
      <p:sp>
        <p:nvSpPr>
          <p:cNvPr id="9708" name="Google Shape;9708;p47">
            <a:extLst>
              <a:ext uri="{FF2B5EF4-FFF2-40B4-BE49-F238E27FC236}">
                <a16:creationId xmlns:a16="http://schemas.microsoft.com/office/drawing/2014/main" id="{4A76F72E-387F-257C-EE20-8DB7634B64C3}"/>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9F11F73E-730B-C245-1244-E73B4E17D405}"/>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02</a:t>
            </a:r>
          </a:p>
        </p:txBody>
      </p:sp>
    </p:spTree>
    <p:extLst>
      <p:ext uri="{BB962C8B-B14F-4D97-AF65-F5344CB8AC3E}">
        <p14:creationId xmlns:p14="http://schemas.microsoft.com/office/powerpoint/2010/main" val="386578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71E695EC-FD9E-BB6A-A10E-05AFC160F29F}"/>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38A8D451-083A-A502-2111-C595B357D104}"/>
              </a:ext>
            </a:extLst>
          </p:cNvPr>
          <p:cNvSpPr txBox="1">
            <a:spLocks noGrp="1"/>
          </p:cNvSpPr>
          <p:nvPr>
            <p:ph type="subTitle" idx="2"/>
          </p:nvPr>
        </p:nvSpPr>
        <p:spPr>
          <a:xfrm>
            <a:off x="1791586" y="2588034"/>
            <a:ext cx="5453700" cy="1308252"/>
          </a:xfrm>
          <a:prstGeom prst="rect">
            <a:avLst/>
          </a:prstGeom>
        </p:spPr>
        <p:txBody>
          <a:bodyPr spcFirstLastPara="1" wrap="square" lIns="91425" tIns="91425" rIns="91425" bIns="91425" anchor="b" anchorCtr="0">
            <a:noAutofit/>
          </a:bodyPr>
          <a:lstStyle/>
          <a:p>
            <a:pPr marL="0" lvl="0" indent="0"/>
            <a:r>
              <a:rPr lang="es-CO" dirty="0"/>
              <a:t>En hoteles, cafés o aeropuertos, una VPN protege tu tráfico de miradas externas.</a:t>
            </a:r>
          </a:p>
          <a:p>
            <a:pPr marL="0" lvl="0" indent="0"/>
            <a:endParaRPr lang="es-CO" dirty="0"/>
          </a:p>
          <a:p>
            <a:pPr marL="285750" lvl="0" indent="-285750">
              <a:buFont typeface="Arial" panose="020B0604020202020204" pitchFamily="34" charset="0"/>
              <a:buChar char="•"/>
            </a:pPr>
            <a:r>
              <a:rPr lang="es-MX" dirty="0"/>
              <a:t>Cuando estudio en cafés o bibliotecas, me aseguro de proteger mi navegación con una VPN.</a:t>
            </a:r>
            <a:endParaRPr dirty="0"/>
          </a:p>
        </p:txBody>
      </p:sp>
      <p:sp>
        <p:nvSpPr>
          <p:cNvPr id="9704" name="Google Shape;9704;p47">
            <a:extLst>
              <a:ext uri="{FF2B5EF4-FFF2-40B4-BE49-F238E27FC236}">
                <a16:creationId xmlns:a16="http://schemas.microsoft.com/office/drawing/2014/main" id="{D1EB1D4E-B2AD-5BEF-0DC8-420C35FBDFE1}"/>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MX" dirty="0"/>
              <a:t>Activa una VPN en redes públicas</a:t>
            </a:r>
            <a:endParaRPr dirty="0"/>
          </a:p>
        </p:txBody>
      </p:sp>
      <p:sp>
        <p:nvSpPr>
          <p:cNvPr id="9708" name="Google Shape;9708;p47">
            <a:extLst>
              <a:ext uri="{FF2B5EF4-FFF2-40B4-BE49-F238E27FC236}">
                <a16:creationId xmlns:a16="http://schemas.microsoft.com/office/drawing/2014/main" id="{DDB1A4DF-6BDD-C7C0-28B7-E48D7B21EF38}"/>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AA854C8A-10FC-227F-4337-AB669299E090}"/>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03</a:t>
            </a:r>
          </a:p>
        </p:txBody>
      </p:sp>
    </p:spTree>
    <p:extLst>
      <p:ext uri="{BB962C8B-B14F-4D97-AF65-F5344CB8AC3E}">
        <p14:creationId xmlns:p14="http://schemas.microsoft.com/office/powerpoint/2010/main" val="325878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66F37BD6-193B-B8BB-1C7B-40A154BE30B0}"/>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540B579F-5BA9-EEBB-F66B-8DF91B86F9A5}"/>
              </a:ext>
            </a:extLst>
          </p:cNvPr>
          <p:cNvSpPr txBox="1">
            <a:spLocks noGrp="1"/>
          </p:cNvSpPr>
          <p:nvPr>
            <p:ph type="subTitle" idx="2"/>
          </p:nvPr>
        </p:nvSpPr>
        <p:spPr>
          <a:xfrm>
            <a:off x="1791586" y="2594757"/>
            <a:ext cx="5453700" cy="1368763"/>
          </a:xfrm>
          <a:prstGeom prst="rect">
            <a:avLst/>
          </a:prstGeom>
        </p:spPr>
        <p:txBody>
          <a:bodyPr spcFirstLastPara="1" wrap="square" lIns="91425" tIns="91425" rIns="91425" bIns="91425" anchor="b" anchorCtr="0">
            <a:noAutofit/>
          </a:bodyPr>
          <a:lstStyle/>
          <a:p>
            <a:pPr marL="0" lvl="0" indent="0"/>
            <a:r>
              <a:rPr lang="es-MX" dirty="0" err="1"/>
              <a:t>Privacy</a:t>
            </a:r>
            <a:r>
              <a:rPr lang="es-MX" dirty="0"/>
              <a:t> </a:t>
            </a:r>
            <a:r>
              <a:rPr lang="es-MX" dirty="0" err="1"/>
              <a:t>Badger</a:t>
            </a:r>
            <a:r>
              <a:rPr lang="es-MX" dirty="0"/>
              <a:t> y </a:t>
            </a:r>
            <a:r>
              <a:rPr lang="es-MX" dirty="0" err="1"/>
              <a:t>uBlock</a:t>
            </a:r>
            <a:r>
              <a:rPr lang="es-MX" dirty="0"/>
              <a:t> </a:t>
            </a:r>
            <a:r>
              <a:rPr lang="es-MX" dirty="0" err="1"/>
              <a:t>Origin</a:t>
            </a:r>
            <a:r>
              <a:rPr lang="es-MX" dirty="0"/>
              <a:t> evitan que páginas recojan tu información sin permiso.</a:t>
            </a:r>
          </a:p>
          <a:p>
            <a:pPr marL="0" lvl="0" indent="0"/>
            <a:endParaRPr lang="es-MX" dirty="0"/>
          </a:p>
          <a:p>
            <a:pPr marL="285750" lvl="0" indent="-285750">
              <a:buFont typeface="Arial" panose="020B0604020202020204" pitchFamily="34" charset="0"/>
              <a:buChar char="•"/>
            </a:pPr>
            <a:r>
              <a:rPr lang="es-MX" dirty="0"/>
              <a:t>Protejo mi información y navego más rápido y seguro en los cursos virtuales.</a:t>
            </a:r>
            <a:endParaRPr dirty="0"/>
          </a:p>
        </p:txBody>
      </p:sp>
      <p:sp>
        <p:nvSpPr>
          <p:cNvPr id="9704" name="Google Shape;9704;p47">
            <a:extLst>
              <a:ext uri="{FF2B5EF4-FFF2-40B4-BE49-F238E27FC236}">
                <a16:creationId xmlns:a16="http://schemas.microsoft.com/office/drawing/2014/main" id="{D6AF7617-2B73-1200-C6D6-76E9384F92DB}"/>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Instala bloqueadores de rastreo</a:t>
            </a:r>
            <a:endParaRPr dirty="0"/>
          </a:p>
        </p:txBody>
      </p:sp>
      <p:sp>
        <p:nvSpPr>
          <p:cNvPr id="9708" name="Google Shape;9708;p47">
            <a:extLst>
              <a:ext uri="{FF2B5EF4-FFF2-40B4-BE49-F238E27FC236}">
                <a16:creationId xmlns:a16="http://schemas.microsoft.com/office/drawing/2014/main" id="{0F38FF6C-EEDC-5B69-1ECB-2DD16E17F039}"/>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504D91BF-8B65-192D-A71E-A1DDB64B55DF}"/>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04</a:t>
            </a:r>
          </a:p>
        </p:txBody>
      </p:sp>
    </p:spTree>
    <p:extLst>
      <p:ext uri="{BB962C8B-B14F-4D97-AF65-F5344CB8AC3E}">
        <p14:creationId xmlns:p14="http://schemas.microsoft.com/office/powerpoint/2010/main" val="242731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2989A5A0-5AE9-5029-623A-770C094F50A0}"/>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E38C9F0D-199E-3048-BDB0-37B1A700172B}"/>
              </a:ext>
            </a:extLst>
          </p:cNvPr>
          <p:cNvSpPr txBox="1">
            <a:spLocks noGrp="1"/>
          </p:cNvSpPr>
          <p:nvPr>
            <p:ph type="subTitle" idx="2"/>
          </p:nvPr>
        </p:nvSpPr>
        <p:spPr>
          <a:xfrm>
            <a:off x="1791586" y="2584672"/>
            <a:ext cx="5453700" cy="1301528"/>
          </a:xfrm>
          <a:prstGeom prst="rect">
            <a:avLst/>
          </a:prstGeom>
        </p:spPr>
        <p:txBody>
          <a:bodyPr spcFirstLastPara="1" wrap="square" lIns="91425" tIns="91425" rIns="91425" bIns="91425" anchor="b" anchorCtr="0">
            <a:noAutofit/>
          </a:bodyPr>
          <a:lstStyle/>
          <a:p>
            <a:pPr marL="0" lvl="0" indent="0"/>
            <a:r>
              <a:rPr lang="es-MX" dirty="0"/>
              <a:t>Lee qué estás permitiendo. Muchas webs rastrean todo lo que haces si aceptas sin leer.</a:t>
            </a:r>
          </a:p>
          <a:p>
            <a:pPr marL="0" lvl="0" indent="0"/>
            <a:endParaRPr lang="es-MX" dirty="0"/>
          </a:p>
          <a:p>
            <a:pPr marL="285750" lvl="0" indent="-285750">
              <a:buFont typeface="Arial" panose="020B0604020202020204" pitchFamily="34" charset="0"/>
              <a:buChar char="•"/>
            </a:pPr>
            <a:r>
              <a:rPr lang="es-MX" dirty="0"/>
              <a:t>Como aprendiz digital, ahora soy más consciente de lo que permito y a quién le doy acceso a mis datos.</a:t>
            </a:r>
            <a:endParaRPr dirty="0"/>
          </a:p>
        </p:txBody>
      </p:sp>
      <p:sp>
        <p:nvSpPr>
          <p:cNvPr id="9704" name="Google Shape;9704;p47">
            <a:extLst>
              <a:ext uri="{FF2B5EF4-FFF2-40B4-BE49-F238E27FC236}">
                <a16:creationId xmlns:a16="http://schemas.microsoft.com/office/drawing/2014/main" id="{EB967446-F136-A01F-13CF-8D25ED2578A8}"/>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MX" dirty="0"/>
              <a:t>No aceptes ciegamente cookies y términos</a:t>
            </a:r>
            <a:endParaRPr dirty="0"/>
          </a:p>
        </p:txBody>
      </p:sp>
      <p:sp>
        <p:nvSpPr>
          <p:cNvPr id="9708" name="Google Shape;9708;p47">
            <a:extLst>
              <a:ext uri="{FF2B5EF4-FFF2-40B4-BE49-F238E27FC236}">
                <a16:creationId xmlns:a16="http://schemas.microsoft.com/office/drawing/2014/main" id="{F4E4D861-8BBA-37BC-A98A-3DC783B1EA62}"/>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0DA83772-B691-4898-4A92-C08D5F78EDD3}"/>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05</a:t>
            </a:r>
          </a:p>
        </p:txBody>
      </p:sp>
    </p:spTree>
    <p:extLst>
      <p:ext uri="{BB962C8B-B14F-4D97-AF65-F5344CB8AC3E}">
        <p14:creationId xmlns:p14="http://schemas.microsoft.com/office/powerpoint/2010/main" val="43838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xfrm>
            <a:off x="720000" y="423926"/>
            <a:ext cx="7704000" cy="1111747"/>
          </a:xfrm>
          <a:prstGeom prst="rect">
            <a:avLst/>
          </a:prstGeom>
        </p:spPr>
        <p:txBody>
          <a:bodyPr spcFirstLastPara="1" wrap="square" lIns="91425" tIns="91425" rIns="91425" bIns="91425" anchor="t" anchorCtr="0">
            <a:noAutofit/>
          </a:bodyPr>
          <a:lstStyle/>
          <a:p>
            <a:pPr lvl="0"/>
            <a:r>
              <a:rPr lang="es-MX" dirty="0"/>
              <a:t>5 Lineamientos sobre el buen uso de herramientas y redes digitales</a:t>
            </a:r>
            <a:endParaRPr dirty="0"/>
          </a:p>
        </p:txBody>
      </p:sp>
      <p:pic>
        <p:nvPicPr>
          <p:cNvPr id="9568" name="Google Shape;9568;p39"/>
          <p:cNvPicPr preferRelativeResize="0">
            <a:picLocks noGrp="1"/>
          </p:cNvPicPr>
          <p:nvPr>
            <p:ph type="pic" idx="2"/>
          </p:nvPr>
        </p:nvPicPr>
        <p:blipFill rotWithShape="1">
          <a:blip r:embed="rId3">
            <a:alphaModFix/>
          </a:blip>
          <a:srcRect l="3308" r="29989"/>
          <a:stretch/>
        </p:blipFill>
        <p:spPr>
          <a:xfrm>
            <a:off x="3417303" y="2465840"/>
            <a:ext cx="2309394" cy="2128277"/>
          </a:xfrm>
          <a:prstGeom prst="rect">
            <a:avLst/>
          </a:prstGeom>
        </p:spPr>
      </p:pic>
      <p:sp>
        <p:nvSpPr>
          <p:cNvPr id="4" name="Google Shape;9613;p41">
            <a:extLst>
              <a:ext uri="{FF2B5EF4-FFF2-40B4-BE49-F238E27FC236}">
                <a16:creationId xmlns:a16="http://schemas.microsoft.com/office/drawing/2014/main" id="{F919EF91-4B92-62C6-B72C-91F3781E74CD}"/>
              </a:ext>
            </a:extLst>
          </p:cNvPr>
          <p:cNvSpPr txBox="1">
            <a:spLocks/>
          </p:cNvSpPr>
          <p:nvPr/>
        </p:nvSpPr>
        <p:spPr>
          <a:xfrm>
            <a:off x="1875864" y="1372870"/>
            <a:ext cx="5854769"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1"/>
              </a:buClr>
              <a:buSzPts val="1600"/>
              <a:buFont typeface="Rubik"/>
              <a:buChar char="■"/>
              <a:defRPr sz="1500" b="0" i="0" u="none" strike="noStrike" cap="none">
                <a:solidFill>
                  <a:schemeClr val="dk1"/>
                </a:solidFill>
                <a:latin typeface="Rubik"/>
                <a:ea typeface="Rubik"/>
                <a:cs typeface="Rubik"/>
                <a:sym typeface="Rubik"/>
              </a:defRPr>
            </a:lvl1pPr>
            <a:lvl2pPr marL="914400" marR="0" lvl="1"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2pPr>
            <a:lvl3pPr marL="1371600" marR="0" lvl="2"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3pPr>
            <a:lvl4pPr marL="1828800" marR="0" lvl="3"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4pPr>
            <a:lvl5pPr marL="2286000" marR="0" lvl="4"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5pPr>
            <a:lvl6pPr marL="2743200" marR="0" lvl="5"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6pPr>
            <a:lvl7pPr marL="3200400" marR="0" lvl="6"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7pPr>
            <a:lvl8pPr marL="3657600" marR="0" lvl="7"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8pPr>
            <a:lvl9pPr marL="4114800" marR="0" lvl="8"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9pPr>
          </a:lstStyle>
          <a:p>
            <a:pPr marL="0" indent="0">
              <a:buNone/>
            </a:pPr>
            <a:r>
              <a:rPr lang="es-MX" dirty="0"/>
              <a:t>Basado en “Ética y valores en la red” y “Reglas de netiqueta”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p>
            <a:pPr lvl="0"/>
            <a:r>
              <a:rPr lang="es-MX" sz="2800" dirty="0"/>
              <a:t>Usar lenguaje respetuoso y apropiado</a:t>
            </a:r>
            <a:endParaRPr sz="2800" dirty="0"/>
          </a:p>
        </p:txBody>
      </p:sp>
      <p:sp>
        <p:nvSpPr>
          <p:cNvPr id="9612" name="Google Shape;9612;p41"/>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613" name="Google Shape;9613;p41"/>
          <p:cNvSpPr txBox="1">
            <a:spLocks noGrp="1"/>
          </p:cNvSpPr>
          <p:nvPr>
            <p:ph type="subTitle" idx="1"/>
          </p:nvPr>
        </p:nvSpPr>
        <p:spPr>
          <a:xfrm>
            <a:off x="3052481" y="3416822"/>
            <a:ext cx="5272893" cy="699900"/>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Favorece una buena convivencia en entornos digitales.</a:t>
            </a:r>
            <a:br>
              <a:rPr lang="es-MX" dirty="0"/>
            </a:br>
            <a:r>
              <a:rPr lang="es-MX" i="1" dirty="0"/>
              <a:t>Lo aplico al interactuar con compañeros en foros, usando siempre un tono cordial.</a:t>
            </a:r>
            <a:endParaRPr dirty="0"/>
          </a:p>
        </p:txBody>
      </p:sp>
      <p:pic>
        <p:nvPicPr>
          <p:cNvPr id="9614" name="Google Shape;9614;p41"/>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cSld>
  <p:clrMapOvr>
    <a:masterClrMapping/>
  </p:clrMapOvr>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Presentación en pantalla (16:9)</PresentationFormat>
  <Paragraphs>101</Paragraphs>
  <Slides>20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Rubik</vt:lpstr>
      <vt:lpstr>Rubik Black</vt:lpstr>
      <vt:lpstr>Fredoka One</vt:lpstr>
      <vt:lpstr>Palanquin Dark</vt:lpstr>
      <vt:lpstr>Rubik Glitch</vt:lpstr>
      <vt:lpstr>Arial</vt:lpstr>
      <vt:lpstr>Digital Scam Awareness Newsletter by Slidesgo</vt:lpstr>
      <vt:lpstr>PRIVACIDAD DIGITAL</vt:lpstr>
      <vt:lpstr>Introducción</vt:lpstr>
      <vt:lpstr>5 tips para aplicar como aprendiz digital</vt:lpstr>
      <vt:lpstr>Presentación de PowerPoint</vt:lpstr>
      <vt:lpstr>Presentación de PowerPoint</vt:lpstr>
      <vt:lpstr>Presentación de PowerPoint</vt:lpstr>
      <vt:lpstr>Presentación de PowerPoint</vt:lpstr>
      <vt:lpstr>5 Lineamientos sobre el buen uso de herramientas y redes digitales</vt:lpstr>
      <vt:lpstr>Usar lenguaje respetuoso y apropiado</vt:lpstr>
      <vt:lpstr>No compartir información sin autorización</vt:lpstr>
      <vt:lpstr>Citar fuentes de información</vt:lpstr>
      <vt:lpstr>Participar activamente pero con respeto por los turnos y opiniones</vt:lpstr>
      <vt:lpstr>Usar herramientas tecnológicas con criterio y responsabilidad</vt:lpstr>
      <vt:lpstr>Evidencias del curso y reflexión personal</vt:lpstr>
      <vt:lpstr>Presentación de PowerPoint</vt:lpstr>
      <vt:lpstr>Presentación de PowerPoint</vt:lpstr>
      <vt:lpstr>Presentación de PowerPoint</vt:lpstr>
      <vt:lpstr>Consultas previas</vt:lpstr>
      <vt:lpstr>Saber usar la información y Lineamientos para una buena socialización en la Red</vt:lpstr>
      <vt:lpstr>Apreciación personal del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Nilson Cely</dc:creator>
  <cp:lastModifiedBy>Nilson Cely</cp:lastModifiedBy>
  <cp:revision>1</cp:revision>
  <dcterms:modified xsi:type="dcterms:W3CDTF">2025-06-17T22:26:33Z</dcterms:modified>
</cp:coreProperties>
</file>